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9.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1.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 id="2147483732" r:id="rId2"/>
    <p:sldMasterId id="2147483739" r:id="rId3"/>
    <p:sldMasterId id="2147483746" r:id="rId4"/>
    <p:sldMasterId id="2147483753" r:id="rId5"/>
    <p:sldMasterId id="2147483760" r:id="rId6"/>
    <p:sldMasterId id="2147483767" r:id="rId7"/>
    <p:sldMasterId id="2147483776" r:id="rId8"/>
    <p:sldMasterId id="2147483783" r:id="rId9"/>
    <p:sldMasterId id="2147483795" r:id="rId10"/>
    <p:sldMasterId id="2147483802" r:id="rId11"/>
    <p:sldMasterId id="2147483814" r:id="rId12"/>
    <p:sldMasterId id="2147483828" r:id="rId13"/>
  </p:sldMasterIdLst>
  <p:notesMasterIdLst>
    <p:notesMasterId r:id="rId42"/>
  </p:notesMasterIdLst>
  <p:sldIdLst>
    <p:sldId id="2007577114" r:id="rId14"/>
    <p:sldId id="11088396" r:id="rId15"/>
    <p:sldId id="11088397" r:id="rId16"/>
    <p:sldId id="11088402" r:id="rId17"/>
    <p:sldId id="11088403" r:id="rId18"/>
    <p:sldId id="11088398" r:id="rId19"/>
    <p:sldId id="11088399" r:id="rId20"/>
    <p:sldId id="257" r:id="rId21"/>
    <p:sldId id="2007577116" r:id="rId22"/>
    <p:sldId id="2007577115" r:id="rId23"/>
    <p:sldId id="264" r:id="rId24"/>
    <p:sldId id="2007577124" r:id="rId25"/>
    <p:sldId id="2007577126" r:id="rId26"/>
    <p:sldId id="2007577125" r:id="rId27"/>
    <p:sldId id="2007577127" r:id="rId28"/>
    <p:sldId id="2007577117" r:id="rId29"/>
    <p:sldId id="2007577118" r:id="rId30"/>
    <p:sldId id="319" r:id="rId31"/>
    <p:sldId id="2007577104" r:id="rId32"/>
    <p:sldId id="2007577105" r:id="rId33"/>
    <p:sldId id="2007577108" r:id="rId34"/>
    <p:sldId id="2007577120" r:id="rId35"/>
    <p:sldId id="2007577121" r:id="rId36"/>
    <p:sldId id="2007577109" r:id="rId37"/>
    <p:sldId id="293" r:id="rId38"/>
    <p:sldId id="272" r:id="rId39"/>
    <p:sldId id="2007577111" r:id="rId40"/>
    <p:sldId id="200757712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56" d="100"/>
          <a:sy n="56" d="100"/>
        </p:scale>
        <p:origin x="103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rác</a:t>
            </a:r>
            <a:r>
              <a:rPr lang="en-US" dirty="0"/>
              <a:t> </a:t>
            </a:r>
            <a:r>
              <a:rPr lang="en-US" dirty="0" err="1"/>
              <a:t>tương</a:t>
            </a:r>
            <a:r>
              <a:rPr lang="en-US" dirty="0"/>
              <a:t> </a:t>
            </a:r>
            <a:r>
              <a:rPr lang="en-US" dirty="0" err="1"/>
              <a:t>tứng</a:t>
            </a:r>
            <a:r>
              <a:rPr lang="en-US" dirty="0"/>
              <a:t> </a:t>
            </a:r>
            <a:r>
              <a:rPr lang="en-US" dirty="0" err="1"/>
              <a:t>để</a:t>
            </a:r>
            <a:r>
              <a:rPr lang="en-US" dirty="0"/>
              <a:t> </a:t>
            </a:r>
            <a:r>
              <a:rPr lang="en-US" dirty="0" err="1"/>
              <a:t>cho</a:t>
            </a:r>
            <a:r>
              <a:rPr lang="en-US" dirty="0"/>
              <a:t> </a:t>
            </a:r>
            <a:r>
              <a:rPr lang="en-US" dirty="0" err="1"/>
              <a:t>vào</a:t>
            </a:r>
            <a:r>
              <a:rPr lang="en-US" dirty="0"/>
              <a:t> </a:t>
            </a:r>
            <a:r>
              <a:rPr lang="en-US" dirty="0" err="1"/>
              <a:t>thùng</a:t>
            </a:r>
            <a:r>
              <a:rPr lang="en-US" dirty="0"/>
              <a:t> </a:t>
            </a:r>
            <a:r>
              <a:rPr lang="en-US" dirty="0" err="1"/>
              <a:t>rác</a:t>
            </a:r>
            <a:br>
              <a:rPr lang="en-US" dirty="0"/>
            </a:br>
            <a:r>
              <a:rPr lang="en-US" dirty="0" err="1"/>
              <a:t>Xong</a:t>
            </a:r>
            <a:r>
              <a:rPr lang="en-US" dirty="0"/>
              <a:t> </a:t>
            </a:r>
            <a:r>
              <a:rPr lang="en-US" dirty="0" err="1"/>
              <a:t>hết</a:t>
            </a:r>
            <a:r>
              <a:rPr lang="en-US" dirty="0"/>
              <a:t> </a:t>
            </a:r>
            <a:r>
              <a:rPr lang="en-US" dirty="0" err="1"/>
              <a:t>bấm</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D21C9C-B73F-4FE7-AAD6-5F5C70EB60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669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060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chia </a:t>
            </a:r>
            <a:r>
              <a:rPr lang="en-US" altLang="zh-CN" dirty="0" err="1"/>
              <a:t>lớp</a:t>
            </a:r>
            <a:r>
              <a:rPr lang="en-US" altLang="zh-CN" dirty="0"/>
              <a:t> </a:t>
            </a:r>
            <a:r>
              <a:rPr lang="en-US" altLang="zh-CN" dirty="0" err="1"/>
              <a:t>thành</a:t>
            </a:r>
            <a:r>
              <a:rPr lang="en-US" altLang="zh-CN" dirty="0"/>
              <a:t> 2 </a:t>
            </a:r>
            <a:r>
              <a:rPr lang="en-US" altLang="zh-CN" dirty="0" err="1"/>
              <a:t>nhóm</a:t>
            </a:r>
            <a:r>
              <a:rPr lang="en-US" altLang="zh-CN" dirty="0"/>
              <a:t> </a:t>
            </a:r>
            <a:r>
              <a:rPr lang="en-US" altLang="zh-CN" dirty="0" err="1"/>
              <a:t>và</a:t>
            </a:r>
            <a:r>
              <a:rPr lang="en-US" altLang="zh-CN" dirty="0"/>
              <a:t> </a:t>
            </a:r>
            <a:r>
              <a:rPr lang="en-US" altLang="zh-CN" dirty="0" err="1"/>
              <a:t>tổ</a:t>
            </a:r>
            <a:r>
              <a:rPr lang="en-US" altLang="zh-CN" dirty="0"/>
              <a:t> </a:t>
            </a:r>
            <a:r>
              <a:rPr lang="en-US" altLang="zh-CN" dirty="0" err="1"/>
              <a:t>chức</a:t>
            </a:r>
            <a:r>
              <a:rPr lang="en-US" altLang="zh-CN" dirty="0"/>
              <a:t> </a:t>
            </a:r>
            <a:r>
              <a:rPr lang="en-US" altLang="zh-CN" dirty="0" err="1"/>
              <a:t>trò</a:t>
            </a:r>
            <a:r>
              <a:rPr lang="en-US" altLang="zh-CN" dirty="0"/>
              <a:t> </a:t>
            </a:r>
            <a:r>
              <a:rPr lang="en-US" altLang="zh-CN" dirty="0" err="1"/>
              <a:t>chơi</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0958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GV </a:t>
            </a:r>
            <a:r>
              <a:rPr lang="en-US" altLang="zh-CN" dirty="0" err="1"/>
              <a:t>chiếu</a:t>
            </a:r>
            <a:r>
              <a:rPr lang="en-US" altLang="zh-CN" dirty="0"/>
              <a:t> </a:t>
            </a:r>
            <a:r>
              <a:rPr lang="en-US" altLang="zh-CN" dirty="0" err="1"/>
              <a:t>kết</a:t>
            </a:r>
            <a:r>
              <a:rPr lang="en-US" altLang="zh-CN" dirty="0"/>
              <a:t> </a:t>
            </a:r>
            <a:r>
              <a:rPr lang="en-US" altLang="zh-CN" dirty="0" err="1"/>
              <a:t>quả</a:t>
            </a:r>
            <a:r>
              <a:rPr lang="en-US" altLang="zh-CN" dirty="0"/>
              <a:t> </a:t>
            </a:r>
            <a:r>
              <a:rPr lang="en-US" altLang="zh-CN" dirty="0" err="1"/>
              <a:t>và</a:t>
            </a:r>
            <a:r>
              <a:rPr lang="en-US" altLang="zh-CN" dirty="0"/>
              <a:t> </a:t>
            </a:r>
            <a:r>
              <a:rPr lang="en-US" altLang="zh-CN" dirty="0" err="1"/>
              <a:t>mời</a:t>
            </a:r>
            <a:r>
              <a:rPr lang="en-US" altLang="zh-CN" dirty="0"/>
              <a:t> 2 HS </a:t>
            </a:r>
            <a:r>
              <a:rPr lang="en-US" altLang="zh-CN" dirty="0" err="1"/>
              <a:t>của</a:t>
            </a:r>
            <a:r>
              <a:rPr lang="en-US" altLang="zh-CN" dirty="0"/>
              <a:t> 2 </a:t>
            </a:r>
            <a:r>
              <a:rPr lang="en-US" altLang="zh-CN" dirty="0" err="1"/>
              <a:t>nhóm</a:t>
            </a:r>
            <a:r>
              <a:rPr lang="en-US" altLang="zh-CN" dirty="0"/>
              <a:t> </a:t>
            </a:r>
            <a:r>
              <a:rPr lang="en-US" altLang="zh-CN" dirty="0" err="1"/>
              <a:t>đọc</a:t>
            </a:r>
            <a:r>
              <a:rPr lang="en-US" altLang="zh-CN" dirty="0"/>
              <a:t> </a:t>
            </a:r>
            <a:r>
              <a:rPr lang="en-US" altLang="zh-CN" dirty="0" err="1"/>
              <a:t>lại</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945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4926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048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2E422-42A8-4A7B-87CD-13A088DD62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huongthaogadt01@gmail.com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83BB21-0903-4FD0-9D63-EA6AC147F4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432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0.xml"/><Relationship Id="rId4" Type="http://schemas.openxmlformats.org/officeDocument/2006/relationships/image" Target="../media/image1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0.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10.xml"/><Relationship Id="rId6" Type="http://schemas.openxmlformats.org/officeDocument/2006/relationships/image" Target="../media/image21.png"/><Relationship Id="rId11"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0.xml"/><Relationship Id="rId4" Type="http://schemas.openxmlformats.org/officeDocument/2006/relationships/image" Target="../media/image2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59716294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4049816954"/>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3898878164"/>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736242105"/>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3170994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1905954742"/>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74487887"/>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33405657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14106685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32629779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3847251572"/>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186423049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98467873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2691850204"/>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359272002"/>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887270030"/>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682545313"/>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399608809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1585507521"/>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732561348"/>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086569792"/>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636851639"/>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995518404"/>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2524678066"/>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504255045"/>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831098042"/>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476447000"/>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2033965547"/>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2412933002"/>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074487518"/>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117262059"/>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504058808"/>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3425822292"/>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622521828"/>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013329949"/>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874293692"/>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8/12/2025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8688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8/12/2025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707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8/12/2025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033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8/12/2025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511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pPr/>
              <a:t>8/12/2025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8582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pPr/>
              <a:t>8/12/2025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72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pPr/>
              <a:t>8/12/2025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840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8/12/2025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8833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pPr/>
              <a:t>8/12/2025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378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8/12/2025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080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pPr/>
              <a:t>8/12/2025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88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2025/8/12</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324614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2025/8/12</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314676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2025/8/12</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162147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356354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142747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438787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776339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772987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E50D7D-F74F-4262-B4FB-2AD91599BE6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7503308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E50D7D-F74F-4262-B4FB-2AD91599BE64}"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5133887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E50D7D-F74F-4262-B4FB-2AD91599BE64}" type="datetimeFigureOut">
              <a:rPr lang="en-US" smtClean="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75343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E50D7D-F74F-4262-B4FB-2AD91599BE64}" type="datetimeFigureOut">
              <a:rPr lang="en-US" smtClean="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2078713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50D7D-F74F-4262-B4FB-2AD91599BE64}" type="datetimeFigureOut">
              <a:rPr lang="en-US" smtClean="0"/>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6198873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6031073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E50D7D-F74F-4262-B4FB-2AD91599BE64}"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16806749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32701275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50D7D-F74F-4262-B4FB-2AD91599BE64}"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B0BFE2-0032-460B-A3C4-558DC957E89C}" type="slidenum">
              <a:rPr lang="en-US" smtClean="0"/>
              <a:t>‹#›</a:t>
            </a:fld>
            <a:endParaRPr lang="en-US"/>
          </a:p>
        </p:txBody>
      </p:sp>
    </p:spTree>
    <p:extLst>
      <p:ext uri="{BB962C8B-B14F-4D97-AF65-F5344CB8AC3E}">
        <p14:creationId xmlns:p14="http://schemas.microsoft.com/office/powerpoint/2010/main" val="41395413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723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947305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845478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96758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272454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889419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447050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945522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17909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0224628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032124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67037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33004876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extLst>
      <p:ext uri="{BB962C8B-B14F-4D97-AF65-F5344CB8AC3E}">
        <p14:creationId xmlns:p14="http://schemas.microsoft.com/office/powerpoint/2010/main" val="3357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26790743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15521119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3068581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7222280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4440418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20148188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29291736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22435407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29733700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extLst>
      <p:ext uri="{BB962C8B-B14F-4D97-AF65-F5344CB8AC3E}">
        <p14:creationId xmlns:p14="http://schemas.microsoft.com/office/powerpoint/2010/main" val="1029718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theme" Target="../theme/theme1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0.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3.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5.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6.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7.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126286"/>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50D7D-F74F-4262-B4FB-2AD91599BE64}" type="datetimeFigureOut">
              <a:rPr lang="en-US" smtClean="0"/>
              <a:t>8/12/2025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B0BFE2-0032-460B-A3C4-558DC957E89C}" type="slidenum">
              <a:rPr lang="en-US" smtClean="0"/>
              <a:t>‹#›</a:t>
            </a:fld>
            <a:endParaRPr lang="en-US"/>
          </a:p>
        </p:txBody>
      </p:sp>
    </p:spTree>
    <p:extLst>
      <p:ext uri="{BB962C8B-B14F-4D97-AF65-F5344CB8AC3E}">
        <p14:creationId xmlns:p14="http://schemas.microsoft.com/office/powerpoint/2010/main" val="227470718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8/12/2025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76721318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8/12/2025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extLst>
      <p:ext uri="{BB962C8B-B14F-4D97-AF65-F5344CB8AC3E}">
        <p14:creationId xmlns:p14="http://schemas.microsoft.com/office/powerpoint/2010/main" val="269765207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98B6A81-BF98-AEAB-AF85-5BE7E37D210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9347" y="0"/>
            <a:ext cx="1589134" cy="1589134"/>
          </a:xfrm>
          <a:prstGeom prst="rect">
            <a:avLst/>
          </a:prstGeom>
        </p:spPr>
      </p:pic>
    </p:spTree>
    <p:extLst>
      <p:ext uri="{BB962C8B-B14F-4D97-AF65-F5344CB8AC3E}">
        <p14:creationId xmlns:p14="http://schemas.microsoft.com/office/powerpoint/2010/main" val="355677491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7" r:id="rId4"/>
    <p:sldLayoutId id="2147483738"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3009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4" r:id="rId4"/>
    <p:sldLayoutId id="2147483745"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55938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69904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8" r:id="rId4"/>
    <p:sldLayoutId id="2147483759"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754474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5" r:id="rId4"/>
    <p:sldLayoutId id="2147483766"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20833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2" r:id="rId4"/>
    <p:sldLayoutId id="2147483773"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28981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1" r:id="rId4"/>
    <p:sldLayoutId id="2147483782" r:id="rId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pPr/>
              <a:t>8/12/2025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12177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9.xml"/><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jpg"/><Relationship Id="rId7" Type="http://schemas.microsoft.com/office/2007/relationships/hdphoto" Target="../media/hdphoto21.wdp"/><Relationship Id="rId2" Type="http://schemas.openxmlformats.org/officeDocument/2006/relationships/image" Target="../media/image68.jpg"/><Relationship Id="rId1" Type="http://schemas.openxmlformats.org/officeDocument/2006/relationships/slideLayout" Target="../slideLayouts/slideLayout25.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jpg"/><Relationship Id="rId9" Type="http://schemas.microsoft.com/office/2007/relationships/hdphoto" Target="../media/hdphoto22.wdp"/></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3" Type="http://schemas.microsoft.com/office/2007/relationships/media" Target="../media/media3.wav"/><Relationship Id="rId7" Type="http://schemas.openxmlformats.org/officeDocument/2006/relationships/image" Target="../media/image7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4.png"/><Relationship Id="rId5" Type="http://schemas.openxmlformats.org/officeDocument/2006/relationships/slideLayout" Target="../slideLayouts/slideLayout25.xml"/><Relationship Id="rId4" Type="http://schemas.openxmlformats.org/officeDocument/2006/relationships/audio" Target="../media/media3.wav"/><Relationship Id="rId9" Type="http://schemas.microsoft.com/office/2007/relationships/hdphoto" Target="../media/hdphoto22.wdp"/></Relationships>
</file>

<file path=ppt/slides/_rels/slide13.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media" Target="../media/media5.wav"/><Relationship Id="rId7" Type="http://schemas.openxmlformats.org/officeDocument/2006/relationships/image" Target="../media/image7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6.png"/><Relationship Id="rId5" Type="http://schemas.openxmlformats.org/officeDocument/2006/relationships/slideLayout" Target="../slideLayouts/slideLayout25.xml"/><Relationship Id="rId4" Type="http://schemas.openxmlformats.org/officeDocument/2006/relationships/audio" Target="../media/media5.wav"/><Relationship Id="rId9"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6.mp4"/><Relationship Id="rId1" Type="http://schemas.microsoft.com/office/2007/relationships/media" Target="../media/media6.mp4"/><Relationship Id="rId6" Type="http://schemas.microsoft.com/office/2007/relationships/hdphoto" Target="../media/hdphoto21.wdp"/><Relationship Id="rId5" Type="http://schemas.openxmlformats.org/officeDocument/2006/relationships/image" Target="../media/image72.png"/><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microsoft.com/office/2007/relationships/hdphoto" Target="../media/hdphoto21.wdp"/><Relationship Id="rId3" Type="http://schemas.microsoft.com/office/2007/relationships/media" Target="../media/media8.wav"/><Relationship Id="rId7" Type="http://schemas.openxmlformats.org/officeDocument/2006/relationships/image" Target="../media/image7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8.png"/><Relationship Id="rId5" Type="http://schemas.openxmlformats.org/officeDocument/2006/relationships/slideLayout" Target="../slideLayouts/slideLayout25.xml"/><Relationship Id="rId4" Type="http://schemas.openxmlformats.org/officeDocument/2006/relationships/audio" Target="../media/media8.wav"/><Relationship Id="rId9" Type="http://schemas.openxmlformats.org/officeDocument/2006/relationships/image" Target="../media/image7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40.xml"/><Relationship Id="rId4" Type="http://schemas.openxmlformats.org/officeDocument/2006/relationships/image" Target="../media/image8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slide" Target="slide3.xml"/><Relationship Id="rId4" Type="http://schemas.openxmlformats.org/officeDocument/2006/relationships/image" Target="../media/image35.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61.xml"/><Relationship Id="rId4" Type="http://schemas.microsoft.com/office/2007/relationships/hdphoto" Target="../media/hdphoto23.wdp"/></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45.xml"/><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microsoft.com/office/2007/relationships/hdphoto" Target="../media/hdphoto24.wdp"/></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7.xml"/><Relationship Id="rId5" Type="http://schemas.openxmlformats.org/officeDocument/2006/relationships/image" Target="../media/image86.png"/><Relationship Id="rId4" Type="http://schemas.microsoft.com/office/2007/relationships/hdphoto" Target="../media/hdphoto25.wdp"/></Relationships>
</file>

<file path=ppt/slides/_rels/slide2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87.png"/><Relationship Id="rId21" Type="http://schemas.microsoft.com/office/2007/relationships/hdphoto" Target="../media/hdphoto25.wdp"/><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7.xml"/><Relationship Id="rId16" Type="http://schemas.openxmlformats.org/officeDocument/2006/relationships/image" Target="../media/image100.png"/><Relationship Id="rId20" Type="http://schemas.openxmlformats.org/officeDocument/2006/relationships/image" Target="../media/image85.png"/><Relationship Id="rId1" Type="http://schemas.openxmlformats.org/officeDocument/2006/relationships/slideLayout" Target="../slideLayouts/slideLayout95.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19" Type="http://schemas.openxmlformats.org/officeDocument/2006/relationships/image" Target="../media/image31.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71.xml"/><Relationship Id="rId6" Type="http://schemas.openxmlformats.org/officeDocument/2006/relationships/image" Target="../media/image106.png"/><Relationship Id="rId5" Type="http://schemas.openxmlformats.org/officeDocument/2006/relationships/image" Target="../media/image105.png"/><Relationship Id="rId4" Type="http://schemas.microsoft.com/office/2007/relationships/hdphoto" Target="../media/hdphoto26.wdp"/></Relationships>
</file>

<file path=ppt/slides/_rels/slide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1.gif"/><Relationship Id="rId18" Type="http://schemas.openxmlformats.org/officeDocument/2006/relationships/image" Target="../media/image44.png"/><Relationship Id="rId26" Type="http://schemas.openxmlformats.org/officeDocument/2006/relationships/image" Target="../media/image48.png"/><Relationship Id="rId39" Type="http://schemas.microsoft.com/office/2007/relationships/hdphoto" Target="../media/hdphoto16.wdp"/><Relationship Id="rId3" Type="http://schemas.openxmlformats.org/officeDocument/2006/relationships/image" Target="../media/image38.png"/><Relationship Id="rId21" Type="http://schemas.microsoft.com/office/2007/relationships/hdphoto" Target="../media/hdphoto7.wdp"/><Relationship Id="rId34" Type="http://schemas.openxmlformats.org/officeDocument/2006/relationships/image" Target="../media/image52.png"/><Relationship Id="rId42" Type="http://schemas.openxmlformats.org/officeDocument/2006/relationships/image" Target="../media/image56.png"/><Relationship Id="rId7" Type="http://schemas.openxmlformats.org/officeDocument/2006/relationships/image" Target="../media/image40.png"/><Relationship Id="rId12" Type="http://schemas.openxmlformats.org/officeDocument/2006/relationships/slide" Target="slide5.xml"/><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openxmlformats.org/officeDocument/2006/relationships/image" Target="../media/image54.png"/><Relationship Id="rId46" Type="http://schemas.openxmlformats.org/officeDocument/2006/relationships/slide" Target="slide8.xml"/><Relationship Id="rId2" Type="http://schemas.openxmlformats.org/officeDocument/2006/relationships/notesSlide" Target="../notesSlides/notesSlide1.xml"/><Relationship Id="rId16" Type="http://schemas.openxmlformats.org/officeDocument/2006/relationships/image" Target="../media/image43.png"/><Relationship Id="rId20" Type="http://schemas.openxmlformats.org/officeDocument/2006/relationships/image" Target="../media/image45.png"/><Relationship Id="rId29" Type="http://schemas.microsoft.com/office/2007/relationships/hdphoto" Target="../media/hdphoto11.wdp"/><Relationship Id="rId41" Type="http://schemas.microsoft.com/office/2007/relationships/hdphoto" Target="../media/hdphoto17.wdp"/><Relationship Id="rId1" Type="http://schemas.openxmlformats.org/officeDocument/2006/relationships/slideLayout" Target="../slideLayouts/slideLayout48.xml"/><Relationship Id="rId6" Type="http://schemas.microsoft.com/office/2007/relationships/hdphoto" Target="../media/hdphoto2.wdp"/><Relationship Id="rId11" Type="http://schemas.openxmlformats.org/officeDocument/2006/relationships/slide" Target="slide7.xml"/><Relationship Id="rId24" Type="http://schemas.openxmlformats.org/officeDocument/2006/relationships/image" Target="../media/image47.png"/><Relationship Id="rId32" Type="http://schemas.openxmlformats.org/officeDocument/2006/relationships/image" Target="../media/image51.png"/><Relationship Id="rId37" Type="http://schemas.microsoft.com/office/2007/relationships/hdphoto" Target="../media/hdphoto15.wdp"/><Relationship Id="rId40" Type="http://schemas.openxmlformats.org/officeDocument/2006/relationships/image" Target="../media/image55.png"/><Relationship Id="rId45" Type="http://schemas.microsoft.com/office/2007/relationships/hdphoto" Target="../media/hdphoto19.wdp"/><Relationship Id="rId5" Type="http://schemas.openxmlformats.org/officeDocument/2006/relationships/image" Target="../media/image39.png"/><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49.png"/><Relationship Id="rId36" Type="http://schemas.openxmlformats.org/officeDocument/2006/relationships/image" Target="../media/image53.png"/><Relationship Id="rId10" Type="http://schemas.openxmlformats.org/officeDocument/2006/relationships/slide" Target="slide6.xml"/><Relationship Id="rId19" Type="http://schemas.microsoft.com/office/2007/relationships/hdphoto" Target="../media/hdphoto6.wdp"/><Relationship Id="rId31" Type="http://schemas.microsoft.com/office/2007/relationships/hdphoto" Target="../media/hdphoto12.wdp"/><Relationship Id="rId44" Type="http://schemas.openxmlformats.org/officeDocument/2006/relationships/image" Target="../media/image57.png"/><Relationship Id="rId4" Type="http://schemas.microsoft.com/office/2007/relationships/hdphoto" Target="../media/hdphoto1.wdp"/><Relationship Id="rId9" Type="http://schemas.openxmlformats.org/officeDocument/2006/relationships/slide" Target="slide4.xml"/><Relationship Id="rId14" Type="http://schemas.openxmlformats.org/officeDocument/2006/relationships/image" Target="../media/image42.png"/><Relationship Id="rId22" Type="http://schemas.openxmlformats.org/officeDocument/2006/relationships/image" Target="../media/image46.png"/><Relationship Id="rId27" Type="http://schemas.microsoft.com/office/2007/relationships/hdphoto" Target="../media/hdphoto10.wdp"/><Relationship Id="rId30" Type="http://schemas.openxmlformats.org/officeDocument/2006/relationships/image" Target="../media/image50.png"/><Relationship Id="rId35" Type="http://schemas.microsoft.com/office/2007/relationships/hdphoto" Target="../media/hdphoto14.wdp"/><Relationship Id="rId43" Type="http://schemas.microsoft.com/office/2007/relationships/hdphoto" Target="../media/hdphoto18.wdp"/></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microsoft.com/office/2007/relationships/hdphoto" Target="../media/hdphoto20.wdp"/><Relationship Id="rId12"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59.png"/><Relationship Id="rId11" Type="http://schemas.openxmlformats.org/officeDocument/2006/relationships/image" Target="../media/image61.png"/><Relationship Id="rId5" Type="http://schemas.openxmlformats.org/officeDocument/2006/relationships/image" Target="../media/image58.png"/><Relationship Id="rId10" Type="http://schemas.openxmlformats.org/officeDocument/2006/relationships/image" Target="../media/image60.png"/><Relationship Id="rId4" Type="http://schemas.openxmlformats.org/officeDocument/2006/relationships/audio" Target="../media/audio3.wav"/><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5.wdp"/><Relationship Id="rId3" Type="http://schemas.openxmlformats.org/officeDocument/2006/relationships/audio" Target="../media/audio2.wav"/><Relationship Id="rId7" Type="http://schemas.openxmlformats.org/officeDocument/2006/relationships/slide" Target="slide3.xml"/><Relationship Id="rId12"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61.png"/><Relationship Id="rId11" Type="http://schemas.microsoft.com/office/2007/relationships/hdphoto" Target="../media/hdphoto20.wdp"/><Relationship Id="rId5" Type="http://schemas.openxmlformats.org/officeDocument/2006/relationships/image" Target="../media/image60.png"/><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61.png"/><Relationship Id="rId11" Type="http://schemas.openxmlformats.org/officeDocument/2006/relationships/image" Target="../media/image43.png"/><Relationship Id="rId5" Type="http://schemas.openxmlformats.org/officeDocument/2006/relationships/image" Target="../media/image60.png"/><Relationship Id="rId10" Type="http://schemas.microsoft.com/office/2007/relationships/hdphoto" Target="../media/hdphoto20.wdp"/><Relationship Id="rId4" Type="http://schemas.openxmlformats.org/officeDocument/2006/relationships/audio" Target="../media/audio2.wav"/><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slide" Target="slide3.xml"/><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49.xml"/><Relationship Id="rId6" Type="http://schemas.openxmlformats.org/officeDocument/2006/relationships/image" Target="../media/image61.png"/><Relationship Id="rId11" Type="http://schemas.openxmlformats.org/officeDocument/2006/relationships/image" Target="../media/image43.png"/><Relationship Id="rId5" Type="http://schemas.openxmlformats.org/officeDocument/2006/relationships/image" Target="../media/image60.png"/><Relationship Id="rId10" Type="http://schemas.microsoft.com/office/2007/relationships/hdphoto" Target="../media/hdphoto20.wdp"/><Relationship Id="rId4" Type="http://schemas.openxmlformats.org/officeDocument/2006/relationships/audio" Target="../media/audio3.wav"/><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D17BFB7-59B6-4932-892A-ADAFB4BA8190}"/>
              </a:ext>
            </a:extLst>
          </p:cNvPr>
          <p:cNvPicPr>
            <a:picLocks noChangeAspect="1"/>
          </p:cNvPicPr>
          <p:nvPr/>
        </p:nvPicPr>
        <p:blipFill>
          <a:blip r:embed="rId4"/>
          <a:stretch>
            <a:fillRect/>
          </a:stretch>
        </p:blipFill>
        <p:spPr>
          <a:xfrm>
            <a:off x="2037340" y="913497"/>
            <a:ext cx="7821846" cy="241422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7C7BE7-C261-47E7-80CA-4EAD64F331C6}"/>
              </a:ext>
            </a:extLst>
          </p:cNvPr>
          <p:cNvPicPr>
            <a:picLocks noChangeAspect="1"/>
          </p:cNvPicPr>
          <p:nvPr/>
        </p:nvPicPr>
        <p:blipFill>
          <a:blip r:embed="rId4"/>
          <a:stretch>
            <a:fillRect/>
          </a:stretch>
        </p:blipFill>
        <p:spPr>
          <a:xfrm>
            <a:off x="2247725" y="667915"/>
            <a:ext cx="6943946" cy="2353260"/>
          </a:xfrm>
          <a:prstGeom prst="rect">
            <a:avLst/>
          </a:prstGeom>
        </p:spPr>
      </p:pic>
    </p:spTree>
    <p:extLst>
      <p:ext uri="{BB962C8B-B14F-4D97-AF65-F5344CB8AC3E}">
        <p14:creationId xmlns:p14="http://schemas.microsoft.com/office/powerpoint/2010/main" val="17171623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CFC9C55-5F8C-4337-B85F-45165EA1A0FE}"/>
              </a:ext>
            </a:extLst>
          </p:cNvPr>
          <p:cNvSpPr txBox="1"/>
          <p:nvPr/>
        </p:nvSpPr>
        <p:spPr>
          <a:xfrm>
            <a:off x="1432919" y="393942"/>
            <a:ext cx="8700103"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a:latin typeface="Arial" panose="020B0604020202020204" pitchFamily="34" charset="0"/>
                <a:cs typeface="Arial" panose="020B0604020202020204" pitchFamily="34" charset="0"/>
              </a:rPr>
              <a:t>Cho </a:t>
            </a:r>
            <a:r>
              <a:rPr lang="en-US" sz="2400" dirty="0" err="1">
                <a:latin typeface="Arial" panose="020B0604020202020204" pitchFamily="34" charset="0"/>
                <a:cs typeface="Arial" panose="020B0604020202020204" pitchFamily="34" charset="0"/>
              </a:rPr>
              <a:t>biết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F590A709-0352-404F-815D-F6A2F1EA476E}"/>
              </a:ext>
            </a:extLst>
          </p:cNvPr>
          <p:cNvSpPr txBox="1"/>
          <p:nvPr/>
        </p:nvSpPr>
        <p:spPr>
          <a:xfrm>
            <a:off x="1206585" y="985133"/>
            <a:ext cx="10007746" cy="461665"/>
          </a:xfrm>
          <a:prstGeom prst="rect">
            <a:avLst/>
          </a:prstGeom>
          <a:ln>
            <a:noFill/>
          </a:ln>
        </p:spPr>
        <p:style>
          <a:lnRef idx="0">
            <a:scrgbClr r="0" g="0" b="0"/>
          </a:lnRef>
          <a:fillRef idx="1002">
            <a:schemeClr val="lt1"/>
          </a:fillRef>
          <a:effectRef idx="0">
            <a:scrgbClr r="0" g="0" b="0"/>
          </a:effectRef>
          <a:fontRef idx="major"/>
        </p:style>
        <p:txBody>
          <a:bodyPr wrap="square" rtlCol="0">
            <a:spAutoFit/>
          </a:bodyPr>
          <a:lstStyle/>
          <a:p>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sao</a:t>
            </a:r>
            <a:r>
              <a:rPr lang="en-US" sz="2400" dirty="0">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9CB419C7-70CF-4E1D-8665-7C5BAD964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495" y="1571087"/>
            <a:ext cx="4531505" cy="2216935"/>
          </a:xfrm>
          <a:prstGeom prst="rect">
            <a:avLst/>
          </a:prstGeom>
        </p:spPr>
      </p:pic>
      <p:pic>
        <p:nvPicPr>
          <p:cNvPr id="12" name="Picture 11">
            <a:extLst>
              <a:ext uri="{FF2B5EF4-FFF2-40B4-BE49-F238E27FC236}">
                <a16:creationId xmlns:a16="http://schemas.microsoft.com/office/drawing/2014/main" id="{60D99324-D7B4-4D73-9DD0-BE51F4338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0919" y="1555765"/>
            <a:ext cx="4450726" cy="2205469"/>
          </a:xfrm>
          <a:prstGeom prst="rect">
            <a:avLst/>
          </a:prstGeom>
        </p:spPr>
      </p:pic>
      <p:pic>
        <p:nvPicPr>
          <p:cNvPr id="13" name="Picture 12">
            <a:extLst>
              <a:ext uri="{FF2B5EF4-FFF2-40B4-BE49-F238E27FC236}">
                <a16:creationId xmlns:a16="http://schemas.microsoft.com/office/drawing/2014/main" id="{AA92EDBA-6932-4C10-AE2C-1BE8280EC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396" y="3874008"/>
            <a:ext cx="5023576" cy="2265534"/>
          </a:xfrm>
          <a:prstGeom prst="rect">
            <a:avLst/>
          </a:prstGeom>
        </p:spPr>
      </p:pic>
      <p:pic>
        <p:nvPicPr>
          <p:cNvPr id="14" name="Picture 13">
            <a:extLst>
              <a:ext uri="{FF2B5EF4-FFF2-40B4-BE49-F238E27FC236}">
                <a16:creationId xmlns:a16="http://schemas.microsoft.com/office/drawing/2014/main" id="{5D336887-0967-44DF-9427-FF8BB71E1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0973" y="3797308"/>
            <a:ext cx="2550618" cy="2342234"/>
          </a:xfrm>
          <a:prstGeom prst="rect">
            <a:avLst/>
          </a:prstGeom>
        </p:spPr>
      </p:pic>
      <p:pic>
        <p:nvPicPr>
          <p:cNvPr id="15" name="Picture 14" descr="Tick cross wrong vector icon design. Download a Free Preview or High  Quality Adobe Illustrator Ai, EPS, … | Kids cartoon characters, Vector icon  design, Icon design">
            <a:extLst>
              <a:ext uri="{FF2B5EF4-FFF2-40B4-BE49-F238E27FC236}">
                <a16:creationId xmlns:a16="http://schemas.microsoft.com/office/drawing/2014/main" id="{37A3CDC3-36B7-41D0-A5F7-8E88E5D672F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565604" y="4339653"/>
            <a:ext cx="1281962" cy="12575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Tick cross wrong vector icon design. Download a Free Preview or High  Quality Adobe Illustrator Ai, EPS, … | Kids cartoon characters, Vector icon  design, Icon design">
            <a:extLst>
              <a:ext uri="{FF2B5EF4-FFF2-40B4-BE49-F238E27FC236}">
                <a16:creationId xmlns:a16="http://schemas.microsoft.com/office/drawing/2014/main" id="{095E6544-AAAC-465B-BB9D-F768CED730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9671591" y="4422847"/>
            <a:ext cx="1281962" cy="12575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ick cross wrong vector icon design. Download a Free Preview or High  Quality Adobe Illustrator Ai, EPS, … | Kids cartoon characters, Vector icon  design, Icon design">
            <a:extLst>
              <a:ext uri="{FF2B5EF4-FFF2-40B4-BE49-F238E27FC236}">
                <a16:creationId xmlns:a16="http://schemas.microsoft.com/office/drawing/2014/main" id="{A546CF1D-71E6-4DD3-976E-880A54DD24B7}"/>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436" b="70256" l="7200" r="47200">
                        <a14:foregroundMark x1="35000" y1="35385" x2="23600" y2="51026"/>
                      </a14:backgroundRemoval>
                    </a14:imgEffect>
                  </a14:imgLayer>
                </a14:imgProps>
              </a:ext>
              <a:ext uri="{28A0092B-C50C-407E-A947-70E740481C1C}">
                <a14:useLocalDpi xmlns:a14="http://schemas.microsoft.com/office/drawing/2010/main" val="0"/>
              </a:ext>
            </a:extLst>
          </a:blip>
          <a:srcRect l="6747" t="16929" r="51805" b="29151"/>
          <a:stretch/>
        </p:blipFill>
        <p:spPr bwMode="auto">
          <a:xfrm>
            <a:off x="10552585" y="1922836"/>
            <a:ext cx="1173715" cy="11909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14:presetBounceEnd="40000">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14:bounceEnd="40000">
                                          <p:cBhvr additive="base">
                                            <p:cTn id="37" dur="50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to video 丨 run">
            <a:hlinkClick r:id="" action="ppaction://media"/>
            <a:extLst>
              <a:ext uri="{FF2B5EF4-FFF2-40B4-BE49-F238E27FC236}">
                <a16:creationId xmlns:a16="http://schemas.microsoft.com/office/drawing/2014/main" id="{B61FD4A0-3FAD-DBBB-D1E7-AE8AD163A53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9630" y="1470660"/>
            <a:ext cx="6076188" cy="3375660"/>
          </a:xfrm>
          <a:prstGeom prst="rect">
            <a:avLst/>
          </a:prstGeom>
        </p:spPr>
      </p:pic>
      <p:sp>
        <p:nvSpPr>
          <p:cNvPr id="3" name="Rectangle: Rounded Corners 2">
            <a:extLst>
              <a:ext uri="{FF2B5EF4-FFF2-40B4-BE49-F238E27FC236}">
                <a16:creationId xmlns:a16="http://schemas.microsoft.com/office/drawing/2014/main" id="{12955347-304E-DC7F-B591-BA982E8DF682}"/>
              </a:ext>
            </a:extLst>
          </p:cNvPr>
          <p:cNvSpPr/>
          <p:nvPr/>
        </p:nvSpPr>
        <p:spPr>
          <a:xfrm>
            <a:off x="7372350" y="1623060"/>
            <a:ext cx="4034790" cy="3543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latin typeface="Cambria" panose="02040503050406030204" pitchFamily="18" charset="0"/>
                <a:ea typeface="Cambria" panose="02040503050406030204" pitchFamily="18" charset="0"/>
              </a:rPr>
              <a:t> Các bạn đang đuổi nhau trên sàn nhà ướt vừa mới được lau xong mặc dù có biển cảnh báo.</a:t>
            </a:r>
            <a:endParaRPr lang="en-US" sz="3600" dirty="0">
              <a:latin typeface="Cambria" panose="02040503050406030204" pitchFamily="18" charset="0"/>
              <a:ea typeface="Cambria" panose="02040503050406030204" pitchFamily="18" charset="0"/>
            </a:endParaRPr>
          </a:p>
        </p:txBody>
      </p:sp>
      <p:pic>
        <p:nvPicPr>
          <p:cNvPr id="4" name="1">
            <a:hlinkClick r:id="" action="ppaction://media"/>
            <a:extLst>
              <a:ext uri="{FF2B5EF4-FFF2-40B4-BE49-F238E27FC236}">
                <a16:creationId xmlns:a16="http://schemas.microsoft.com/office/drawing/2014/main" id="{618F7B18-3596-3F8F-C895-284808537AC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96620" y="471170"/>
            <a:ext cx="406400" cy="406400"/>
          </a:xfrm>
          <a:prstGeom prst="rect">
            <a:avLst/>
          </a:prstGeom>
        </p:spPr>
      </p:pic>
      <p:pic>
        <p:nvPicPr>
          <p:cNvPr id="17" name="Picture 2" descr="Tick cross wrong vector icon design. Download a Free Preview or High  Quality Adobe Illustrator Ai, EPS, … | Kids cartoon characters, Vector icon  design, Icon design">
            <a:extLst>
              <a:ext uri="{FF2B5EF4-FFF2-40B4-BE49-F238E27FC236}">
                <a16:creationId xmlns:a16="http://schemas.microsoft.com/office/drawing/2014/main" id="{3FDB2BBF-75E7-4AF6-9238-BE53D6CBE94C}"/>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436" b="70256" l="7200" r="47200">
                        <a14:foregroundMark x1="35000" y1="35385" x2="23600" y2="51026"/>
                      </a14:backgroundRemoval>
                    </a14:imgEffect>
                  </a14:imgLayer>
                </a14:imgProps>
              </a:ext>
              <a:ext uri="{28A0092B-C50C-407E-A947-70E740481C1C}">
                <a14:useLocalDpi xmlns:a14="http://schemas.microsoft.com/office/drawing/2010/main" val="0"/>
              </a:ext>
            </a:extLst>
          </a:blip>
          <a:srcRect l="6747" t="16929" r="51805" b="29151"/>
          <a:stretch/>
        </p:blipFill>
        <p:spPr bwMode="auto">
          <a:xfrm>
            <a:off x="6030556" y="926834"/>
            <a:ext cx="1173715" cy="119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8952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
                                        </p:tgtEl>
                                      </p:cBhvr>
                                    </p:cmd>
                                  </p:childTnLst>
                                </p:cTn>
                              </p:par>
                              <p:par>
                                <p:cTn id="7" presetID="1" presetClass="mediacall" presetSubtype="0" fill="hold" nodeType="withEffect">
                                  <p:stCondLst>
                                    <p:cond delay="0"/>
                                  </p:stCondLst>
                                  <p:childTnLst>
                                    <p:cmd type="call" cmd="playFrom(0.0)">
                                      <p:cBhvr>
                                        <p:cTn id="8" dur="5570" fill="hold"/>
                                        <p:tgtEl>
                                          <p:spTgt spid="4"/>
                                        </p:tgtEl>
                                      </p:cBhvr>
                                    </p:cmd>
                                  </p:childTnLst>
                                </p:cTn>
                              </p:par>
                              <p:par>
                                <p:cTn id="9" presetID="16" presetClass="entr" presetSubtype="2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audio>
              <p:cMediaNode vol="80000">
                <p:cTn id="13"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to video 丨 go">
            <a:hlinkClick r:id="" action="ppaction://media"/>
            <a:extLst>
              <a:ext uri="{FF2B5EF4-FFF2-40B4-BE49-F238E27FC236}">
                <a16:creationId xmlns:a16="http://schemas.microsoft.com/office/drawing/2014/main" id="{BD7C6912-71DD-D261-6F31-0D5D6C84504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9620" y="1664970"/>
            <a:ext cx="6055614" cy="3364230"/>
          </a:xfrm>
          <a:prstGeom prst="rect">
            <a:avLst/>
          </a:prstGeom>
        </p:spPr>
      </p:pic>
      <p:sp>
        <p:nvSpPr>
          <p:cNvPr id="3" name="Rectangle: Rounded Corners 2">
            <a:extLst>
              <a:ext uri="{FF2B5EF4-FFF2-40B4-BE49-F238E27FC236}">
                <a16:creationId xmlns:a16="http://schemas.microsoft.com/office/drawing/2014/main" id="{9C53BDE5-E5E3-2601-E049-5EA9F7F13A88}"/>
              </a:ext>
            </a:extLst>
          </p:cNvPr>
          <p:cNvSpPr/>
          <p:nvPr/>
        </p:nvSpPr>
        <p:spPr>
          <a:xfrm>
            <a:off x="7372350" y="1623060"/>
            <a:ext cx="4320540" cy="3543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a:latin typeface="Cambria" panose="02040503050406030204" pitchFamily="18" charset="0"/>
                <a:ea typeface="Cambria" panose="02040503050406030204" pitchFamily="18" charset="0"/>
              </a:rPr>
              <a:t>Các bạn đang đi trên sân trường nhưng có một bạn nữ đã vứt cốc nước ngay trên sân sau khi uống xong.</a:t>
            </a:r>
            <a:endParaRPr lang="en-US" sz="3600" dirty="0">
              <a:latin typeface="Cambria" panose="02040503050406030204" pitchFamily="18" charset="0"/>
              <a:ea typeface="Cambria" panose="02040503050406030204" pitchFamily="18" charset="0"/>
            </a:endParaRPr>
          </a:p>
        </p:txBody>
      </p:sp>
      <p:pic>
        <p:nvPicPr>
          <p:cNvPr id="4" name="Picture 2" descr="Tick cross wrong vector icon design. Download a Free Preview or High  Quality Adobe Illustrator Ai, EPS, … | Kids cartoon characters, Vector icon  design, Icon design">
            <a:extLst>
              <a:ext uri="{FF2B5EF4-FFF2-40B4-BE49-F238E27FC236}">
                <a16:creationId xmlns:a16="http://schemas.microsoft.com/office/drawing/2014/main" id="{ECCB3455-D94E-AB2E-64BF-5C01F1DD3AC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436" b="70256" l="7200" r="47200">
                        <a14:foregroundMark x1="35000" y1="35385" x2="23600" y2="51026"/>
                      </a14:backgroundRemoval>
                    </a14:imgEffect>
                  </a14:imgLayer>
                </a14:imgProps>
              </a:ext>
              <a:ext uri="{28A0092B-C50C-407E-A947-70E740481C1C}">
                <a14:useLocalDpi xmlns:a14="http://schemas.microsoft.com/office/drawing/2010/main" val="0"/>
              </a:ext>
            </a:extLst>
          </a:blip>
          <a:srcRect l="6747" t="16929" r="51805" b="29151"/>
          <a:stretch/>
        </p:blipFill>
        <p:spPr bwMode="auto">
          <a:xfrm>
            <a:off x="6030556" y="926834"/>
            <a:ext cx="1173715" cy="1190976"/>
          </a:xfrm>
          <a:prstGeom prst="rect">
            <a:avLst/>
          </a:prstGeom>
          <a:noFill/>
          <a:extLst>
            <a:ext uri="{909E8E84-426E-40DD-AFC4-6F175D3DCCD1}">
              <a14:hiddenFill xmlns:a14="http://schemas.microsoft.com/office/drawing/2010/main">
                <a:solidFill>
                  <a:srgbClr val="FFFFFF"/>
                </a:solidFill>
              </a14:hiddenFill>
            </a:ext>
          </a:extLst>
        </p:spPr>
      </p:pic>
      <p:pic>
        <p:nvPicPr>
          <p:cNvPr id="5" name="tải xuống">
            <a:hlinkClick r:id="" action="ppaction://media"/>
            <a:extLst>
              <a:ext uri="{FF2B5EF4-FFF2-40B4-BE49-F238E27FC236}">
                <a16:creationId xmlns:a16="http://schemas.microsoft.com/office/drawing/2014/main" id="{0ADA9038-E4A5-35D2-990B-D3C6AA74AAA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13740" y="436880"/>
            <a:ext cx="406400" cy="406400"/>
          </a:xfrm>
          <a:prstGeom prst="rect">
            <a:avLst/>
          </a:prstGeom>
        </p:spPr>
      </p:pic>
    </p:spTree>
    <p:extLst>
      <p:ext uri="{BB962C8B-B14F-4D97-AF65-F5344CB8AC3E}">
        <p14:creationId xmlns:p14="http://schemas.microsoft.com/office/powerpoint/2010/main" val="26996837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
                                        </p:tgtEl>
                                      </p:cBhvr>
                                    </p:cmd>
                                  </p:childTnLst>
                                </p:cTn>
                              </p:par>
                              <p:par>
                                <p:cTn id="7" presetID="16" presetClass="entr" presetSubtype="2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500"/>
                                        <p:tgtEl>
                                          <p:spTgt spid="3"/>
                                        </p:tgtEl>
                                      </p:cBhvr>
                                    </p:animEffect>
                                  </p:childTnLst>
                                </p:cTn>
                              </p:par>
                              <p:par>
                                <p:cTn id="10" presetID="1" presetClass="mediacall" presetSubtype="0" fill="hold" nodeType="withEffect">
                                  <p:stCondLst>
                                    <p:cond delay="0"/>
                                  </p:stCondLst>
                                  <p:childTnLst>
                                    <p:cmd type="call" cmd="playFrom(0.0)">
                                      <p:cBhvr>
                                        <p:cTn id="11" dur="7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audio>
              <p:cMediaNode vol="80000">
                <p:cTn id="13"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to video 丨 students are cleaning">
            <a:hlinkClick r:id="" action="ppaction://media"/>
            <a:extLst>
              <a:ext uri="{FF2B5EF4-FFF2-40B4-BE49-F238E27FC236}">
                <a16:creationId xmlns:a16="http://schemas.microsoft.com/office/drawing/2014/main" id="{8323813B-0090-FD7A-0F3A-9D929A758A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9590" y="1470660"/>
            <a:ext cx="6652260" cy="3695700"/>
          </a:xfrm>
          <a:prstGeom prst="rect">
            <a:avLst/>
          </a:prstGeom>
        </p:spPr>
      </p:pic>
      <p:pic>
        <p:nvPicPr>
          <p:cNvPr id="3" name="Picture 2" descr="Tick cross wrong vector icon design. Download a Free Preview or High  Quality Adobe Illustrator Ai, EPS, … | Kids cartoon characters, Vector icon  design, Icon design">
            <a:extLst>
              <a:ext uri="{FF2B5EF4-FFF2-40B4-BE49-F238E27FC236}">
                <a16:creationId xmlns:a16="http://schemas.microsoft.com/office/drawing/2014/main" id="{6DDA3C64-A38A-FC56-B22F-AA59674E083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6474914" y="750633"/>
            <a:ext cx="1281962" cy="12575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9F3804D-357B-A37F-451F-0744AD70E0C7}"/>
              </a:ext>
            </a:extLst>
          </p:cNvPr>
          <p:cNvSpPr/>
          <p:nvPr/>
        </p:nvSpPr>
        <p:spPr>
          <a:xfrm>
            <a:off x="7372350" y="1623060"/>
            <a:ext cx="4320540" cy="3543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latin typeface="Cambria" panose="02040503050406030204" pitchFamily="18" charset="0"/>
                <a:ea typeface="Cambria" panose="02040503050406030204" pitchFamily="18" charset="0"/>
              </a:rPr>
              <a:t>Các bạn đang dọn vệ sinh sân trường sau khi kết thúc lễ chào mừng ngày nhà giáo Việt Nam.</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608188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xVerse_V4.5_Image_Text_360P_active">
            <a:hlinkClick r:id="" action="ppaction://media"/>
            <a:extLst>
              <a:ext uri="{FF2B5EF4-FFF2-40B4-BE49-F238E27FC236}">
                <a16:creationId xmlns:a16="http://schemas.microsoft.com/office/drawing/2014/main" id="{75FED927-22E5-C0E0-7DD4-223945D31C2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29310" y="1035049"/>
            <a:ext cx="5057140" cy="4677855"/>
          </a:xfrm>
          <a:prstGeom prst="rect">
            <a:avLst/>
          </a:prstGeom>
        </p:spPr>
      </p:pic>
      <p:pic>
        <p:nvPicPr>
          <p:cNvPr id="3" name="Picture 2" descr="Tick cross wrong vector icon design. Download a Free Preview or High  Quality Adobe Illustrator Ai, EPS, … | Kids cartoon characters, Vector icon  design, Icon design">
            <a:extLst>
              <a:ext uri="{FF2B5EF4-FFF2-40B4-BE49-F238E27FC236}">
                <a16:creationId xmlns:a16="http://schemas.microsoft.com/office/drawing/2014/main" id="{6CC167D5-E3DF-4AE4-EA13-65EAEF1BCD64}"/>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5503364" y="602043"/>
            <a:ext cx="1281962" cy="12575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D262725-A9B6-8729-2C86-7967B9798D27}"/>
              </a:ext>
            </a:extLst>
          </p:cNvPr>
          <p:cNvSpPr/>
          <p:nvPr/>
        </p:nvSpPr>
        <p:spPr>
          <a:xfrm>
            <a:off x="6560820" y="1737360"/>
            <a:ext cx="4743450" cy="35433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4400" dirty="0">
                <a:latin typeface="Cambria" panose="02040503050406030204" pitchFamily="18" charset="0"/>
                <a:ea typeface="Cambria" panose="02040503050406030204" pitchFamily="18" charset="0"/>
              </a:rPr>
              <a:t>Các bạn đang tưới cây và dọn vệ sinh cho bồn hoa.</a:t>
            </a:r>
            <a:endParaRPr lang="en-US" sz="4400" dirty="0">
              <a:latin typeface="Cambria" panose="02040503050406030204" pitchFamily="18" charset="0"/>
              <a:ea typeface="Cambria" panose="02040503050406030204" pitchFamily="18" charset="0"/>
            </a:endParaRPr>
          </a:p>
        </p:txBody>
      </p:sp>
      <p:pic>
        <p:nvPicPr>
          <p:cNvPr id="5" name="4">
            <a:hlinkClick r:id="" action="ppaction://media"/>
            <a:extLst>
              <a:ext uri="{FF2B5EF4-FFF2-40B4-BE49-F238E27FC236}">
                <a16:creationId xmlns:a16="http://schemas.microsoft.com/office/drawing/2014/main" id="{45C29175-F5B0-5573-F697-AE5FC7DA298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02310" y="334010"/>
            <a:ext cx="406400" cy="406400"/>
          </a:xfrm>
          <a:prstGeom prst="rect">
            <a:avLst/>
          </a:prstGeom>
        </p:spPr>
      </p:pic>
    </p:spTree>
    <p:extLst>
      <p:ext uri="{BB962C8B-B14F-4D97-AF65-F5344CB8AC3E}">
        <p14:creationId xmlns:p14="http://schemas.microsoft.com/office/powerpoint/2010/main" val="11534660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7"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 presetClass="mediacall" presetSubtype="0" fill="hold" nodeType="withEffect">
                                  <p:stCondLst>
                                    <p:cond delay="0"/>
                                  </p:stCondLst>
                                  <p:childTnLst>
                                    <p:cmd type="call" cmd="playFrom(0.0)">
                                      <p:cBhvr>
                                        <p:cTn id="16" dur="4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audio>
              <p:cMediaNode vol="80000">
                <p:cTn id="18"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16">
            <a:extLst>
              <a:ext uri="{FF2B5EF4-FFF2-40B4-BE49-F238E27FC236}">
                <a16:creationId xmlns:a16="http://schemas.microsoft.com/office/drawing/2014/main" id="{94FC4D23-9E64-46B7-B5E3-15ADD1C5ABE6}"/>
              </a:ext>
            </a:extLst>
          </p:cNvPr>
          <p:cNvSpPr/>
          <p:nvPr/>
        </p:nvSpPr>
        <p:spPr>
          <a:xfrm>
            <a:off x="1767840" y="924560"/>
            <a:ext cx="7012458" cy="1859279"/>
          </a:xfrm>
          <a:prstGeom prst="wedgeRoundRectCallout">
            <a:avLst>
              <a:gd name="adj1" fmla="val 37060"/>
              <a:gd name="adj2" fmla="val 64348"/>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kern="0" dirty="0">
                <a:solidFill>
                  <a:srgbClr val="005279"/>
                </a:solidFill>
                <a:latin typeface="Arial" panose="020B0604020202020204" pitchFamily="34" charset="0"/>
                <a:cs typeface="Arial" panose="020B0604020202020204" pitchFamily="34" charset="0"/>
              </a:rPr>
              <a:t>Nếu là em, em sẽ làm gì trong từng tình huống mà em không đồng tình? </a:t>
            </a:r>
            <a:endParaRPr kumimoji="0" lang="vi-VN" sz="4000" b="0" i="0" u="none" strike="noStrike" kern="0" cap="none" spc="0" normalizeH="0" baseline="0" noProof="0" dirty="0">
              <a:ln>
                <a:noFill/>
              </a:ln>
              <a:solidFill>
                <a:srgbClr val="00527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413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5" presetClass="emph" presetSubtype="0" grpId="1" nodeType="withEffect">
                                  <p:stCondLst>
                                    <p:cond delay="0"/>
                                  </p:stCondLst>
                                  <p:iterate type="lt">
                                    <p:tmAbs val="25"/>
                                  </p:iterate>
                                  <p:childTnLst>
                                    <p:set>
                                      <p:cBhvr override="childStyle">
                                        <p:cTn id="9" dur="indefinite"/>
                                        <p:tgtEl>
                                          <p:spTgt spid="4"/>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id="{AE25CD21-36EE-4AD0-B993-7CDCEEAEB5DD}"/>
              </a:ext>
            </a:extLst>
          </p:cNvPr>
          <p:cNvGrpSpPr/>
          <p:nvPr/>
        </p:nvGrpSpPr>
        <p:grpSpPr>
          <a:xfrm>
            <a:off x="782320" y="733455"/>
            <a:ext cx="10444480" cy="2476469"/>
            <a:chOff x="1317" y="2906"/>
            <a:chExt cx="16681" cy="4112"/>
          </a:xfrm>
        </p:grpSpPr>
        <p:grpSp>
          <p:nvGrpSpPr>
            <p:cNvPr id="5" name="组合 15">
              <a:extLst>
                <a:ext uri="{FF2B5EF4-FFF2-40B4-BE49-F238E27FC236}">
                  <a16:creationId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id="{3AFA9A4D-8354-4635-8AC0-DBD3553F5833}"/>
                </a:ext>
              </a:extLst>
            </p:cNvPr>
            <p:cNvSpPr txBox="1"/>
            <p:nvPr/>
          </p:nvSpPr>
          <p:spPr>
            <a:xfrm>
              <a:off x="1466" y="2906"/>
              <a:ext cx="16229" cy="3749"/>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Trường học là nơi các em được tham gia hoạt động học tập và vui chơi. Vì vậy, thực hiện được việc giữ gìn trường học, lớp học sạch đẹp chính là thể hiện tình yêu đối với trường lớp của mình.</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B75D160-BD12-4CBA-90F0-4C4AC977E51A}"/>
              </a:ext>
            </a:extLst>
          </p:cNvPr>
          <p:cNvPicPr>
            <a:picLocks noChangeAspect="1"/>
          </p:cNvPicPr>
          <p:nvPr/>
        </p:nvPicPr>
        <p:blipFill>
          <a:blip r:embed="rId2"/>
          <a:stretch>
            <a:fillRect/>
          </a:stretch>
        </p:blipFill>
        <p:spPr>
          <a:xfrm>
            <a:off x="4340200" y="-214827"/>
            <a:ext cx="3511600" cy="1072989"/>
          </a:xfrm>
          <a:prstGeom prst="rect">
            <a:avLst/>
          </a:prstGeom>
        </p:spPr>
      </p:pic>
    </p:spTree>
    <p:extLst>
      <p:ext uri="{BB962C8B-B14F-4D97-AF65-F5344CB8AC3E}">
        <p14:creationId xmlns:p14="http://schemas.microsoft.com/office/powerpoint/2010/main" val="320243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6FDEA53-FE24-446F-B0CD-28D0070CC8AA}"/>
              </a:ext>
            </a:extLst>
          </p:cNvPr>
          <p:cNvPicPr>
            <a:picLocks noChangeAspect="1"/>
          </p:cNvPicPr>
          <p:nvPr/>
        </p:nvPicPr>
        <p:blipFill>
          <a:blip r:embed="rId4"/>
          <a:stretch>
            <a:fillRect/>
          </a:stretch>
        </p:blipFill>
        <p:spPr>
          <a:xfrm>
            <a:off x="2836040" y="1170523"/>
            <a:ext cx="5767316" cy="1170533"/>
          </a:xfrm>
          <a:prstGeom prst="rect">
            <a:avLst/>
          </a:prstGeom>
        </p:spPr>
      </p:pic>
    </p:spTree>
    <p:extLst>
      <p:ext uri="{BB962C8B-B14F-4D97-AF65-F5344CB8AC3E}">
        <p14:creationId xmlns:p14="http://schemas.microsoft.com/office/powerpoint/2010/main" val="8620877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686029" y="203207"/>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7" name="Group 6">
            <a:extLst>
              <a:ext uri="{FF2B5EF4-FFF2-40B4-BE49-F238E27FC236}">
                <a16:creationId xmlns:a16="http://schemas.microsoft.com/office/drawing/2014/main" id="{E692C43A-58B6-E6B3-06FE-EE6A35996266}"/>
              </a:ext>
            </a:extLst>
          </p:cNvPr>
          <p:cNvGrpSpPr/>
          <p:nvPr/>
        </p:nvGrpSpPr>
        <p:grpSpPr>
          <a:xfrm>
            <a:off x="685801" y="326568"/>
            <a:ext cx="11020892" cy="5723713"/>
            <a:chOff x="120771" y="4707558"/>
            <a:chExt cx="11787450" cy="2028695"/>
          </a:xfrm>
        </p:grpSpPr>
        <p:sp>
          <p:nvSpPr>
            <p:cNvPr id="10" name="Rectangle: Rounded Corners 8">
              <a:extLst>
                <a:ext uri="{FF2B5EF4-FFF2-40B4-BE49-F238E27FC236}">
                  <a16:creationId xmlns:a16="http://schemas.microsoft.com/office/drawing/2014/main" id="{D35FE330-C86E-7B4D-B533-87E7F97CB7D1}"/>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12" name="Group 11">
              <a:extLst>
                <a:ext uri="{FF2B5EF4-FFF2-40B4-BE49-F238E27FC236}">
                  <a16:creationId xmlns:a16="http://schemas.microsoft.com/office/drawing/2014/main" id="{E02A8E01-B5B2-64EE-1123-D0CD86288479}"/>
                </a:ext>
              </a:extLst>
            </p:cNvPr>
            <p:cNvGrpSpPr/>
            <p:nvPr/>
          </p:nvGrpSpPr>
          <p:grpSpPr>
            <a:xfrm>
              <a:off x="120771" y="4707558"/>
              <a:ext cx="1774704" cy="2028695"/>
              <a:chOff x="3109912" y="390529"/>
              <a:chExt cx="5130880" cy="6275384"/>
            </a:xfrm>
          </p:grpSpPr>
          <p:sp>
            <p:nvSpPr>
              <p:cNvPr id="13" name="Oval 10">
                <a:extLst>
                  <a:ext uri="{FF2B5EF4-FFF2-40B4-BE49-F238E27FC236}">
                    <a16:creationId xmlns:a16="http://schemas.microsoft.com/office/drawing/2014/main" id="{3885113A-0639-B848-BE94-200B8D0EC14A}"/>
                  </a:ext>
                </a:extLst>
              </p:cNvPr>
              <p:cNvSpPr>
                <a:spLocks noChangeArrowheads="1"/>
              </p:cNvSpPr>
              <p:nvPr/>
            </p:nvSpPr>
            <p:spPr bwMode="auto">
              <a:xfrm>
                <a:off x="3109912" y="390529"/>
                <a:ext cx="5130880" cy="58564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Oval 11">
                <a:extLst>
                  <a:ext uri="{FF2B5EF4-FFF2-40B4-BE49-F238E27FC236}">
                    <a16:creationId xmlns:a16="http://schemas.microsoft.com/office/drawing/2014/main" id="{64612D1A-12C2-8055-4DFD-0BFF1D13424C}"/>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9" name="Freeform 12">
                <a:extLst>
                  <a:ext uri="{FF2B5EF4-FFF2-40B4-BE49-F238E27FC236}">
                    <a16:creationId xmlns:a16="http://schemas.microsoft.com/office/drawing/2014/main" id="{4EA41D99-9E00-DB15-CA81-C9D575562ED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8" name="Freeform 13">
                <a:extLst>
                  <a:ext uri="{FF2B5EF4-FFF2-40B4-BE49-F238E27FC236}">
                    <a16:creationId xmlns:a16="http://schemas.microsoft.com/office/drawing/2014/main" id="{4D5301E1-6080-0379-F83E-87096721E82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0" name="Freeform 14">
                <a:extLst>
                  <a:ext uri="{FF2B5EF4-FFF2-40B4-BE49-F238E27FC236}">
                    <a16:creationId xmlns:a16="http://schemas.microsoft.com/office/drawing/2014/main" id="{6EF25AC4-E3B4-0E77-E911-1EC88AD7BFB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1" name="Freeform 15">
                <a:extLst>
                  <a:ext uri="{FF2B5EF4-FFF2-40B4-BE49-F238E27FC236}">
                    <a16:creationId xmlns:a16="http://schemas.microsoft.com/office/drawing/2014/main" id="{E2C7C8F7-6092-4795-C6F5-4902D4F0E163}"/>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2" name="Freeform 16">
                <a:extLst>
                  <a:ext uri="{FF2B5EF4-FFF2-40B4-BE49-F238E27FC236}">
                    <a16:creationId xmlns:a16="http://schemas.microsoft.com/office/drawing/2014/main" id="{8FA3B917-1429-9ABB-3239-A1A4F3D26A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3" name="Freeform 17">
                <a:extLst>
                  <a:ext uri="{FF2B5EF4-FFF2-40B4-BE49-F238E27FC236}">
                    <a16:creationId xmlns:a16="http://schemas.microsoft.com/office/drawing/2014/main" id="{1F4AC14C-3E14-2CBA-127A-4FCD9B6814B5}"/>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4" name="Freeform 18">
                <a:extLst>
                  <a:ext uri="{FF2B5EF4-FFF2-40B4-BE49-F238E27FC236}">
                    <a16:creationId xmlns:a16="http://schemas.microsoft.com/office/drawing/2014/main" id="{FC0DACC1-8CE8-B0D8-2BF7-F76E72EC6BDB}"/>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5" name="Freeform 19">
                <a:extLst>
                  <a:ext uri="{FF2B5EF4-FFF2-40B4-BE49-F238E27FC236}">
                    <a16:creationId xmlns:a16="http://schemas.microsoft.com/office/drawing/2014/main" id="{925D45CA-D712-117E-032F-15F4F029E8A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6" name="Freeform 20">
                <a:extLst>
                  <a:ext uri="{FF2B5EF4-FFF2-40B4-BE49-F238E27FC236}">
                    <a16:creationId xmlns:a16="http://schemas.microsoft.com/office/drawing/2014/main" id="{6E89B985-CB3B-0B59-1FDF-D12FBA72F3B7}"/>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7" name="Freeform 21">
                <a:extLst>
                  <a:ext uri="{FF2B5EF4-FFF2-40B4-BE49-F238E27FC236}">
                    <a16:creationId xmlns:a16="http://schemas.microsoft.com/office/drawing/2014/main" id="{44BDBB23-B3C8-C589-9E0F-30D6C1F56822}"/>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8" name="Freeform 22">
                <a:extLst>
                  <a:ext uri="{FF2B5EF4-FFF2-40B4-BE49-F238E27FC236}">
                    <a16:creationId xmlns:a16="http://schemas.microsoft.com/office/drawing/2014/main" id="{1C14375C-B03A-DDB7-2AD4-885E44A8A4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9" name="Freeform 23">
                <a:extLst>
                  <a:ext uri="{FF2B5EF4-FFF2-40B4-BE49-F238E27FC236}">
                    <a16:creationId xmlns:a16="http://schemas.microsoft.com/office/drawing/2014/main" id="{9AFBB767-48AC-D35D-93D2-C8605797E7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0" name="Freeform 24">
                <a:extLst>
                  <a:ext uri="{FF2B5EF4-FFF2-40B4-BE49-F238E27FC236}">
                    <a16:creationId xmlns:a16="http://schemas.microsoft.com/office/drawing/2014/main" id="{95C2534E-11C0-0B1C-5E7A-F1761E07AF1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1" name="Freeform 25">
                <a:extLst>
                  <a:ext uri="{FF2B5EF4-FFF2-40B4-BE49-F238E27FC236}">
                    <a16:creationId xmlns:a16="http://schemas.microsoft.com/office/drawing/2014/main" id="{7DCE1BBB-C578-2B39-645E-01224CB471E2}"/>
                  </a:ext>
                </a:extLst>
              </p:cNvPr>
              <p:cNvSpPr>
                <a:spLocks/>
              </p:cNvSpPr>
              <p:nvPr/>
            </p:nvSpPr>
            <p:spPr bwMode="auto">
              <a:xfrm>
                <a:off x="3960812" y="1608139"/>
                <a:ext cx="3779837"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2" name="Freeform 26">
                <a:extLst>
                  <a:ext uri="{FF2B5EF4-FFF2-40B4-BE49-F238E27FC236}">
                    <a16:creationId xmlns:a16="http://schemas.microsoft.com/office/drawing/2014/main" id="{5FEE5690-CB88-E48A-7937-E1D23422800F}"/>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3" name="Freeform 27">
                <a:extLst>
                  <a:ext uri="{FF2B5EF4-FFF2-40B4-BE49-F238E27FC236}">
                    <a16:creationId xmlns:a16="http://schemas.microsoft.com/office/drawing/2014/main" id="{CD8CAF6C-D10B-556A-5265-AF8907BF208C}"/>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4" name="Freeform 28">
                <a:extLst>
                  <a:ext uri="{FF2B5EF4-FFF2-40B4-BE49-F238E27FC236}">
                    <a16:creationId xmlns:a16="http://schemas.microsoft.com/office/drawing/2014/main" id="{1F829840-B23C-A262-90E9-240F74AD27CD}"/>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5" name="Freeform 29">
                <a:extLst>
                  <a:ext uri="{FF2B5EF4-FFF2-40B4-BE49-F238E27FC236}">
                    <a16:creationId xmlns:a16="http://schemas.microsoft.com/office/drawing/2014/main" id="{5A30EC03-868E-B11D-055E-F4321E50854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6" name="Freeform 30">
                <a:extLst>
                  <a:ext uri="{FF2B5EF4-FFF2-40B4-BE49-F238E27FC236}">
                    <a16:creationId xmlns:a16="http://schemas.microsoft.com/office/drawing/2014/main" id="{3B1B09C3-1578-3169-480A-1D2687A3D78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7" name="Freeform 31">
                <a:extLst>
                  <a:ext uri="{FF2B5EF4-FFF2-40B4-BE49-F238E27FC236}">
                    <a16:creationId xmlns:a16="http://schemas.microsoft.com/office/drawing/2014/main" id="{C41A27EB-8A14-1C6D-2B7A-BCFCE0B989D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8" name="Freeform 32">
                <a:extLst>
                  <a:ext uri="{FF2B5EF4-FFF2-40B4-BE49-F238E27FC236}">
                    <a16:creationId xmlns:a16="http://schemas.microsoft.com/office/drawing/2014/main" id="{D1ECAD40-231F-EFFF-EAFC-017F6AD1E219}"/>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9" name="Freeform 33">
                <a:extLst>
                  <a:ext uri="{FF2B5EF4-FFF2-40B4-BE49-F238E27FC236}">
                    <a16:creationId xmlns:a16="http://schemas.microsoft.com/office/drawing/2014/main" id="{06303071-4F01-CF25-4D09-7F4EDBC3D95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0" name="Freeform 34">
                <a:extLst>
                  <a:ext uri="{FF2B5EF4-FFF2-40B4-BE49-F238E27FC236}">
                    <a16:creationId xmlns:a16="http://schemas.microsoft.com/office/drawing/2014/main" id="{1A779B8F-98BC-3512-996B-E6399B052F2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1" name="Freeform 35">
                <a:extLst>
                  <a:ext uri="{FF2B5EF4-FFF2-40B4-BE49-F238E27FC236}">
                    <a16:creationId xmlns:a16="http://schemas.microsoft.com/office/drawing/2014/main" id="{47753093-0E0B-8C16-DD9D-F3CD93FF89EB}"/>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2" name="Freeform 36">
                <a:extLst>
                  <a:ext uri="{FF2B5EF4-FFF2-40B4-BE49-F238E27FC236}">
                    <a16:creationId xmlns:a16="http://schemas.microsoft.com/office/drawing/2014/main" id="{32DE232A-240B-F00D-AA6F-059DB421A45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3" name="Freeform 37">
                <a:extLst>
                  <a:ext uri="{FF2B5EF4-FFF2-40B4-BE49-F238E27FC236}">
                    <a16:creationId xmlns:a16="http://schemas.microsoft.com/office/drawing/2014/main" id="{41B90864-3283-740F-67C6-41F829BB9BB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4" name="Freeform 38">
                <a:extLst>
                  <a:ext uri="{FF2B5EF4-FFF2-40B4-BE49-F238E27FC236}">
                    <a16:creationId xmlns:a16="http://schemas.microsoft.com/office/drawing/2014/main" id="{20372FDE-CE03-0A6F-ADA5-89384410F87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5" name="Freeform 39">
                <a:extLst>
                  <a:ext uri="{FF2B5EF4-FFF2-40B4-BE49-F238E27FC236}">
                    <a16:creationId xmlns:a16="http://schemas.microsoft.com/office/drawing/2014/main" id="{646A6808-D744-A731-0DBA-BF2CB08C7D24}"/>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6" name="Freeform 40">
                <a:extLst>
                  <a:ext uri="{FF2B5EF4-FFF2-40B4-BE49-F238E27FC236}">
                    <a16:creationId xmlns:a16="http://schemas.microsoft.com/office/drawing/2014/main" id="{FFD9D506-8A71-5D51-4BE5-99A0288C0935}"/>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7" name="Freeform 41">
                <a:extLst>
                  <a:ext uri="{FF2B5EF4-FFF2-40B4-BE49-F238E27FC236}">
                    <a16:creationId xmlns:a16="http://schemas.microsoft.com/office/drawing/2014/main" id="{869AC569-3473-AA74-1692-C09ECBD229F0}"/>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8" name="Freeform 42">
                <a:extLst>
                  <a:ext uri="{FF2B5EF4-FFF2-40B4-BE49-F238E27FC236}">
                    <a16:creationId xmlns:a16="http://schemas.microsoft.com/office/drawing/2014/main" id="{6F55FC55-7A14-6AF1-ABB4-7771D2DE656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9" name="Freeform 43">
                <a:extLst>
                  <a:ext uri="{FF2B5EF4-FFF2-40B4-BE49-F238E27FC236}">
                    <a16:creationId xmlns:a16="http://schemas.microsoft.com/office/drawing/2014/main" id="{0CCE0BBA-C0BD-60E0-52D2-2D745BFF7552}"/>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0" name="Freeform 44">
                <a:extLst>
                  <a:ext uri="{FF2B5EF4-FFF2-40B4-BE49-F238E27FC236}">
                    <a16:creationId xmlns:a16="http://schemas.microsoft.com/office/drawing/2014/main" id="{16B51070-0E0B-4450-8811-57798DD6B3E8}"/>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1" name="Freeform 45">
                <a:extLst>
                  <a:ext uri="{FF2B5EF4-FFF2-40B4-BE49-F238E27FC236}">
                    <a16:creationId xmlns:a16="http://schemas.microsoft.com/office/drawing/2014/main" id="{EBD4BED3-FB61-155A-26D0-94A41841AB98}"/>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2" name="Freeform 46">
                <a:extLst>
                  <a:ext uri="{FF2B5EF4-FFF2-40B4-BE49-F238E27FC236}">
                    <a16:creationId xmlns:a16="http://schemas.microsoft.com/office/drawing/2014/main" id="{BAFA2D37-B7BA-ADA3-F043-361E5FF4CA56}"/>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3" name="Freeform 47">
                <a:extLst>
                  <a:ext uri="{FF2B5EF4-FFF2-40B4-BE49-F238E27FC236}">
                    <a16:creationId xmlns:a16="http://schemas.microsoft.com/office/drawing/2014/main" id="{CFBC8CD2-512A-7CC0-E605-B851F829D8A6}"/>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4" name="Freeform 48">
                <a:extLst>
                  <a:ext uri="{FF2B5EF4-FFF2-40B4-BE49-F238E27FC236}">
                    <a16:creationId xmlns:a16="http://schemas.microsoft.com/office/drawing/2014/main" id="{445A72AD-64E3-D153-F512-90438B90D99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5" name="Freeform 49">
                <a:extLst>
                  <a:ext uri="{FF2B5EF4-FFF2-40B4-BE49-F238E27FC236}">
                    <a16:creationId xmlns:a16="http://schemas.microsoft.com/office/drawing/2014/main" id="{4B081AB1-6963-F21A-2085-9CC2EEC1BB1B}"/>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6" name="Oval 50">
                <a:extLst>
                  <a:ext uri="{FF2B5EF4-FFF2-40B4-BE49-F238E27FC236}">
                    <a16:creationId xmlns:a16="http://schemas.microsoft.com/office/drawing/2014/main" id="{3D1E2CEC-7297-63C2-2C97-28D12A5257A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7" name="Oval 51">
                <a:extLst>
                  <a:ext uri="{FF2B5EF4-FFF2-40B4-BE49-F238E27FC236}">
                    <a16:creationId xmlns:a16="http://schemas.microsoft.com/office/drawing/2014/main" id="{4BEA4116-34DA-56FE-9738-4E3CD59E717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8" name="Freeform 52">
                <a:extLst>
                  <a:ext uri="{FF2B5EF4-FFF2-40B4-BE49-F238E27FC236}">
                    <a16:creationId xmlns:a16="http://schemas.microsoft.com/office/drawing/2014/main" id="{9EA55849-7787-2455-6F3D-9D378DAD644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9" name="Freeform 53">
                <a:extLst>
                  <a:ext uri="{FF2B5EF4-FFF2-40B4-BE49-F238E27FC236}">
                    <a16:creationId xmlns:a16="http://schemas.microsoft.com/office/drawing/2014/main" id="{6B24126B-84CE-7024-F671-9BC92E4893E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0" name="Freeform 54">
                <a:extLst>
                  <a:ext uri="{FF2B5EF4-FFF2-40B4-BE49-F238E27FC236}">
                    <a16:creationId xmlns:a16="http://schemas.microsoft.com/office/drawing/2014/main" id="{49B554D0-9E56-A101-6F84-760090A8B02C}"/>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1" name="Freeform 55">
                <a:extLst>
                  <a:ext uri="{FF2B5EF4-FFF2-40B4-BE49-F238E27FC236}">
                    <a16:creationId xmlns:a16="http://schemas.microsoft.com/office/drawing/2014/main" id="{BE2C5878-ABC0-EEC3-90C1-5F5AB6BF91D0}"/>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2" name="Freeform 56">
                <a:extLst>
                  <a:ext uri="{FF2B5EF4-FFF2-40B4-BE49-F238E27FC236}">
                    <a16:creationId xmlns:a16="http://schemas.microsoft.com/office/drawing/2014/main" id="{56519BDA-6484-304E-419A-7BC308BC1A57}"/>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3" name="Freeform 57">
                <a:extLst>
                  <a:ext uri="{FF2B5EF4-FFF2-40B4-BE49-F238E27FC236}">
                    <a16:creationId xmlns:a16="http://schemas.microsoft.com/office/drawing/2014/main" id="{2A2ED628-CFF4-9199-1E1E-E88325DFC023}"/>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4" name="Freeform 58">
                <a:extLst>
                  <a:ext uri="{FF2B5EF4-FFF2-40B4-BE49-F238E27FC236}">
                    <a16:creationId xmlns:a16="http://schemas.microsoft.com/office/drawing/2014/main" id="{CA71E20A-CBC7-FD51-F041-6478677EE64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5" name="Freeform 59">
                <a:extLst>
                  <a:ext uri="{FF2B5EF4-FFF2-40B4-BE49-F238E27FC236}">
                    <a16:creationId xmlns:a16="http://schemas.microsoft.com/office/drawing/2014/main" id="{245BD2C0-FCEC-BF81-140F-DA25420F313F}"/>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6" name="Freeform 60">
                <a:extLst>
                  <a:ext uri="{FF2B5EF4-FFF2-40B4-BE49-F238E27FC236}">
                    <a16:creationId xmlns:a16="http://schemas.microsoft.com/office/drawing/2014/main" id="{4874F88F-2D47-76D8-1A4E-0015D5ADB87E}"/>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7" name="Freeform 61">
                <a:extLst>
                  <a:ext uri="{FF2B5EF4-FFF2-40B4-BE49-F238E27FC236}">
                    <a16:creationId xmlns:a16="http://schemas.microsoft.com/office/drawing/2014/main" id="{6EBA4241-37A9-D760-E8A6-0F4AE422AF02}"/>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8" name="Freeform 62">
                <a:extLst>
                  <a:ext uri="{FF2B5EF4-FFF2-40B4-BE49-F238E27FC236}">
                    <a16:creationId xmlns:a16="http://schemas.microsoft.com/office/drawing/2014/main" id="{A4B7C84B-D129-0139-3524-963DE053CC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9" name="Freeform 63">
                <a:extLst>
                  <a:ext uri="{FF2B5EF4-FFF2-40B4-BE49-F238E27FC236}">
                    <a16:creationId xmlns:a16="http://schemas.microsoft.com/office/drawing/2014/main" id="{4B8CE928-0CFF-80D0-85F9-EADCE6965DD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0" name="Freeform 64">
                <a:extLst>
                  <a:ext uri="{FF2B5EF4-FFF2-40B4-BE49-F238E27FC236}">
                    <a16:creationId xmlns:a16="http://schemas.microsoft.com/office/drawing/2014/main" id="{8537512B-9D27-C032-9090-4C1FF60B6BB9}"/>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1" name="Freeform 65">
                <a:extLst>
                  <a:ext uri="{FF2B5EF4-FFF2-40B4-BE49-F238E27FC236}">
                    <a16:creationId xmlns:a16="http://schemas.microsoft.com/office/drawing/2014/main" id="{27B56D7B-DC34-048D-3182-0327E6294E74}"/>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2" name="Freeform 66">
                <a:extLst>
                  <a:ext uri="{FF2B5EF4-FFF2-40B4-BE49-F238E27FC236}">
                    <a16:creationId xmlns:a16="http://schemas.microsoft.com/office/drawing/2014/main" id="{6A2EAE59-F75E-6954-E009-8DACD0579493}"/>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3" name="Freeform 67">
                <a:extLst>
                  <a:ext uri="{FF2B5EF4-FFF2-40B4-BE49-F238E27FC236}">
                    <a16:creationId xmlns:a16="http://schemas.microsoft.com/office/drawing/2014/main" id="{017E4839-20DB-C26D-601B-D9BBA392864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4" name="Freeform 68">
                <a:extLst>
                  <a:ext uri="{FF2B5EF4-FFF2-40B4-BE49-F238E27FC236}">
                    <a16:creationId xmlns:a16="http://schemas.microsoft.com/office/drawing/2014/main" id="{EE7D4A75-1FF4-15C4-A283-FB7F2B951C53}"/>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5" name="Freeform 69">
                <a:extLst>
                  <a:ext uri="{FF2B5EF4-FFF2-40B4-BE49-F238E27FC236}">
                    <a16:creationId xmlns:a16="http://schemas.microsoft.com/office/drawing/2014/main" id="{0DEBF046-17B3-5A65-CFF5-F06EDB53DBA1}"/>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6" name="Freeform 70">
                <a:extLst>
                  <a:ext uri="{FF2B5EF4-FFF2-40B4-BE49-F238E27FC236}">
                    <a16:creationId xmlns:a16="http://schemas.microsoft.com/office/drawing/2014/main" id="{88DDD88D-CC6E-2A15-314F-9C6A12E61C02}"/>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7" name="Freeform 71">
                <a:extLst>
                  <a:ext uri="{FF2B5EF4-FFF2-40B4-BE49-F238E27FC236}">
                    <a16:creationId xmlns:a16="http://schemas.microsoft.com/office/drawing/2014/main" id="{F7B3F785-5B73-B357-212C-4791F469EF8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8" name="Freeform 72">
                <a:extLst>
                  <a:ext uri="{FF2B5EF4-FFF2-40B4-BE49-F238E27FC236}">
                    <a16:creationId xmlns:a16="http://schemas.microsoft.com/office/drawing/2014/main" id="{50856A6E-486B-4D1D-4BEB-3CF33A8DC9D1}"/>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9" name="Freeform 73">
                <a:extLst>
                  <a:ext uri="{FF2B5EF4-FFF2-40B4-BE49-F238E27FC236}">
                    <a16:creationId xmlns:a16="http://schemas.microsoft.com/office/drawing/2014/main" id="{62A04DDC-7D7E-C0B3-33E7-0BCDE3D73A9B}"/>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0" name="Freeform 74">
                <a:extLst>
                  <a:ext uri="{FF2B5EF4-FFF2-40B4-BE49-F238E27FC236}">
                    <a16:creationId xmlns:a16="http://schemas.microsoft.com/office/drawing/2014/main" id="{A2A6C31B-6B59-EE08-2CBC-912F422A3EB9}"/>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1" name="Freeform 75">
                <a:extLst>
                  <a:ext uri="{FF2B5EF4-FFF2-40B4-BE49-F238E27FC236}">
                    <a16:creationId xmlns:a16="http://schemas.microsoft.com/office/drawing/2014/main" id="{0255DBD9-99C8-9F1E-D337-20F7C292C09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2" name="Freeform 76">
                <a:extLst>
                  <a:ext uri="{FF2B5EF4-FFF2-40B4-BE49-F238E27FC236}">
                    <a16:creationId xmlns:a16="http://schemas.microsoft.com/office/drawing/2014/main" id="{E40D2F94-CD59-BCB7-D231-3287F76DE881}"/>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3" name="Freeform 77">
                <a:extLst>
                  <a:ext uri="{FF2B5EF4-FFF2-40B4-BE49-F238E27FC236}">
                    <a16:creationId xmlns:a16="http://schemas.microsoft.com/office/drawing/2014/main" id="{2C9A89CB-992D-2912-53DC-2574F0A7A238}"/>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4" name="Freeform 78">
                <a:extLst>
                  <a:ext uri="{FF2B5EF4-FFF2-40B4-BE49-F238E27FC236}">
                    <a16:creationId xmlns:a16="http://schemas.microsoft.com/office/drawing/2014/main" id="{DEE08D79-B9EB-B277-D837-5C948DC6793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5" name="Freeform 79">
                <a:extLst>
                  <a:ext uri="{FF2B5EF4-FFF2-40B4-BE49-F238E27FC236}">
                    <a16:creationId xmlns:a16="http://schemas.microsoft.com/office/drawing/2014/main" id="{EF6207BE-0CBC-05B4-0B3A-B0211EC9B1A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6" name="Freeform 80">
                <a:extLst>
                  <a:ext uri="{FF2B5EF4-FFF2-40B4-BE49-F238E27FC236}">
                    <a16:creationId xmlns:a16="http://schemas.microsoft.com/office/drawing/2014/main" id="{CEC7C019-B1BB-CF03-8DF0-EB18F6FE3EEA}"/>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7" name="Freeform 81">
                <a:extLst>
                  <a:ext uri="{FF2B5EF4-FFF2-40B4-BE49-F238E27FC236}">
                    <a16:creationId xmlns:a16="http://schemas.microsoft.com/office/drawing/2014/main" id="{F9F8A004-A39D-667C-570B-4C8458BCB19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8" name="Freeform 82">
                <a:extLst>
                  <a:ext uri="{FF2B5EF4-FFF2-40B4-BE49-F238E27FC236}">
                    <a16:creationId xmlns:a16="http://schemas.microsoft.com/office/drawing/2014/main" id="{064B9348-27F3-E369-6581-BF75175CC15E}"/>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9" name="Freeform 83">
                <a:extLst>
                  <a:ext uri="{FF2B5EF4-FFF2-40B4-BE49-F238E27FC236}">
                    <a16:creationId xmlns:a16="http://schemas.microsoft.com/office/drawing/2014/main" id="{A07C95DE-DCB9-78FE-4450-D06E7F9EDE6F}"/>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0" name="Freeform 84">
                <a:extLst>
                  <a:ext uri="{FF2B5EF4-FFF2-40B4-BE49-F238E27FC236}">
                    <a16:creationId xmlns:a16="http://schemas.microsoft.com/office/drawing/2014/main" id="{4C6E9D65-EB3A-B14E-66F3-63510A34FBE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1" name="Freeform 85">
                <a:extLst>
                  <a:ext uri="{FF2B5EF4-FFF2-40B4-BE49-F238E27FC236}">
                    <a16:creationId xmlns:a16="http://schemas.microsoft.com/office/drawing/2014/main" id="{D3BB3DEA-8366-B17F-4F47-BA1DD4CFB418}"/>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2" name="Freeform 86">
                <a:extLst>
                  <a:ext uri="{FF2B5EF4-FFF2-40B4-BE49-F238E27FC236}">
                    <a16:creationId xmlns:a16="http://schemas.microsoft.com/office/drawing/2014/main" id="{09450D7C-A3FB-5FA6-43F2-0C993103BAB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3" name="Freeform 87">
                <a:extLst>
                  <a:ext uri="{FF2B5EF4-FFF2-40B4-BE49-F238E27FC236}">
                    <a16:creationId xmlns:a16="http://schemas.microsoft.com/office/drawing/2014/main" id="{D5DB85AB-2DF9-4EB3-BD00-6CEB7B5CB9C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4" name="Freeform 88">
                <a:extLst>
                  <a:ext uri="{FF2B5EF4-FFF2-40B4-BE49-F238E27FC236}">
                    <a16:creationId xmlns:a16="http://schemas.microsoft.com/office/drawing/2014/main" id="{85E3777D-681E-6314-0556-8BB3DFDFD4D8}"/>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5" name="Freeform 89">
                <a:extLst>
                  <a:ext uri="{FF2B5EF4-FFF2-40B4-BE49-F238E27FC236}">
                    <a16:creationId xmlns:a16="http://schemas.microsoft.com/office/drawing/2014/main" id="{36273AEA-5AAF-05D8-CB33-08FF0F6D0063}"/>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6" name="Freeform 90">
                <a:extLst>
                  <a:ext uri="{FF2B5EF4-FFF2-40B4-BE49-F238E27FC236}">
                    <a16:creationId xmlns:a16="http://schemas.microsoft.com/office/drawing/2014/main" id="{5187BBB6-60AA-28C2-031B-9689E23D38CB}"/>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7" name="Freeform 91">
                <a:extLst>
                  <a:ext uri="{FF2B5EF4-FFF2-40B4-BE49-F238E27FC236}">
                    <a16:creationId xmlns:a16="http://schemas.microsoft.com/office/drawing/2014/main" id="{76C7AC01-4891-E05E-C09F-81E2B6569E2E}"/>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8" name="Freeform 92">
                <a:extLst>
                  <a:ext uri="{FF2B5EF4-FFF2-40B4-BE49-F238E27FC236}">
                    <a16:creationId xmlns:a16="http://schemas.microsoft.com/office/drawing/2014/main" id="{6821AB57-EEC2-227F-7E3E-E423F05851DA}"/>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9" name="Freeform 93">
                <a:extLst>
                  <a:ext uri="{FF2B5EF4-FFF2-40B4-BE49-F238E27FC236}">
                    <a16:creationId xmlns:a16="http://schemas.microsoft.com/office/drawing/2014/main" id="{F7A80799-E789-E1FC-C64F-0A2705DC473C}"/>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0" name="Freeform 94">
                <a:extLst>
                  <a:ext uri="{FF2B5EF4-FFF2-40B4-BE49-F238E27FC236}">
                    <a16:creationId xmlns:a16="http://schemas.microsoft.com/office/drawing/2014/main" id="{AB3AE6B9-A7E8-4C3F-7F5B-88AF862E0C9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1" name="Freeform 95">
                <a:extLst>
                  <a:ext uri="{FF2B5EF4-FFF2-40B4-BE49-F238E27FC236}">
                    <a16:creationId xmlns:a16="http://schemas.microsoft.com/office/drawing/2014/main" id="{895F3E21-19D2-7247-76DE-A2FF876C3A00}"/>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2" name="Freeform 96">
                <a:extLst>
                  <a:ext uri="{FF2B5EF4-FFF2-40B4-BE49-F238E27FC236}">
                    <a16:creationId xmlns:a16="http://schemas.microsoft.com/office/drawing/2014/main" id="{B003BB88-FDEF-1A1B-8507-7D6BD65E5A2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3" name="Freeform 97">
                <a:extLst>
                  <a:ext uri="{FF2B5EF4-FFF2-40B4-BE49-F238E27FC236}">
                    <a16:creationId xmlns:a16="http://schemas.microsoft.com/office/drawing/2014/main" id="{133BD1B6-0B47-9636-8948-01B547BCCFB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4" name="Freeform 98">
                <a:extLst>
                  <a:ext uri="{FF2B5EF4-FFF2-40B4-BE49-F238E27FC236}">
                    <a16:creationId xmlns:a16="http://schemas.microsoft.com/office/drawing/2014/main" id="{75AB1643-B722-34C0-7911-6D9C74B9EEC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5" name="Freeform 99">
                <a:extLst>
                  <a:ext uri="{FF2B5EF4-FFF2-40B4-BE49-F238E27FC236}">
                    <a16:creationId xmlns:a16="http://schemas.microsoft.com/office/drawing/2014/main" id="{76EC51AC-78F0-509B-66C0-FD8A68B5E46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6" name="Freeform 100">
                <a:extLst>
                  <a:ext uri="{FF2B5EF4-FFF2-40B4-BE49-F238E27FC236}">
                    <a16:creationId xmlns:a16="http://schemas.microsoft.com/office/drawing/2014/main" id="{17BB8483-3D43-FFCB-DDFF-125FEBB1CF5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7" name="Freeform 101">
                <a:extLst>
                  <a:ext uri="{FF2B5EF4-FFF2-40B4-BE49-F238E27FC236}">
                    <a16:creationId xmlns:a16="http://schemas.microsoft.com/office/drawing/2014/main" id="{D71D6C47-6855-A395-02FB-F0463D0D5BF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8" name="Freeform 102">
                <a:extLst>
                  <a:ext uri="{FF2B5EF4-FFF2-40B4-BE49-F238E27FC236}">
                    <a16:creationId xmlns:a16="http://schemas.microsoft.com/office/drawing/2014/main" id="{1CDF6678-8494-732D-F403-32E73D39ED26}"/>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9" name="Freeform 103">
                <a:extLst>
                  <a:ext uri="{FF2B5EF4-FFF2-40B4-BE49-F238E27FC236}">
                    <a16:creationId xmlns:a16="http://schemas.microsoft.com/office/drawing/2014/main" id="{76B4CDE1-D8E5-B518-115E-223B244A0E2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0" name="Freeform 104">
                <a:extLst>
                  <a:ext uri="{FF2B5EF4-FFF2-40B4-BE49-F238E27FC236}">
                    <a16:creationId xmlns:a16="http://schemas.microsoft.com/office/drawing/2014/main" id="{FC1A64BD-C2C2-2115-7B21-DC627B312506}"/>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1" name="Freeform 105">
                <a:extLst>
                  <a:ext uri="{FF2B5EF4-FFF2-40B4-BE49-F238E27FC236}">
                    <a16:creationId xmlns:a16="http://schemas.microsoft.com/office/drawing/2014/main" id="{A59208F4-47C1-4B79-D744-6C8051112ED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2" name="Freeform 106">
                <a:extLst>
                  <a:ext uri="{FF2B5EF4-FFF2-40B4-BE49-F238E27FC236}">
                    <a16:creationId xmlns:a16="http://schemas.microsoft.com/office/drawing/2014/main" id="{03AB6273-EB8D-C1C2-C065-887306A0E2ED}"/>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3" name="Freeform 107">
                <a:extLst>
                  <a:ext uri="{FF2B5EF4-FFF2-40B4-BE49-F238E27FC236}">
                    <a16:creationId xmlns:a16="http://schemas.microsoft.com/office/drawing/2014/main" id="{1938465B-02EB-A25D-8F8A-A7788CD5AED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4" name="Freeform 108">
                <a:extLst>
                  <a:ext uri="{FF2B5EF4-FFF2-40B4-BE49-F238E27FC236}">
                    <a16:creationId xmlns:a16="http://schemas.microsoft.com/office/drawing/2014/main" id="{AF1AE6BC-870E-2B41-37CE-62A754A467E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5" name="Freeform 109">
                <a:extLst>
                  <a:ext uri="{FF2B5EF4-FFF2-40B4-BE49-F238E27FC236}">
                    <a16:creationId xmlns:a16="http://schemas.microsoft.com/office/drawing/2014/main" id="{DE9F36C4-CA20-D910-1C89-5D345E4FD9A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6" name="Freeform 110">
                <a:extLst>
                  <a:ext uri="{FF2B5EF4-FFF2-40B4-BE49-F238E27FC236}">
                    <a16:creationId xmlns:a16="http://schemas.microsoft.com/office/drawing/2014/main" id="{A8EDA99E-F124-1087-EE31-5D94623475B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7" name="Freeform 111">
                <a:extLst>
                  <a:ext uri="{FF2B5EF4-FFF2-40B4-BE49-F238E27FC236}">
                    <a16:creationId xmlns:a16="http://schemas.microsoft.com/office/drawing/2014/main" id="{46490AAF-D59B-D33C-B2BA-3173398B749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8" name="Freeform 112">
                <a:extLst>
                  <a:ext uri="{FF2B5EF4-FFF2-40B4-BE49-F238E27FC236}">
                    <a16:creationId xmlns:a16="http://schemas.microsoft.com/office/drawing/2014/main" id="{50EC4EFB-7536-2AB9-8935-446962D8998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9" name="Freeform 113">
                <a:extLst>
                  <a:ext uri="{FF2B5EF4-FFF2-40B4-BE49-F238E27FC236}">
                    <a16:creationId xmlns:a16="http://schemas.microsoft.com/office/drawing/2014/main" id="{A71BE699-1C65-EC4B-DFFB-9D10D0FD0C2E}"/>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0" name="Freeform 114">
                <a:extLst>
                  <a:ext uri="{FF2B5EF4-FFF2-40B4-BE49-F238E27FC236}">
                    <a16:creationId xmlns:a16="http://schemas.microsoft.com/office/drawing/2014/main" id="{7F588379-6C79-24D8-F902-F3B60121DD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1" name="Freeform 115">
                <a:extLst>
                  <a:ext uri="{FF2B5EF4-FFF2-40B4-BE49-F238E27FC236}">
                    <a16:creationId xmlns:a16="http://schemas.microsoft.com/office/drawing/2014/main" id="{A3E53D8E-F596-6C6B-E3B2-97A83D5E722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2" name="Freeform 116">
                <a:extLst>
                  <a:ext uri="{FF2B5EF4-FFF2-40B4-BE49-F238E27FC236}">
                    <a16:creationId xmlns:a16="http://schemas.microsoft.com/office/drawing/2014/main" id="{C1B88585-F3D4-19D4-9396-35E6EFEF7F67}"/>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3" name="Freeform 117">
                <a:extLst>
                  <a:ext uri="{FF2B5EF4-FFF2-40B4-BE49-F238E27FC236}">
                    <a16:creationId xmlns:a16="http://schemas.microsoft.com/office/drawing/2014/main" id="{450A01F3-F6B0-C52F-D061-2A085F1A372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4" name="Freeform 118">
                <a:extLst>
                  <a:ext uri="{FF2B5EF4-FFF2-40B4-BE49-F238E27FC236}">
                    <a16:creationId xmlns:a16="http://schemas.microsoft.com/office/drawing/2014/main" id="{85401A0B-1605-031C-E1C6-E74AC699EA4B}"/>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5" name="Freeform 119">
                <a:extLst>
                  <a:ext uri="{FF2B5EF4-FFF2-40B4-BE49-F238E27FC236}">
                    <a16:creationId xmlns:a16="http://schemas.microsoft.com/office/drawing/2014/main" id="{4D472525-158B-3C06-E04E-E06CB3142ADD}"/>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6" name="Freeform 120">
                <a:extLst>
                  <a:ext uri="{FF2B5EF4-FFF2-40B4-BE49-F238E27FC236}">
                    <a16:creationId xmlns:a16="http://schemas.microsoft.com/office/drawing/2014/main" id="{9BDF81B1-B91B-0BC7-7EFC-E23E8D6F4255}"/>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7" name="Freeform 121">
                <a:extLst>
                  <a:ext uri="{FF2B5EF4-FFF2-40B4-BE49-F238E27FC236}">
                    <a16:creationId xmlns:a16="http://schemas.microsoft.com/office/drawing/2014/main" id="{D48140D8-37FC-D7AF-9FA5-30F8AA3203B2}"/>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8" name="Freeform 122">
                <a:extLst>
                  <a:ext uri="{FF2B5EF4-FFF2-40B4-BE49-F238E27FC236}">
                    <a16:creationId xmlns:a16="http://schemas.microsoft.com/office/drawing/2014/main" id="{1061E48E-A9AA-D5A8-28CF-1CDFDBB2868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9" name="Freeform 123">
                <a:extLst>
                  <a:ext uri="{FF2B5EF4-FFF2-40B4-BE49-F238E27FC236}">
                    <a16:creationId xmlns:a16="http://schemas.microsoft.com/office/drawing/2014/main" id="{055E56AD-7BB8-E2BD-C04F-6DD7E967D38E}"/>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0" name="Freeform 124">
                <a:extLst>
                  <a:ext uri="{FF2B5EF4-FFF2-40B4-BE49-F238E27FC236}">
                    <a16:creationId xmlns:a16="http://schemas.microsoft.com/office/drawing/2014/main" id="{B24866A7-972D-6B6C-EDD3-B1A8ED0FA7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1" name="Freeform 125">
                <a:extLst>
                  <a:ext uri="{FF2B5EF4-FFF2-40B4-BE49-F238E27FC236}">
                    <a16:creationId xmlns:a16="http://schemas.microsoft.com/office/drawing/2014/main" id="{03585085-7E00-2A71-8344-31BAEA049FE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2" name="Freeform 126">
                <a:extLst>
                  <a:ext uri="{FF2B5EF4-FFF2-40B4-BE49-F238E27FC236}">
                    <a16:creationId xmlns:a16="http://schemas.microsoft.com/office/drawing/2014/main" id="{DBA1EF5D-8C79-0143-B6F5-60435EFB8BE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3" name="Freeform 127">
                <a:extLst>
                  <a:ext uri="{FF2B5EF4-FFF2-40B4-BE49-F238E27FC236}">
                    <a16:creationId xmlns:a16="http://schemas.microsoft.com/office/drawing/2014/main" id="{07C256AF-4EFF-1AA3-E447-0278290F5362}"/>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4" name="Freeform 128">
                <a:extLst>
                  <a:ext uri="{FF2B5EF4-FFF2-40B4-BE49-F238E27FC236}">
                    <a16:creationId xmlns:a16="http://schemas.microsoft.com/office/drawing/2014/main" id="{8280FF4C-BA2B-919B-B5BC-BE199A2E4BC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5" name="Freeform 129">
                <a:extLst>
                  <a:ext uri="{FF2B5EF4-FFF2-40B4-BE49-F238E27FC236}">
                    <a16:creationId xmlns:a16="http://schemas.microsoft.com/office/drawing/2014/main" id="{C110CB0C-F248-6CBF-752C-D7450DB8C38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6" name="Freeform 130">
                <a:extLst>
                  <a:ext uri="{FF2B5EF4-FFF2-40B4-BE49-F238E27FC236}">
                    <a16:creationId xmlns:a16="http://schemas.microsoft.com/office/drawing/2014/main" id="{7109F12D-4011-9485-F28B-583D9ED314B2}"/>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7" name="Freeform 131">
                <a:extLst>
                  <a:ext uri="{FF2B5EF4-FFF2-40B4-BE49-F238E27FC236}">
                    <a16:creationId xmlns:a16="http://schemas.microsoft.com/office/drawing/2014/main" id="{343D379D-14AC-2E2E-2F0B-50C384404AA7}"/>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8" name="Freeform 132">
                <a:extLst>
                  <a:ext uri="{FF2B5EF4-FFF2-40B4-BE49-F238E27FC236}">
                    <a16:creationId xmlns:a16="http://schemas.microsoft.com/office/drawing/2014/main" id="{7235F0EC-69D7-779B-2170-420B84B9E623}"/>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9" name="Freeform 133">
                <a:extLst>
                  <a:ext uri="{FF2B5EF4-FFF2-40B4-BE49-F238E27FC236}">
                    <a16:creationId xmlns:a16="http://schemas.microsoft.com/office/drawing/2014/main" id="{DA755B99-7FA8-F281-C1FB-A58E451526BF}"/>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0" name="Freeform 134">
                <a:extLst>
                  <a:ext uri="{FF2B5EF4-FFF2-40B4-BE49-F238E27FC236}">
                    <a16:creationId xmlns:a16="http://schemas.microsoft.com/office/drawing/2014/main" id="{9E7C1834-C1DD-78BA-0DB5-29D3EA4A8C98}"/>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1" name="Freeform 135">
                <a:extLst>
                  <a:ext uri="{FF2B5EF4-FFF2-40B4-BE49-F238E27FC236}">
                    <a16:creationId xmlns:a16="http://schemas.microsoft.com/office/drawing/2014/main" id="{BF21909F-663B-38EA-4E02-B5799C70931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
        <p:nvSpPr>
          <p:cNvPr id="25" name="Oval 24">
            <a:extLst>
              <a:ext uri="{FF2B5EF4-FFF2-40B4-BE49-F238E27FC236}">
                <a16:creationId xmlns:a16="http://schemas.microsoft.com/office/drawing/2014/main" id="{D2DD8676-F321-420B-A47E-DA90AEC883D3}"/>
              </a:ext>
            </a:extLst>
          </p:cNvPr>
          <p:cNvSpPr/>
          <p:nvPr/>
        </p:nvSpPr>
        <p:spPr>
          <a:xfrm>
            <a:off x="846136" y="4321629"/>
            <a:ext cx="45719" cy="45719"/>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graphicFrame>
        <p:nvGraphicFramePr>
          <p:cNvPr id="3" name="!! Bảng 123">
            <a:extLst>
              <a:ext uri="{FF2B5EF4-FFF2-40B4-BE49-F238E27FC236}">
                <a16:creationId xmlns:a16="http://schemas.microsoft.com/office/drawing/2014/main" id="{1863BCFB-77ED-DC60-E665-9738807033E1}"/>
              </a:ext>
            </a:extLst>
          </p:cNvPr>
          <p:cNvGraphicFramePr>
            <a:graphicFrameLocks noGrp="1"/>
          </p:cNvGraphicFramePr>
          <p:nvPr/>
        </p:nvGraphicFramePr>
        <p:xfrm>
          <a:off x="3135130" y="1814976"/>
          <a:ext cx="7584271" cy="3541072"/>
        </p:xfrm>
        <a:graphic>
          <a:graphicData uri="http://schemas.openxmlformats.org/drawingml/2006/table">
            <a:tbl>
              <a:tblPr firstRow="1" bandRow="1"/>
              <a:tblGrid>
                <a:gridCol w="3782796">
                  <a:extLst>
                    <a:ext uri="{9D8B030D-6E8A-4147-A177-3AD203B41FA5}">
                      <a16:colId xmlns:a16="http://schemas.microsoft.com/office/drawing/2014/main" val="2480034747"/>
                    </a:ext>
                  </a:extLst>
                </a:gridCol>
                <a:gridCol w="3801475">
                  <a:extLst>
                    <a:ext uri="{9D8B030D-6E8A-4147-A177-3AD203B41FA5}">
                      <a16:colId xmlns:a16="http://schemas.microsoft.com/office/drawing/2014/main" val="1034286495"/>
                    </a:ext>
                  </a:extLst>
                </a:gridCol>
              </a:tblGrid>
              <a:tr h="3541072">
                <a:tc>
                  <a:txBody>
                    <a:bodyPr/>
                    <a:lstStyle/>
                    <a:p>
                      <a:pPr algn="ctr"/>
                      <a:r>
                        <a:rPr lang="en-US" sz="4000" b="1" dirty="0">
                          <a:solidFill>
                            <a:schemeClr val="bg2">
                              <a:lumMod val="10000"/>
                            </a:schemeClr>
                          </a:solidFill>
                          <a:latin typeface="Times New Roman" panose="02020603050405020304" pitchFamily="18" charset="0"/>
                          <a:cs typeface="Times New Roman" panose="02020603050405020304" pitchFamily="18" charset="0"/>
                        </a:rPr>
                        <a:t>NHÓM 1</a:t>
                      </a:r>
                    </a:p>
                    <a:p>
                      <a:pPr algn="ct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a:p>
                      <a:pPr algn="ct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Những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việc</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nên</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làm</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để</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giữ</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vệ</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sinh</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khi</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tham</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gia</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một</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số</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hoạt</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động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ở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trường</a:t>
                      </a:r>
                      <a:endParaRPr lang="en-US" sz="2800" dirty="0">
                        <a:latin typeface="Times New Roman" panose="02020603050405020304" pitchFamily="18" charset="0"/>
                        <a:cs typeface="Times New Roman" panose="02020603050405020304" pitchFamily="18" charset="0"/>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rgbClr val="EB6F8D"/>
                    </a:solidFill>
                  </a:tcPr>
                </a:tc>
                <a:tc>
                  <a:txBody>
                    <a:bodyPr/>
                    <a:lstStyle/>
                    <a:p>
                      <a:pPr algn="ctr"/>
                      <a:r>
                        <a:rPr lang="en-US" sz="4000" b="1" dirty="0">
                          <a:solidFill>
                            <a:schemeClr val="bg2">
                              <a:lumMod val="10000"/>
                            </a:schemeClr>
                          </a:solidFill>
                          <a:latin typeface="Times New Roman" panose="02020603050405020304" pitchFamily="18" charset="0"/>
                          <a:cs typeface="Times New Roman" panose="02020603050405020304" pitchFamily="18" charset="0"/>
                        </a:rPr>
                        <a:t>NHÓM 2</a:t>
                      </a:r>
                    </a:p>
                    <a:p>
                      <a:pPr algn="ctr"/>
                      <a:endParaRPr lang="en-US" sz="2400" b="1" dirty="0">
                        <a:solidFill>
                          <a:schemeClr val="bg2">
                            <a:lumMod val="10000"/>
                          </a:schemeClr>
                        </a:solidFill>
                        <a:latin typeface="Times New Roman" panose="02020603050405020304" pitchFamily="18" charset="0"/>
                        <a:cs typeface="Times New Roman" panose="02020603050405020304" pitchFamily="18" charset="0"/>
                      </a:endParaRPr>
                    </a:p>
                    <a:p>
                      <a:pPr algn="ct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Những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việc</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không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nên</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làm</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để</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giữ</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vệ</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sinh</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khi</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tham</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gia</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một</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số</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hoạt</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động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ở </a:t>
                      </a:r>
                      <a:r>
                        <a:rPr lang="en-US" sz="2800" b="0" i="0" u="none" strike="noStrike" cap="none" dirty="0" err="1">
                          <a:solidFill>
                            <a:srgbClr val="000000"/>
                          </a:solidFill>
                          <a:effectLst/>
                          <a:latin typeface="Times New Roman" panose="02020603050405020304" pitchFamily="18" charset="0"/>
                          <a:ea typeface="Arial"/>
                          <a:cs typeface="Times New Roman" panose="02020603050405020304" pitchFamily="18" charset="0"/>
                          <a:sym typeface="Arial"/>
                        </a:rPr>
                        <a:t>trường</a:t>
                      </a:r>
                      <a:r>
                        <a:rPr lang="en-US"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a:t>
                      </a:r>
                      <a:endParaRPr lang="en-US" sz="2800" dirty="0">
                        <a:latin typeface="Times New Roman" panose="02020603050405020304" pitchFamily="18" charset="0"/>
                        <a:cs typeface="Times New Roman" panose="02020603050405020304" pitchFamily="18" charset="0"/>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rgbClr val="EB6F8D"/>
                    </a:solidFill>
                  </a:tcPr>
                </a:tc>
                <a:extLst>
                  <a:ext uri="{0D108BD9-81ED-4DB2-BD59-A6C34878D82A}">
                    <a16:rowId xmlns:a16="http://schemas.microsoft.com/office/drawing/2014/main" val="733286304"/>
                  </a:ext>
                </a:extLst>
              </a:tr>
            </a:tbl>
          </a:graphicData>
        </a:graphic>
      </p:graphicFrame>
      <p:sp>
        <p:nvSpPr>
          <p:cNvPr id="4" name="Hộp Văn bản 1">
            <a:extLst>
              <a:ext uri="{FF2B5EF4-FFF2-40B4-BE49-F238E27FC236}">
                <a16:creationId xmlns:a16="http://schemas.microsoft.com/office/drawing/2014/main" id="{C3DC2D68-051F-0CC6-414E-FE1F8BC4423E}"/>
              </a:ext>
            </a:extLst>
          </p:cNvPr>
          <p:cNvSpPr txBox="1"/>
          <p:nvPr/>
        </p:nvSpPr>
        <p:spPr>
          <a:xfrm>
            <a:off x="1800307" y="435504"/>
            <a:ext cx="986117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glow rad="101600">
                    <a:srgbClr val="5B9BD5">
                      <a:satMod val="175000"/>
                      <a:alpha val="40000"/>
                    </a:srgbClr>
                  </a:glow>
                </a:effectLst>
                <a:uLnTx/>
                <a:uFillTx/>
                <a:latin typeface="Calibri" panose="020F0502020204030204" pitchFamily="34" charset="0"/>
                <a:cs typeface="Calibri" panose="020F0502020204030204" pitchFamily="34" charset="0"/>
              </a:rPr>
              <a:t>MŨI TÊN MŨI TÊN</a:t>
            </a:r>
          </a:p>
        </p:txBody>
      </p:sp>
    </p:spTree>
    <p:extLst>
      <p:ext uri="{BB962C8B-B14F-4D97-AF65-F5344CB8AC3E}">
        <p14:creationId xmlns:p14="http://schemas.microsoft.com/office/powerpoint/2010/main" val="219912651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2" name="TextBox 1">
            <a:extLst>
              <a:ext uri="{FF2B5EF4-FFF2-40B4-BE49-F238E27FC236}">
                <a16:creationId xmlns:a16="http://schemas.microsoft.com/office/drawing/2014/main" id="{698249E7-4C43-E02B-57DA-97471AC4E476}"/>
              </a:ext>
            </a:extLst>
          </p:cNvPr>
          <p:cNvSpPr txBox="1"/>
          <p:nvPr/>
        </p:nvSpPr>
        <p:spPr>
          <a:xfrm>
            <a:off x="3864428" y="1503478"/>
            <a:ext cx="4746172" cy="1938992"/>
          </a:xfrm>
          <a:prstGeom prst="rect">
            <a:avLst/>
          </a:prstGeom>
          <a:noFill/>
        </p:spPr>
        <p:txBody>
          <a:bodyPr wrap="square" rtlCol="0">
            <a:spAutoFit/>
            <a:scene3d>
              <a:camera prst="orthographicFront"/>
              <a:lightRig rig="harsh" dir="t"/>
            </a:scene3d>
            <a:sp3d prstMaterial="matt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1" u="none" strike="noStrike" kern="1200" cap="none" spc="0" normalizeH="0" baseline="0" noProof="0" dirty="0" err="1">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Làm</a:t>
            </a:r>
            <a:r>
              <a:rPr kumimoji="0" lang="en-US" sz="6000" b="1" i="1" u="none" strike="noStrike" kern="1200" cap="none" spc="0" normalizeH="0" baseline="0" noProof="0" dirty="0">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 </a:t>
            </a:r>
            <a:r>
              <a:rPr kumimoji="0" lang="en-US" sz="6000" b="1" i="1" u="none" strike="noStrike" kern="1200" cap="none" spc="0" normalizeH="0" baseline="0" noProof="0" dirty="0" err="1">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sạch</a:t>
            </a:r>
            <a:r>
              <a:rPr kumimoji="0" lang="en-US" sz="6000" b="1" i="1" u="none" strike="noStrike" kern="1200" cap="none" spc="0" normalizeH="0" baseline="0" noProof="0" dirty="0">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 </a:t>
            </a:r>
            <a:r>
              <a:rPr kumimoji="0" lang="en-US" sz="6000" b="1" i="1" u="none" strike="noStrike" kern="1200" cap="none" spc="0" normalizeH="0" baseline="0" noProof="0" dirty="0" err="1">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trường</a:t>
            </a:r>
            <a:r>
              <a:rPr kumimoji="0" lang="en-US" sz="6000" b="1" i="1" u="none" strike="noStrike" kern="1200" cap="none" spc="0" normalizeH="0" baseline="0" noProof="0" dirty="0">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 </a:t>
            </a:r>
            <a:r>
              <a:rPr kumimoji="0" lang="en-US" sz="6000" b="1" i="1" u="none" strike="noStrike" kern="1200" cap="none" spc="0" normalizeH="0" baseline="0" noProof="0" dirty="0" err="1">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rPr>
              <a:t>học</a:t>
            </a:r>
            <a:endParaRPr kumimoji="0" lang="en-US" sz="6000" b="1" i="1" u="none" strike="noStrike" kern="1200" cap="none" spc="0" normalizeH="0" baseline="0" noProof="0" dirty="0">
              <a:ln w="22225">
                <a:solidFill>
                  <a:srgbClr val="9BBB59">
                    <a:lumMod val="50000"/>
                  </a:srgbClr>
                </a:solidFill>
                <a:prstDash val="solid"/>
              </a:ln>
              <a:solidFill>
                <a:srgbClr val="FF0000"/>
              </a:solidFill>
              <a:effectLst/>
              <a:uLnTx/>
              <a:uFillTx/>
              <a:latin typeface="#9Slide03 AllRoundGothic" panose="020B0703020202020104" pitchFamily="34" charset="0"/>
              <a:ea typeface="ADLaM Display" panose="020F0502020204030204" pitchFamily="2" charset="0"/>
              <a:cs typeface="ADLaM Display" panose="020F0502020204030204" pitchFamily="2" charset="0"/>
            </a:endParaRPr>
          </a:p>
        </p:txBody>
      </p:sp>
    </p:spTree>
    <p:extLst>
      <p:ext uri="{BB962C8B-B14F-4D97-AF65-F5344CB8AC3E}">
        <p14:creationId xmlns:p14="http://schemas.microsoft.com/office/powerpoint/2010/main" val="18456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686029" y="203207"/>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7" name="Group 6">
            <a:extLst>
              <a:ext uri="{FF2B5EF4-FFF2-40B4-BE49-F238E27FC236}">
                <a16:creationId xmlns:a16="http://schemas.microsoft.com/office/drawing/2014/main" id="{E692C43A-58B6-E6B3-06FE-EE6A35996266}"/>
              </a:ext>
            </a:extLst>
          </p:cNvPr>
          <p:cNvGrpSpPr/>
          <p:nvPr/>
        </p:nvGrpSpPr>
        <p:grpSpPr>
          <a:xfrm>
            <a:off x="685801" y="326568"/>
            <a:ext cx="11020892" cy="5723713"/>
            <a:chOff x="120771" y="4707558"/>
            <a:chExt cx="11787450" cy="2028695"/>
          </a:xfrm>
        </p:grpSpPr>
        <p:sp>
          <p:nvSpPr>
            <p:cNvPr id="10" name="Rectangle: Rounded Corners 8">
              <a:extLst>
                <a:ext uri="{FF2B5EF4-FFF2-40B4-BE49-F238E27FC236}">
                  <a16:creationId xmlns:a16="http://schemas.microsoft.com/office/drawing/2014/main" id="{D35FE330-C86E-7B4D-B533-87E7F97CB7D1}"/>
                </a:ext>
              </a:extLst>
            </p:cNvPr>
            <p:cNvSpPr/>
            <p:nvPr/>
          </p:nvSpPr>
          <p:spPr>
            <a:xfrm>
              <a:off x="416036" y="5330085"/>
              <a:ext cx="11492185" cy="718290"/>
            </a:xfrm>
            <a:custGeom>
              <a:avLst/>
              <a:gdLst>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 name="connsiteX0" fmla="*/ 0 w 11492185"/>
                <a:gd name="connsiteY0" fmla="*/ 71900 h 718290"/>
                <a:gd name="connsiteX1" fmla="*/ 492431 w 11492185"/>
                <a:gd name="connsiteY1" fmla="*/ 0 h 718290"/>
                <a:gd name="connsiteX2" fmla="*/ 10999753 w 11492185"/>
                <a:gd name="connsiteY2" fmla="*/ 0 h 718290"/>
                <a:gd name="connsiteX3" fmla="*/ 11492185 w 11492185"/>
                <a:gd name="connsiteY3" fmla="*/ 71900 h 718290"/>
                <a:gd name="connsiteX4" fmla="*/ 11492185 w 11492185"/>
                <a:gd name="connsiteY4" fmla="*/ 646388 h 718290"/>
                <a:gd name="connsiteX5" fmla="*/ 10999753 w 11492185"/>
                <a:gd name="connsiteY5" fmla="*/ 718290 h 718290"/>
                <a:gd name="connsiteX6" fmla="*/ 492431 w 11492185"/>
                <a:gd name="connsiteY6" fmla="*/ 718290 h 718290"/>
                <a:gd name="connsiteX7" fmla="*/ 0 w 11492185"/>
                <a:gd name="connsiteY7" fmla="*/ 646388 h 718290"/>
                <a:gd name="connsiteX8" fmla="*/ 0 w 11492185"/>
                <a:gd name="connsiteY8" fmla="*/ 71900 h 7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718290" fill="none" extrusionOk="0">
                  <a:moveTo>
                    <a:pt x="0" y="71900"/>
                  </a:moveTo>
                  <a:cubicBezTo>
                    <a:pt x="2903" y="47039"/>
                    <a:pt x="291577" y="-21836"/>
                    <a:pt x="492431" y="0"/>
                  </a:cubicBezTo>
                  <a:cubicBezTo>
                    <a:pt x="3874849" y="32187"/>
                    <a:pt x="8592673" y="-265676"/>
                    <a:pt x="10999753" y="0"/>
                  </a:cubicBezTo>
                  <a:cubicBezTo>
                    <a:pt x="11243008" y="-1406"/>
                    <a:pt x="11528958" y="19794"/>
                    <a:pt x="11492185" y="71900"/>
                  </a:cubicBezTo>
                  <a:cubicBezTo>
                    <a:pt x="11498088" y="298038"/>
                    <a:pt x="11683946" y="437059"/>
                    <a:pt x="11492185" y="646388"/>
                  </a:cubicBezTo>
                  <a:cubicBezTo>
                    <a:pt x="11438217" y="716810"/>
                    <a:pt x="11321224" y="717185"/>
                    <a:pt x="10999753" y="718290"/>
                  </a:cubicBezTo>
                  <a:cubicBezTo>
                    <a:pt x="6735966" y="606336"/>
                    <a:pt x="4274134" y="692057"/>
                    <a:pt x="492431" y="718290"/>
                  </a:cubicBezTo>
                  <a:cubicBezTo>
                    <a:pt x="211778" y="704517"/>
                    <a:pt x="828" y="703484"/>
                    <a:pt x="0" y="646388"/>
                  </a:cubicBezTo>
                  <a:cubicBezTo>
                    <a:pt x="-257974" y="377810"/>
                    <a:pt x="5853" y="247222"/>
                    <a:pt x="0" y="71900"/>
                  </a:cubicBezTo>
                  <a:close/>
                </a:path>
                <a:path w="11492185" h="718290" stroke="0" extrusionOk="0">
                  <a:moveTo>
                    <a:pt x="0" y="71900"/>
                  </a:moveTo>
                  <a:cubicBezTo>
                    <a:pt x="-53375" y="55548"/>
                    <a:pt x="258780" y="-21932"/>
                    <a:pt x="492431" y="0"/>
                  </a:cubicBezTo>
                  <a:cubicBezTo>
                    <a:pt x="3913412" y="-537635"/>
                    <a:pt x="5811797" y="171448"/>
                    <a:pt x="10999753" y="0"/>
                  </a:cubicBezTo>
                  <a:cubicBezTo>
                    <a:pt x="11229992" y="-664"/>
                    <a:pt x="11508495" y="38605"/>
                    <a:pt x="11492185" y="71900"/>
                  </a:cubicBezTo>
                  <a:cubicBezTo>
                    <a:pt x="11463769" y="240536"/>
                    <a:pt x="11786075" y="480265"/>
                    <a:pt x="11492185" y="646388"/>
                  </a:cubicBezTo>
                  <a:cubicBezTo>
                    <a:pt x="11505371" y="697400"/>
                    <a:pt x="11198779" y="707129"/>
                    <a:pt x="10999753" y="718290"/>
                  </a:cubicBezTo>
                  <a:cubicBezTo>
                    <a:pt x="7610288" y="771009"/>
                    <a:pt x="5060308" y="963728"/>
                    <a:pt x="492431" y="718290"/>
                  </a:cubicBezTo>
                  <a:cubicBezTo>
                    <a:pt x="207714" y="702277"/>
                    <a:pt x="6346" y="681905"/>
                    <a:pt x="0" y="646388"/>
                  </a:cubicBezTo>
                  <a:cubicBezTo>
                    <a:pt x="-236161" y="450853"/>
                    <a:pt x="-186956" y="302393"/>
                    <a:pt x="0" y="71900"/>
                  </a:cubicBezTo>
                  <a:close/>
                </a:path>
                <a:path w="11492185" h="718290" fill="none" stroke="0" extrusionOk="0">
                  <a:moveTo>
                    <a:pt x="0" y="71900"/>
                  </a:moveTo>
                  <a:cubicBezTo>
                    <a:pt x="-31259" y="-15551"/>
                    <a:pt x="240607" y="3940"/>
                    <a:pt x="492431" y="0"/>
                  </a:cubicBezTo>
                  <a:cubicBezTo>
                    <a:pt x="3909107" y="-53031"/>
                    <a:pt x="8699978" y="-42511"/>
                    <a:pt x="10999753" y="0"/>
                  </a:cubicBezTo>
                  <a:cubicBezTo>
                    <a:pt x="11236619" y="629"/>
                    <a:pt x="11524611" y="32606"/>
                    <a:pt x="11492185" y="71900"/>
                  </a:cubicBezTo>
                  <a:cubicBezTo>
                    <a:pt x="11456531" y="357166"/>
                    <a:pt x="11689080" y="417971"/>
                    <a:pt x="11492185" y="646388"/>
                  </a:cubicBezTo>
                  <a:cubicBezTo>
                    <a:pt x="11457956" y="708252"/>
                    <a:pt x="11285545" y="701099"/>
                    <a:pt x="10999753" y="718290"/>
                  </a:cubicBezTo>
                  <a:cubicBezTo>
                    <a:pt x="8074362" y="585016"/>
                    <a:pt x="5776039" y="681838"/>
                    <a:pt x="492431" y="718290"/>
                  </a:cubicBezTo>
                  <a:cubicBezTo>
                    <a:pt x="213365" y="714774"/>
                    <a:pt x="17828" y="690994"/>
                    <a:pt x="0" y="646388"/>
                  </a:cubicBezTo>
                  <a:cubicBezTo>
                    <a:pt x="-232950" y="439825"/>
                    <a:pt x="-10303" y="281902"/>
                    <a:pt x="0" y="71900"/>
                  </a:cubicBezTo>
                  <a:close/>
                </a:path>
                <a:path w="11492185" h="718290" fill="none" stroke="0" extrusionOk="0">
                  <a:moveTo>
                    <a:pt x="0" y="71900"/>
                  </a:moveTo>
                  <a:cubicBezTo>
                    <a:pt x="990" y="27160"/>
                    <a:pt x="289921" y="925"/>
                    <a:pt x="492431" y="0"/>
                  </a:cubicBezTo>
                  <a:cubicBezTo>
                    <a:pt x="3595003" y="342914"/>
                    <a:pt x="8776789" y="-310062"/>
                    <a:pt x="10999753" y="0"/>
                  </a:cubicBezTo>
                  <a:cubicBezTo>
                    <a:pt x="11245349" y="-727"/>
                    <a:pt x="11527441" y="32937"/>
                    <a:pt x="11492185" y="71900"/>
                  </a:cubicBezTo>
                  <a:cubicBezTo>
                    <a:pt x="11461512" y="346722"/>
                    <a:pt x="11685646" y="426442"/>
                    <a:pt x="11492185" y="646388"/>
                  </a:cubicBezTo>
                  <a:cubicBezTo>
                    <a:pt x="11446184" y="715461"/>
                    <a:pt x="11278011" y="695958"/>
                    <a:pt x="10999753" y="718290"/>
                  </a:cubicBezTo>
                  <a:cubicBezTo>
                    <a:pt x="6730124" y="655021"/>
                    <a:pt x="3632028" y="580464"/>
                    <a:pt x="492431" y="718290"/>
                  </a:cubicBezTo>
                  <a:cubicBezTo>
                    <a:pt x="209134" y="701624"/>
                    <a:pt x="3503" y="696933"/>
                    <a:pt x="0" y="646388"/>
                  </a:cubicBezTo>
                  <a:cubicBezTo>
                    <a:pt x="-260812" y="412348"/>
                    <a:pt x="-5650" y="258897"/>
                    <a:pt x="0" y="71900"/>
                  </a:cubicBezTo>
                  <a:close/>
                </a:path>
              </a:pathLst>
            </a:custGeom>
            <a:solidFill>
              <a:schemeClr val="accent5">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grpSp>
          <p:nvGrpSpPr>
            <p:cNvPr id="12" name="Group 11">
              <a:extLst>
                <a:ext uri="{FF2B5EF4-FFF2-40B4-BE49-F238E27FC236}">
                  <a16:creationId xmlns:a16="http://schemas.microsoft.com/office/drawing/2014/main" id="{E02A8E01-B5B2-64EE-1123-D0CD86288479}"/>
                </a:ext>
              </a:extLst>
            </p:cNvPr>
            <p:cNvGrpSpPr/>
            <p:nvPr/>
          </p:nvGrpSpPr>
          <p:grpSpPr>
            <a:xfrm>
              <a:off x="120771" y="4707558"/>
              <a:ext cx="1774704" cy="2028695"/>
              <a:chOff x="3109912" y="390529"/>
              <a:chExt cx="5130880" cy="6275384"/>
            </a:xfrm>
          </p:grpSpPr>
          <p:sp>
            <p:nvSpPr>
              <p:cNvPr id="13" name="Oval 10">
                <a:extLst>
                  <a:ext uri="{FF2B5EF4-FFF2-40B4-BE49-F238E27FC236}">
                    <a16:creationId xmlns:a16="http://schemas.microsoft.com/office/drawing/2014/main" id="{3885113A-0639-B848-BE94-200B8D0EC14A}"/>
                  </a:ext>
                </a:extLst>
              </p:cNvPr>
              <p:cNvSpPr>
                <a:spLocks noChangeArrowheads="1"/>
              </p:cNvSpPr>
              <p:nvPr/>
            </p:nvSpPr>
            <p:spPr bwMode="auto">
              <a:xfrm>
                <a:off x="3109912" y="390529"/>
                <a:ext cx="5130880" cy="585646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 name="Oval 11">
                <a:extLst>
                  <a:ext uri="{FF2B5EF4-FFF2-40B4-BE49-F238E27FC236}">
                    <a16:creationId xmlns:a16="http://schemas.microsoft.com/office/drawing/2014/main" id="{64612D1A-12C2-8055-4DFD-0BFF1D13424C}"/>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9" name="Freeform 12">
                <a:extLst>
                  <a:ext uri="{FF2B5EF4-FFF2-40B4-BE49-F238E27FC236}">
                    <a16:creationId xmlns:a16="http://schemas.microsoft.com/office/drawing/2014/main" id="{4EA41D99-9E00-DB15-CA81-C9D575562EDC}"/>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8" name="Freeform 13">
                <a:extLst>
                  <a:ext uri="{FF2B5EF4-FFF2-40B4-BE49-F238E27FC236}">
                    <a16:creationId xmlns:a16="http://schemas.microsoft.com/office/drawing/2014/main" id="{4D5301E1-6080-0379-F83E-87096721E82F}"/>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0" name="Freeform 14">
                <a:extLst>
                  <a:ext uri="{FF2B5EF4-FFF2-40B4-BE49-F238E27FC236}">
                    <a16:creationId xmlns:a16="http://schemas.microsoft.com/office/drawing/2014/main" id="{6EF25AC4-E3B4-0E77-E911-1EC88AD7BFB2}"/>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1" name="Freeform 15">
                <a:extLst>
                  <a:ext uri="{FF2B5EF4-FFF2-40B4-BE49-F238E27FC236}">
                    <a16:creationId xmlns:a16="http://schemas.microsoft.com/office/drawing/2014/main" id="{E2C7C8F7-6092-4795-C6F5-4902D4F0E163}"/>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2" name="Freeform 16">
                <a:extLst>
                  <a:ext uri="{FF2B5EF4-FFF2-40B4-BE49-F238E27FC236}">
                    <a16:creationId xmlns:a16="http://schemas.microsoft.com/office/drawing/2014/main" id="{8FA3B917-1429-9ABB-3239-A1A4F3D26AC7}"/>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3" name="Freeform 17">
                <a:extLst>
                  <a:ext uri="{FF2B5EF4-FFF2-40B4-BE49-F238E27FC236}">
                    <a16:creationId xmlns:a16="http://schemas.microsoft.com/office/drawing/2014/main" id="{1F4AC14C-3E14-2CBA-127A-4FCD9B6814B5}"/>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4" name="Freeform 18">
                <a:extLst>
                  <a:ext uri="{FF2B5EF4-FFF2-40B4-BE49-F238E27FC236}">
                    <a16:creationId xmlns:a16="http://schemas.microsoft.com/office/drawing/2014/main" id="{FC0DACC1-8CE8-B0D8-2BF7-F76E72EC6BDB}"/>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5" name="Freeform 19">
                <a:extLst>
                  <a:ext uri="{FF2B5EF4-FFF2-40B4-BE49-F238E27FC236}">
                    <a16:creationId xmlns:a16="http://schemas.microsoft.com/office/drawing/2014/main" id="{925D45CA-D712-117E-032F-15F4F029E8AF}"/>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6" name="Freeform 20">
                <a:extLst>
                  <a:ext uri="{FF2B5EF4-FFF2-40B4-BE49-F238E27FC236}">
                    <a16:creationId xmlns:a16="http://schemas.microsoft.com/office/drawing/2014/main" id="{6E89B985-CB3B-0B59-1FDF-D12FBA72F3B7}"/>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7" name="Freeform 21">
                <a:extLst>
                  <a:ext uri="{FF2B5EF4-FFF2-40B4-BE49-F238E27FC236}">
                    <a16:creationId xmlns:a16="http://schemas.microsoft.com/office/drawing/2014/main" id="{44BDBB23-B3C8-C589-9E0F-30D6C1F56822}"/>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8" name="Freeform 22">
                <a:extLst>
                  <a:ext uri="{FF2B5EF4-FFF2-40B4-BE49-F238E27FC236}">
                    <a16:creationId xmlns:a16="http://schemas.microsoft.com/office/drawing/2014/main" id="{1C14375C-B03A-DDB7-2AD4-885E44A8A4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9" name="Freeform 23">
                <a:extLst>
                  <a:ext uri="{FF2B5EF4-FFF2-40B4-BE49-F238E27FC236}">
                    <a16:creationId xmlns:a16="http://schemas.microsoft.com/office/drawing/2014/main" id="{9AFBB767-48AC-D35D-93D2-C8605797E747}"/>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0" name="Freeform 24">
                <a:extLst>
                  <a:ext uri="{FF2B5EF4-FFF2-40B4-BE49-F238E27FC236}">
                    <a16:creationId xmlns:a16="http://schemas.microsoft.com/office/drawing/2014/main" id="{95C2534E-11C0-0B1C-5E7A-F1761E07AF16}"/>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1" name="Freeform 25">
                <a:extLst>
                  <a:ext uri="{FF2B5EF4-FFF2-40B4-BE49-F238E27FC236}">
                    <a16:creationId xmlns:a16="http://schemas.microsoft.com/office/drawing/2014/main" id="{7DCE1BBB-C578-2B39-645E-01224CB471E2}"/>
                  </a:ext>
                </a:extLst>
              </p:cNvPr>
              <p:cNvSpPr>
                <a:spLocks/>
              </p:cNvSpPr>
              <p:nvPr/>
            </p:nvSpPr>
            <p:spPr bwMode="auto">
              <a:xfrm>
                <a:off x="3960812" y="1608139"/>
                <a:ext cx="3779837"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2" name="Freeform 26">
                <a:extLst>
                  <a:ext uri="{FF2B5EF4-FFF2-40B4-BE49-F238E27FC236}">
                    <a16:creationId xmlns:a16="http://schemas.microsoft.com/office/drawing/2014/main" id="{5FEE5690-CB88-E48A-7937-E1D23422800F}"/>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3" name="Freeform 27">
                <a:extLst>
                  <a:ext uri="{FF2B5EF4-FFF2-40B4-BE49-F238E27FC236}">
                    <a16:creationId xmlns:a16="http://schemas.microsoft.com/office/drawing/2014/main" id="{CD8CAF6C-D10B-556A-5265-AF8907BF208C}"/>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4" name="Freeform 28">
                <a:extLst>
                  <a:ext uri="{FF2B5EF4-FFF2-40B4-BE49-F238E27FC236}">
                    <a16:creationId xmlns:a16="http://schemas.microsoft.com/office/drawing/2014/main" id="{1F829840-B23C-A262-90E9-240F74AD27CD}"/>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5" name="Freeform 29">
                <a:extLst>
                  <a:ext uri="{FF2B5EF4-FFF2-40B4-BE49-F238E27FC236}">
                    <a16:creationId xmlns:a16="http://schemas.microsoft.com/office/drawing/2014/main" id="{5A30EC03-868E-B11D-055E-F4321E50854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6" name="Freeform 30">
                <a:extLst>
                  <a:ext uri="{FF2B5EF4-FFF2-40B4-BE49-F238E27FC236}">
                    <a16:creationId xmlns:a16="http://schemas.microsoft.com/office/drawing/2014/main" id="{3B1B09C3-1578-3169-480A-1D2687A3D789}"/>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7" name="Freeform 31">
                <a:extLst>
                  <a:ext uri="{FF2B5EF4-FFF2-40B4-BE49-F238E27FC236}">
                    <a16:creationId xmlns:a16="http://schemas.microsoft.com/office/drawing/2014/main" id="{C41A27EB-8A14-1C6D-2B7A-BCFCE0B989DC}"/>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8" name="Freeform 32">
                <a:extLst>
                  <a:ext uri="{FF2B5EF4-FFF2-40B4-BE49-F238E27FC236}">
                    <a16:creationId xmlns:a16="http://schemas.microsoft.com/office/drawing/2014/main" id="{D1ECAD40-231F-EFFF-EAFC-017F6AD1E219}"/>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9" name="Freeform 33">
                <a:extLst>
                  <a:ext uri="{FF2B5EF4-FFF2-40B4-BE49-F238E27FC236}">
                    <a16:creationId xmlns:a16="http://schemas.microsoft.com/office/drawing/2014/main" id="{06303071-4F01-CF25-4D09-7F4EDBC3D956}"/>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0" name="Freeform 34">
                <a:extLst>
                  <a:ext uri="{FF2B5EF4-FFF2-40B4-BE49-F238E27FC236}">
                    <a16:creationId xmlns:a16="http://schemas.microsoft.com/office/drawing/2014/main" id="{1A779B8F-98BC-3512-996B-E6399B052F26}"/>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1" name="Freeform 35">
                <a:extLst>
                  <a:ext uri="{FF2B5EF4-FFF2-40B4-BE49-F238E27FC236}">
                    <a16:creationId xmlns:a16="http://schemas.microsoft.com/office/drawing/2014/main" id="{47753093-0E0B-8C16-DD9D-F3CD93FF89EB}"/>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2" name="Freeform 36">
                <a:extLst>
                  <a:ext uri="{FF2B5EF4-FFF2-40B4-BE49-F238E27FC236}">
                    <a16:creationId xmlns:a16="http://schemas.microsoft.com/office/drawing/2014/main" id="{32DE232A-240B-F00D-AA6F-059DB421A458}"/>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3" name="Freeform 37">
                <a:extLst>
                  <a:ext uri="{FF2B5EF4-FFF2-40B4-BE49-F238E27FC236}">
                    <a16:creationId xmlns:a16="http://schemas.microsoft.com/office/drawing/2014/main" id="{41B90864-3283-740F-67C6-41F829BB9BB1}"/>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4" name="Freeform 38">
                <a:extLst>
                  <a:ext uri="{FF2B5EF4-FFF2-40B4-BE49-F238E27FC236}">
                    <a16:creationId xmlns:a16="http://schemas.microsoft.com/office/drawing/2014/main" id="{20372FDE-CE03-0A6F-ADA5-89384410F87E}"/>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5" name="Freeform 39">
                <a:extLst>
                  <a:ext uri="{FF2B5EF4-FFF2-40B4-BE49-F238E27FC236}">
                    <a16:creationId xmlns:a16="http://schemas.microsoft.com/office/drawing/2014/main" id="{646A6808-D744-A731-0DBA-BF2CB08C7D24}"/>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6" name="Freeform 40">
                <a:extLst>
                  <a:ext uri="{FF2B5EF4-FFF2-40B4-BE49-F238E27FC236}">
                    <a16:creationId xmlns:a16="http://schemas.microsoft.com/office/drawing/2014/main" id="{FFD9D506-8A71-5D51-4BE5-99A0288C0935}"/>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7" name="Freeform 41">
                <a:extLst>
                  <a:ext uri="{FF2B5EF4-FFF2-40B4-BE49-F238E27FC236}">
                    <a16:creationId xmlns:a16="http://schemas.microsoft.com/office/drawing/2014/main" id="{869AC569-3473-AA74-1692-C09ECBD229F0}"/>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8" name="Freeform 42">
                <a:extLst>
                  <a:ext uri="{FF2B5EF4-FFF2-40B4-BE49-F238E27FC236}">
                    <a16:creationId xmlns:a16="http://schemas.microsoft.com/office/drawing/2014/main" id="{6F55FC55-7A14-6AF1-ABB4-7771D2DE656F}"/>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9" name="Freeform 43">
                <a:extLst>
                  <a:ext uri="{FF2B5EF4-FFF2-40B4-BE49-F238E27FC236}">
                    <a16:creationId xmlns:a16="http://schemas.microsoft.com/office/drawing/2014/main" id="{0CCE0BBA-C0BD-60E0-52D2-2D745BFF7552}"/>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0" name="Freeform 44">
                <a:extLst>
                  <a:ext uri="{FF2B5EF4-FFF2-40B4-BE49-F238E27FC236}">
                    <a16:creationId xmlns:a16="http://schemas.microsoft.com/office/drawing/2014/main" id="{16B51070-0E0B-4450-8811-57798DD6B3E8}"/>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1" name="Freeform 45">
                <a:extLst>
                  <a:ext uri="{FF2B5EF4-FFF2-40B4-BE49-F238E27FC236}">
                    <a16:creationId xmlns:a16="http://schemas.microsoft.com/office/drawing/2014/main" id="{EBD4BED3-FB61-155A-26D0-94A41841AB98}"/>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2" name="Freeform 46">
                <a:extLst>
                  <a:ext uri="{FF2B5EF4-FFF2-40B4-BE49-F238E27FC236}">
                    <a16:creationId xmlns:a16="http://schemas.microsoft.com/office/drawing/2014/main" id="{BAFA2D37-B7BA-ADA3-F043-361E5FF4CA56}"/>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3" name="Freeform 47">
                <a:extLst>
                  <a:ext uri="{FF2B5EF4-FFF2-40B4-BE49-F238E27FC236}">
                    <a16:creationId xmlns:a16="http://schemas.microsoft.com/office/drawing/2014/main" id="{CFBC8CD2-512A-7CC0-E605-B851F829D8A6}"/>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4" name="Freeform 48">
                <a:extLst>
                  <a:ext uri="{FF2B5EF4-FFF2-40B4-BE49-F238E27FC236}">
                    <a16:creationId xmlns:a16="http://schemas.microsoft.com/office/drawing/2014/main" id="{445A72AD-64E3-D153-F512-90438B90D99B}"/>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5" name="Freeform 49">
                <a:extLst>
                  <a:ext uri="{FF2B5EF4-FFF2-40B4-BE49-F238E27FC236}">
                    <a16:creationId xmlns:a16="http://schemas.microsoft.com/office/drawing/2014/main" id="{4B081AB1-6963-F21A-2085-9CC2EEC1BB1B}"/>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6" name="Oval 50">
                <a:extLst>
                  <a:ext uri="{FF2B5EF4-FFF2-40B4-BE49-F238E27FC236}">
                    <a16:creationId xmlns:a16="http://schemas.microsoft.com/office/drawing/2014/main" id="{3D1E2CEC-7297-63C2-2C97-28D12A5257A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7" name="Oval 51">
                <a:extLst>
                  <a:ext uri="{FF2B5EF4-FFF2-40B4-BE49-F238E27FC236}">
                    <a16:creationId xmlns:a16="http://schemas.microsoft.com/office/drawing/2014/main" id="{4BEA4116-34DA-56FE-9738-4E3CD59E717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8" name="Freeform 52">
                <a:extLst>
                  <a:ext uri="{FF2B5EF4-FFF2-40B4-BE49-F238E27FC236}">
                    <a16:creationId xmlns:a16="http://schemas.microsoft.com/office/drawing/2014/main" id="{9EA55849-7787-2455-6F3D-9D378DAD6443}"/>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9" name="Freeform 53">
                <a:extLst>
                  <a:ext uri="{FF2B5EF4-FFF2-40B4-BE49-F238E27FC236}">
                    <a16:creationId xmlns:a16="http://schemas.microsoft.com/office/drawing/2014/main" id="{6B24126B-84CE-7024-F671-9BC92E4893E9}"/>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0" name="Freeform 54">
                <a:extLst>
                  <a:ext uri="{FF2B5EF4-FFF2-40B4-BE49-F238E27FC236}">
                    <a16:creationId xmlns:a16="http://schemas.microsoft.com/office/drawing/2014/main" id="{49B554D0-9E56-A101-6F84-760090A8B02C}"/>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1" name="Freeform 55">
                <a:extLst>
                  <a:ext uri="{FF2B5EF4-FFF2-40B4-BE49-F238E27FC236}">
                    <a16:creationId xmlns:a16="http://schemas.microsoft.com/office/drawing/2014/main" id="{BE2C5878-ABC0-EEC3-90C1-5F5AB6BF91D0}"/>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2" name="Freeform 56">
                <a:extLst>
                  <a:ext uri="{FF2B5EF4-FFF2-40B4-BE49-F238E27FC236}">
                    <a16:creationId xmlns:a16="http://schemas.microsoft.com/office/drawing/2014/main" id="{56519BDA-6484-304E-419A-7BC308BC1A57}"/>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3" name="Freeform 57">
                <a:extLst>
                  <a:ext uri="{FF2B5EF4-FFF2-40B4-BE49-F238E27FC236}">
                    <a16:creationId xmlns:a16="http://schemas.microsoft.com/office/drawing/2014/main" id="{2A2ED628-CFF4-9199-1E1E-E88325DFC023}"/>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4" name="Freeform 58">
                <a:extLst>
                  <a:ext uri="{FF2B5EF4-FFF2-40B4-BE49-F238E27FC236}">
                    <a16:creationId xmlns:a16="http://schemas.microsoft.com/office/drawing/2014/main" id="{CA71E20A-CBC7-FD51-F041-6478677EE64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5" name="Freeform 59">
                <a:extLst>
                  <a:ext uri="{FF2B5EF4-FFF2-40B4-BE49-F238E27FC236}">
                    <a16:creationId xmlns:a16="http://schemas.microsoft.com/office/drawing/2014/main" id="{245BD2C0-FCEC-BF81-140F-DA25420F313F}"/>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6" name="Freeform 60">
                <a:extLst>
                  <a:ext uri="{FF2B5EF4-FFF2-40B4-BE49-F238E27FC236}">
                    <a16:creationId xmlns:a16="http://schemas.microsoft.com/office/drawing/2014/main" id="{4874F88F-2D47-76D8-1A4E-0015D5ADB87E}"/>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7" name="Freeform 61">
                <a:extLst>
                  <a:ext uri="{FF2B5EF4-FFF2-40B4-BE49-F238E27FC236}">
                    <a16:creationId xmlns:a16="http://schemas.microsoft.com/office/drawing/2014/main" id="{6EBA4241-37A9-D760-E8A6-0F4AE422AF02}"/>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8" name="Freeform 62">
                <a:extLst>
                  <a:ext uri="{FF2B5EF4-FFF2-40B4-BE49-F238E27FC236}">
                    <a16:creationId xmlns:a16="http://schemas.microsoft.com/office/drawing/2014/main" id="{A4B7C84B-D129-0139-3524-963DE053CC8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9" name="Freeform 63">
                <a:extLst>
                  <a:ext uri="{FF2B5EF4-FFF2-40B4-BE49-F238E27FC236}">
                    <a16:creationId xmlns:a16="http://schemas.microsoft.com/office/drawing/2014/main" id="{4B8CE928-0CFF-80D0-85F9-EADCE6965DD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0" name="Freeform 64">
                <a:extLst>
                  <a:ext uri="{FF2B5EF4-FFF2-40B4-BE49-F238E27FC236}">
                    <a16:creationId xmlns:a16="http://schemas.microsoft.com/office/drawing/2014/main" id="{8537512B-9D27-C032-9090-4C1FF60B6BB9}"/>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1" name="Freeform 65">
                <a:extLst>
                  <a:ext uri="{FF2B5EF4-FFF2-40B4-BE49-F238E27FC236}">
                    <a16:creationId xmlns:a16="http://schemas.microsoft.com/office/drawing/2014/main" id="{27B56D7B-DC34-048D-3182-0327E6294E74}"/>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2" name="Freeform 66">
                <a:extLst>
                  <a:ext uri="{FF2B5EF4-FFF2-40B4-BE49-F238E27FC236}">
                    <a16:creationId xmlns:a16="http://schemas.microsoft.com/office/drawing/2014/main" id="{6A2EAE59-F75E-6954-E009-8DACD0579493}"/>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3" name="Freeform 67">
                <a:extLst>
                  <a:ext uri="{FF2B5EF4-FFF2-40B4-BE49-F238E27FC236}">
                    <a16:creationId xmlns:a16="http://schemas.microsoft.com/office/drawing/2014/main" id="{017E4839-20DB-C26D-601B-D9BBA392864C}"/>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4" name="Freeform 68">
                <a:extLst>
                  <a:ext uri="{FF2B5EF4-FFF2-40B4-BE49-F238E27FC236}">
                    <a16:creationId xmlns:a16="http://schemas.microsoft.com/office/drawing/2014/main" id="{EE7D4A75-1FF4-15C4-A283-FB7F2B951C53}"/>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5" name="Freeform 69">
                <a:extLst>
                  <a:ext uri="{FF2B5EF4-FFF2-40B4-BE49-F238E27FC236}">
                    <a16:creationId xmlns:a16="http://schemas.microsoft.com/office/drawing/2014/main" id="{0DEBF046-17B3-5A65-CFF5-F06EDB53DBA1}"/>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6" name="Freeform 70">
                <a:extLst>
                  <a:ext uri="{FF2B5EF4-FFF2-40B4-BE49-F238E27FC236}">
                    <a16:creationId xmlns:a16="http://schemas.microsoft.com/office/drawing/2014/main" id="{88DDD88D-CC6E-2A15-314F-9C6A12E61C02}"/>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7" name="Freeform 71">
                <a:extLst>
                  <a:ext uri="{FF2B5EF4-FFF2-40B4-BE49-F238E27FC236}">
                    <a16:creationId xmlns:a16="http://schemas.microsoft.com/office/drawing/2014/main" id="{F7B3F785-5B73-B357-212C-4791F469EF80}"/>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8" name="Freeform 72">
                <a:extLst>
                  <a:ext uri="{FF2B5EF4-FFF2-40B4-BE49-F238E27FC236}">
                    <a16:creationId xmlns:a16="http://schemas.microsoft.com/office/drawing/2014/main" id="{50856A6E-486B-4D1D-4BEB-3CF33A8DC9D1}"/>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9" name="Freeform 73">
                <a:extLst>
                  <a:ext uri="{FF2B5EF4-FFF2-40B4-BE49-F238E27FC236}">
                    <a16:creationId xmlns:a16="http://schemas.microsoft.com/office/drawing/2014/main" id="{62A04DDC-7D7E-C0B3-33E7-0BCDE3D73A9B}"/>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0" name="Freeform 74">
                <a:extLst>
                  <a:ext uri="{FF2B5EF4-FFF2-40B4-BE49-F238E27FC236}">
                    <a16:creationId xmlns:a16="http://schemas.microsoft.com/office/drawing/2014/main" id="{A2A6C31B-6B59-EE08-2CBC-912F422A3EB9}"/>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1" name="Freeform 75">
                <a:extLst>
                  <a:ext uri="{FF2B5EF4-FFF2-40B4-BE49-F238E27FC236}">
                    <a16:creationId xmlns:a16="http://schemas.microsoft.com/office/drawing/2014/main" id="{0255DBD9-99C8-9F1E-D337-20F7C292C098}"/>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2" name="Freeform 76">
                <a:extLst>
                  <a:ext uri="{FF2B5EF4-FFF2-40B4-BE49-F238E27FC236}">
                    <a16:creationId xmlns:a16="http://schemas.microsoft.com/office/drawing/2014/main" id="{E40D2F94-CD59-BCB7-D231-3287F76DE881}"/>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3" name="Freeform 77">
                <a:extLst>
                  <a:ext uri="{FF2B5EF4-FFF2-40B4-BE49-F238E27FC236}">
                    <a16:creationId xmlns:a16="http://schemas.microsoft.com/office/drawing/2014/main" id="{2C9A89CB-992D-2912-53DC-2574F0A7A238}"/>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4" name="Freeform 78">
                <a:extLst>
                  <a:ext uri="{FF2B5EF4-FFF2-40B4-BE49-F238E27FC236}">
                    <a16:creationId xmlns:a16="http://schemas.microsoft.com/office/drawing/2014/main" id="{DEE08D79-B9EB-B277-D837-5C948DC6793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5" name="Freeform 79">
                <a:extLst>
                  <a:ext uri="{FF2B5EF4-FFF2-40B4-BE49-F238E27FC236}">
                    <a16:creationId xmlns:a16="http://schemas.microsoft.com/office/drawing/2014/main" id="{EF6207BE-0CBC-05B4-0B3A-B0211EC9B1A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6" name="Freeform 80">
                <a:extLst>
                  <a:ext uri="{FF2B5EF4-FFF2-40B4-BE49-F238E27FC236}">
                    <a16:creationId xmlns:a16="http://schemas.microsoft.com/office/drawing/2014/main" id="{CEC7C019-B1BB-CF03-8DF0-EB18F6FE3EEA}"/>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7" name="Freeform 81">
                <a:extLst>
                  <a:ext uri="{FF2B5EF4-FFF2-40B4-BE49-F238E27FC236}">
                    <a16:creationId xmlns:a16="http://schemas.microsoft.com/office/drawing/2014/main" id="{F9F8A004-A39D-667C-570B-4C8458BCB19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8" name="Freeform 82">
                <a:extLst>
                  <a:ext uri="{FF2B5EF4-FFF2-40B4-BE49-F238E27FC236}">
                    <a16:creationId xmlns:a16="http://schemas.microsoft.com/office/drawing/2014/main" id="{064B9348-27F3-E369-6581-BF75175CC15E}"/>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9" name="Freeform 83">
                <a:extLst>
                  <a:ext uri="{FF2B5EF4-FFF2-40B4-BE49-F238E27FC236}">
                    <a16:creationId xmlns:a16="http://schemas.microsoft.com/office/drawing/2014/main" id="{A07C95DE-DCB9-78FE-4450-D06E7F9EDE6F}"/>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0" name="Freeform 84">
                <a:extLst>
                  <a:ext uri="{FF2B5EF4-FFF2-40B4-BE49-F238E27FC236}">
                    <a16:creationId xmlns:a16="http://schemas.microsoft.com/office/drawing/2014/main" id="{4C6E9D65-EB3A-B14E-66F3-63510A34FBE4}"/>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1" name="Freeform 85">
                <a:extLst>
                  <a:ext uri="{FF2B5EF4-FFF2-40B4-BE49-F238E27FC236}">
                    <a16:creationId xmlns:a16="http://schemas.microsoft.com/office/drawing/2014/main" id="{D3BB3DEA-8366-B17F-4F47-BA1DD4CFB418}"/>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2" name="Freeform 86">
                <a:extLst>
                  <a:ext uri="{FF2B5EF4-FFF2-40B4-BE49-F238E27FC236}">
                    <a16:creationId xmlns:a16="http://schemas.microsoft.com/office/drawing/2014/main" id="{09450D7C-A3FB-5FA6-43F2-0C993103BAB8}"/>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3" name="Freeform 87">
                <a:extLst>
                  <a:ext uri="{FF2B5EF4-FFF2-40B4-BE49-F238E27FC236}">
                    <a16:creationId xmlns:a16="http://schemas.microsoft.com/office/drawing/2014/main" id="{D5DB85AB-2DF9-4EB3-BD00-6CEB7B5CB9C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4" name="Freeform 88">
                <a:extLst>
                  <a:ext uri="{FF2B5EF4-FFF2-40B4-BE49-F238E27FC236}">
                    <a16:creationId xmlns:a16="http://schemas.microsoft.com/office/drawing/2014/main" id="{85E3777D-681E-6314-0556-8BB3DFDFD4D8}"/>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5" name="Freeform 89">
                <a:extLst>
                  <a:ext uri="{FF2B5EF4-FFF2-40B4-BE49-F238E27FC236}">
                    <a16:creationId xmlns:a16="http://schemas.microsoft.com/office/drawing/2014/main" id="{36273AEA-5AAF-05D8-CB33-08FF0F6D0063}"/>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6" name="Freeform 90">
                <a:extLst>
                  <a:ext uri="{FF2B5EF4-FFF2-40B4-BE49-F238E27FC236}">
                    <a16:creationId xmlns:a16="http://schemas.microsoft.com/office/drawing/2014/main" id="{5187BBB6-60AA-28C2-031B-9689E23D38CB}"/>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7" name="Freeform 91">
                <a:extLst>
                  <a:ext uri="{FF2B5EF4-FFF2-40B4-BE49-F238E27FC236}">
                    <a16:creationId xmlns:a16="http://schemas.microsoft.com/office/drawing/2014/main" id="{76C7AC01-4891-E05E-C09F-81E2B6569E2E}"/>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8" name="Freeform 92">
                <a:extLst>
                  <a:ext uri="{FF2B5EF4-FFF2-40B4-BE49-F238E27FC236}">
                    <a16:creationId xmlns:a16="http://schemas.microsoft.com/office/drawing/2014/main" id="{6821AB57-EEC2-227F-7E3E-E423F05851DA}"/>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9" name="Freeform 93">
                <a:extLst>
                  <a:ext uri="{FF2B5EF4-FFF2-40B4-BE49-F238E27FC236}">
                    <a16:creationId xmlns:a16="http://schemas.microsoft.com/office/drawing/2014/main" id="{F7A80799-E789-E1FC-C64F-0A2705DC473C}"/>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0" name="Freeform 94">
                <a:extLst>
                  <a:ext uri="{FF2B5EF4-FFF2-40B4-BE49-F238E27FC236}">
                    <a16:creationId xmlns:a16="http://schemas.microsoft.com/office/drawing/2014/main" id="{AB3AE6B9-A7E8-4C3F-7F5B-88AF862E0C91}"/>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1" name="Freeform 95">
                <a:extLst>
                  <a:ext uri="{FF2B5EF4-FFF2-40B4-BE49-F238E27FC236}">
                    <a16:creationId xmlns:a16="http://schemas.microsoft.com/office/drawing/2014/main" id="{895F3E21-19D2-7247-76DE-A2FF876C3A00}"/>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2" name="Freeform 96">
                <a:extLst>
                  <a:ext uri="{FF2B5EF4-FFF2-40B4-BE49-F238E27FC236}">
                    <a16:creationId xmlns:a16="http://schemas.microsoft.com/office/drawing/2014/main" id="{B003BB88-FDEF-1A1B-8507-7D6BD65E5A2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3" name="Freeform 97">
                <a:extLst>
                  <a:ext uri="{FF2B5EF4-FFF2-40B4-BE49-F238E27FC236}">
                    <a16:creationId xmlns:a16="http://schemas.microsoft.com/office/drawing/2014/main" id="{133BD1B6-0B47-9636-8948-01B547BCCFBC}"/>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4" name="Freeform 98">
                <a:extLst>
                  <a:ext uri="{FF2B5EF4-FFF2-40B4-BE49-F238E27FC236}">
                    <a16:creationId xmlns:a16="http://schemas.microsoft.com/office/drawing/2014/main" id="{75AB1643-B722-34C0-7911-6D9C74B9EEC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5" name="Freeform 99">
                <a:extLst>
                  <a:ext uri="{FF2B5EF4-FFF2-40B4-BE49-F238E27FC236}">
                    <a16:creationId xmlns:a16="http://schemas.microsoft.com/office/drawing/2014/main" id="{76EC51AC-78F0-509B-66C0-FD8A68B5E46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6" name="Freeform 100">
                <a:extLst>
                  <a:ext uri="{FF2B5EF4-FFF2-40B4-BE49-F238E27FC236}">
                    <a16:creationId xmlns:a16="http://schemas.microsoft.com/office/drawing/2014/main" id="{17BB8483-3D43-FFCB-DDFF-125FEBB1CF5B}"/>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7" name="Freeform 101">
                <a:extLst>
                  <a:ext uri="{FF2B5EF4-FFF2-40B4-BE49-F238E27FC236}">
                    <a16:creationId xmlns:a16="http://schemas.microsoft.com/office/drawing/2014/main" id="{D71D6C47-6855-A395-02FB-F0463D0D5BF8}"/>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8" name="Freeform 102">
                <a:extLst>
                  <a:ext uri="{FF2B5EF4-FFF2-40B4-BE49-F238E27FC236}">
                    <a16:creationId xmlns:a16="http://schemas.microsoft.com/office/drawing/2014/main" id="{1CDF6678-8494-732D-F403-32E73D39ED26}"/>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9" name="Freeform 103">
                <a:extLst>
                  <a:ext uri="{FF2B5EF4-FFF2-40B4-BE49-F238E27FC236}">
                    <a16:creationId xmlns:a16="http://schemas.microsoft.com/office/drawing/2014/main" id="{76B4CDE1-D8E5-B518-115E-223B244A0E25}"/>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0" name="Freeform 104">
                <a:extLst>
                  <a:ext uri="{FF2B5EF4-FFF2-40B4-BE49-F238E27FC236}">
                    <a16:creationId xmlns:a16="http://schemas.microsoft.com/office/drawing/2014/main" id="{FC1A64BD-C2C2-2115-7B21-DC627B312506}"/>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1" name="Freeform 105">
                <a:extLst>
                  <a:ext uri="{FF2B5EF4-FFF2-40B4-BE49-F238E27FC236}">
                    <a16:creationId xmlns:a16="http://schemas.microsoft.com/office/drawing/2014/main" id="{A59208F4-47C1-4B79-D744-6C8051112ED3}"/>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2" name="Freeform 106">
                <a:extLst>
                  <a:ext uri="{FF2B5EF4-FFF2-40B4-BE49-F238E27FC236}">
                    <a16:creationId xmlns:a16="http://schemas.microsoft.com/office/drawing/2014/main" id="{03AB6273-EB8D-C1C2-C065-887306A0E2ED}"/>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3" name="Freeform 107">
                <a:extLst>
                  <a:ext uri="{FF2B5EF4-FFF2-40B4-BE49-F238E27FC236}">
                    <a16:creationId xmlns:a16="http://schemas.microsoft.com/office/drawing/2014/main" id="{1938465B-02EB-A25D-8F8A-A7788CD5AEDC}"/>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4" name="Freeform 108">
                <a:extLst>
                  <a:ext uri="{FF2B5EF4-FFF2-40B4-BE49-F238E27FC236}">
                    <a16:creationId xmlns:a16="http://schemas.microsoft.com/office/drawing/2014/main" id="{AF1AE6BC-870E-2B41-37CE-62A754A467E2}"/>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5" name="Freeform 109">
                <a:extLst>
                  <a:ext uri="{FF2B5EF4-FFF2-40B4-BE49-F238E27FC236}">
                    <a16:creationId xmlns:a16="http://schemas.microsoft.com/office/drawing/2014/main" id="{DE9F36C4-CA20-D910-1C89-5D345E4FD9A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6" name="Freeform 110">
                <a:extLst>
                  <a:ext uri="{FF2B5EF4-FFF2-40B4-BE49-F238E27FC236}">
                    <a16:creationId xmlns:a16="http://schemas.microsoft.com/office/drawing/2014/main" id="{A8EDA99E-F124-1087-EE31-5D94623475BF}"/>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7" name="Freeform 111">
                <a:extLst>
                  <a:ext uri="{FF2B5EF4-FFF2-40B4-BE49-F238E27FC236}">
                    <a16:creationId xmlns:a16="http://schemas.microsoft.com/office/drawing/2014/main" id="{46490AAF-D59B-D33C-B2BA-3173398B749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8" name="Freeform 112">
                <a:extLst>
                  <a:ext uri="{FF2B5EF4-FFF2-40B4-BE49-F238E27FC236}">
                    <a16:creationId xmlns:a16="http://schemas.microsoft.com/office/drawing/2014/main" id="{50EC4EFB-7536-2AB9-8935-446962D89986}"/>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9" name="Freeform 113">
                <a:extLst>
                  <a:ext uri="{FF2B5EF4-FFF2-40B4-BE49-F238E27FC236}">
                    <a16:creationId xmlns:a16="http://schemas.microsoft.com/office/drawing/2014/main" id="{A71BE699-1C65-EC4B-DFFB-9D10D0FD0C2E}"/>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0" name="Freeform 114">
                <a:extLst>
                  <a:ext uri="{FF2B5EF4-FFF2-40B4-BE49-F238E27FC236}">
                    <a16:creationId xmlns:a16="http://schemas.microsoft.com/office/drawing/2014/main" id="{7F588379-6C79-24D8-F902-F3B60121DDE8}"/>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1" name="Freeform 115">
                <a:extLst>
                  <a:ext uri="{FF2B5EF4-FFF2-40B4-BE49-F238E27FC236}">
                    <a16:creationId xmlns:a16="http://schemas.microsoft.com/office/drawing/2014/main" id="{A3E53D8E-F596-6C6B-E3B2-97A83D5E722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2" name="Freeform 116">
                <a:extLst>
                  <a:ext uri="{FF2B5EF4-FFF2-40B4-BE49-F238E27FC236}">
                    <a16:creationId xmlns:a16="http://schemas.microsoft.com/office/drawing/2014/main" id="{C1B88585-F3D4-19D4-9396-35E6EFEF7F67}"/>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3" name="Freeform 117">
                <a:extLst>
                  <a:ext uri="{FF2B5EF4-FFF2-40B4-BE49-F238E27FC236}">
                    <a16:creationId xmlns:a16="http://schemas.microsoft.com/office/drawing/2014/main" id="{450A01F3-F6B0-C52F-D061-2A085F1A372A}"/>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4" name="Freeform 118">
                <a:extLst>
                  <a:ext uri="{FF2B5EF4-FFF2-40B4-BE49-F238E27FC236}">
                    <a16:creationId xmlns:a16="http://schemas.microsoft.com/office/drawing/2014/main" id="{85401A0B-1605-031C-E1C6-E74AC699EA4B}"/>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5" name="Freeform 119">
                <a:extLst>
                  <a:ext uri="{FF2B5EF4-FFF2-40B4-BE49-F238E27FC236}">
                    <a16:creationId xmlns:a16="http://schemas.microsoft.com/office/drawing/2014/main" id="{4D472525-158B-3C06-E04E-E06CB3142ADD}"/>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6" name="Freeform 120">
                <a:extLst>
                  <a:ext uri="{FF2B5EF4-FFF2-40B4-BE49-F238E27FC236}">
                    <a16:creationId xmlns:a16="http://schemas.microsoft.com/office/drawing/2014/main" id="{9BDF81B1-B91B-0BC7-7EFC-E23E8D6F4255}"/>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7" name="Freeform 121">
                <a:extLst>
                  <a:ext uri="{FF2B5EF4-FFF2-40B4-BE49-F238E27FC236}">
                    <a16:creationId xmlns:a16="http://schemas.microsoft.com/office/drawing/2014/main" id="{D48140D8-37FC-D7AF-9FA5-30F8AA3203B2}"/>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8" name="Freeform 122">
                <a:extLst>
                  <a:ext uri="{FF2B5EF4-FFF2-40B4-BE49-F238E27FC236}">
                    <a16:creationId xmlns:a16="http://schemas.microsoft.com/office/drawing/2014/main" id="{1061E48E-A9AA-D5A8-28CF-1CDFDBB28685}"/>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9" name="Freeform 123">
                <a:extLst>
                  <a:ext uri="{FF2B5EF4-FFF2-40B4-BE49-F238E27FC236}">
                    <a16:creationId xmlns:a16="http://schemas.microsoft.com/office/drawing/2014/main" id="{055E56AD-7BB8-E2BD-C04F-6DD7E967D38E}"/>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0" name="Freeform 124">
                <a:extLst>
                  <a:ext uri="{FF2B5EF4-FFF2-40B4-BE49-F238E27FC236}">
                    <a16:creationId xmlns:a16="http://schemas.microsoft.com/office/drawing/2014/main" id="{B24866A7-972D-6B6C-EDD3-B1A8ED0FA78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1" name="Freeform 125">
                <a:extLst>
                  <a:ext uri="{FF2B5EF4-FFF2-40B4-BE49-F238E27FC236}">
                    <a16:creationId xmlns:a16="http://schemas.microsoft.com/office/drawing/2014/main" id="{03585085-7E00-2A71-8344-31BAEA049FE1}"/>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2" name="Freeform 126">
                <a:extLst>
                  <a:ext uri="{FF2B5EF4-FFF2-40B4-BE49-F238E27FC236}">
                    <a16:creationId xmlns:a16="http://schemas.microsoft.com/office/drawing/2014/main" id="{DBA1EF5D-8C79-0143-B6F5-60435EFB8BEB}"/>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3" name="Freeform 127">
                <a:extLst>
                  <a:ext uri="{FF2B5EF4-FFF2-40B4-BE49-F238E27FC236}">
                    <a16:creationId xmlns:a16="http://schemas.microsoft.com/office/drawing/2014/main" id="{07C256AF-4EFF-1AA3-E447-0278290F5362}"/>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4" name="Freeform 128">
                <a:extLst>
                  <a:ext uri="{FF2B5EF4-FFF2-40B4-BE49-F238E27FC236}">
                    <a16:creationId xmlns:a16="http://schemas.microsoft.com/office/drawing/2014/main" id="{8280FF4C-BA2B-919B-B5BC-BE199A2E4BCC}"/>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5" name="Freeform 129">
                <a:extLst>
                  <a:ext uri="{FF2B5EF4-FFF2-40B4-BE49-F238E27FC236}">
                    <a16:creationId xmlns:a16="http://schemas.microsoft.com/office/drawing/2014/main" id="{C110CB0C-F248-6CBF-752C-D7450DB8C38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6" name="Freeform 130">
                <a:extLst>
                  <a:ext uri="{FF2B5EF4-FFF2-40B4-BE49-F238E27FC236}">
                    <a16:creationId xmlns:a16="http://schemas.microsoft.com/office/drawing/2014/main" id="{7109F12D-4011-9485-F28B-583D9ED314B2}"/>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7" name="Freeform 131">
                <a:extLst>
                  <a:ext uri="{FF2B5EF4-FFF2-40B4-BE49-F238E27FC236}">
                    <a16:creationId xmlns:a16="http://schemas.microsoft.com/office/drawing/2014/main" id="{343D379D-14AC-2E2E-2F0B-50C384404AA7}"/>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8" name="Freeform 132">
                <a:extLst>
                  <a:ext uri="{FF2B5EF4-FFF2-40B4-BE49-F238E27FC236}">
                    <a16:creationId xmlns:a16="http://schemas.microsoft.com/office/drawing/2014/main" id="{7235F0EC-69D7-779B-2170-420B84B9E623}"/>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9" name="Freeform 133">
                <a:extLst>
                  <a:ext uri="{FF2B5EF4-FFF2-40B4-BE49-F238E27FC236}">
                    <a16:creationId xmlns:a16="http://schemas.microsoft.com/office/drawing/2014/main" id="{DA755B99-7FA8-F281-C1FB-A58E451526BF}"/>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0" name="Freeform 134">
                <a:extLst>
                  <a:ext uri="{FF2B5EF4-FFF2-40B4-BE49-F238E27FC236}">
                    <a16:creationId xmlns:a16="http://schemas.microsoft.com/office/drawing/2014/main" id="{9E7C1834-C1DD-78BA-0DB5-29D3EA4A8C98}"/>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1" name="Freeform 135">
                <a:extLst>
                  <a:ext uri="{FF2B5EF4-FFF2-40B4-BE49-F238E27FC236}">
                    <a16:creationId xmlns:a16="http://schemas.microsoft.com/office/drawing/2014/main" id="{BF21909F-663B-38EA-4E02-B5799C709313}"/>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
        <p:nvSpPr>
          <p:cNvPr id="25" name="Oval 24">
            <a:extLst>
              <a:ext uri="{FF2B5EF4-FFF2-40B4-BE49-F238E27FC236}">
                <a16:creationId xmlns:a16="http://schemas.microsoft.com/office/drawing/2014/main" id="{D2DD8676-F321-420B-A47E-DA90AEC883D3}"/>
              </a:ext>
            </a:extLst>
          </p:cNvPr>
          <p:cNvSpPr/>
          <p:nvPr/>
        </p:nvSpPr>
        <p:spPr>
          <a:xfrm>
            <a:off x="846136" y="4321629"/>
            <a:ext cx="45719" cy="45719"/>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graphicFrame>
        <p:nvGraphicFramePr>
          <p:cNvPr id="2" name="!! Bảng 123">
            <a:extLst>
              <a:ext uri="{FF2B5EF4-FFF2-40B4-BE49-F238E27FC236}">
                <a16:creationId xmlns:a16="http://schemas.microsoft.com/office/drawing/2014/main" id="{ADC6FA9E-031A-4299-10FB-6269CCD1A5F4}"/>
              </a:ext>
            </a:extLst>
          </p:cNvPr>
          <p:cNvGraphicFramePr>
            <a:graphicFrameLocks noGrp="1"/>
          </p:cNvGraphicFramePr>
          <p:nvPr/>
        </p:nvGraphicFramePr>
        <p:xfrm>
          <a:off x="2596628" y="651129"/>
          <a:ext cx="8935669" cy="5196440"/>
        </p:xfrm>
        <a:graphic>
          <a:graphicData uri="http://schemas.openxmlformats.org/drawingml/2006/table">
            <a:tbl>
              <a:tblPr firstRow="1" bandRow="1"/>
              <a:tblGrid>
                <a:gridCol w="4456830">
                  <a:extLst>
                    <a:ext uri="{9D8B030D-6E8A-4147-A177-3AD203B41FA5}">
                      <a16:colId xmlns:a16="http://schemas.microsoft.com/office/drawing/2014/main" val="2480034747"/>
                    </a:ext>
                  </a:extLst>
                </a:gridCol>
                <a:gridCol w="4478839">
                  <a:extLst>
                    <a:ext uri="{9D8B030D-6E8A-4147-A177-3AD203B41FA5}">
                      <a16:colId xmlns:a16="http://schemas.microsoft.com/office/drawing/2014/main" val="1034286495"/>
                    </a:ext>
                  </a:extLst>
                </a:gridCol>
              </a:tblGrid>
              <a:tr h="1200520">
                <a:tc>
                  <a:txBody>
                    <a:bodyPr/>
                    <a:lstStyle/>
                    <a:p>
                      <a:pPr algn="ctr"/>
                      <a:r>
                        <a:rPr lang="en-US" sz="2800" b="1" dirty="0">
                          <a:solidFill>
                            <a:schemeClr val="bg2">
                              <a:lumMod val="10000"/>
                            </a:schemeClr>
                          </a:solidFill>
                          <a:latin typeface="Times New Roman" panose="02020603050405020304" pitchFamily="18" charset="0"/>
                          <a:ea typeface="Tahoma" panose="020B0604030504040204" pitchFamily="34" charset="0"/>
                          <a:cs typeface="Times New Roman" panose="02020603050405020304" pitchFamily="18" charset="0"/>
                        </a:rPr>
                        <a:t>NHÓM 1</a:t>
                      </a:r>
                    </a:p>
                    <a:p>
                      <a:pPr algn="ct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Việc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nên</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làm</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để</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giữ</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vệ</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sinh</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ở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trường</a:t>
                      </a:r>
                      <a:endPar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rgbClr val="EB6F8D"/>
                    </a:solidFill>
                  </a:tcPr>
                </a:tc>
                <a:tc>
                  <a:txBody>
                    <a:bodyPr/>
                    <a:lstStyle/>
                    <a:p>
                      <a:pPr algn="ctr"/>
                      <a:r>
                        <a:rPr lang="en-US" sz="2800" b="1" dirty="0">
                          <a:solidFill>
                            <a:schemeClr val="bg2">
                              <a:lumMod val="10000"/>
                            </a:schemeClr>
                          </a:solidFill>
                          <a:latin typeface="Times New Roman" panose="02020603050405020304" pitchFamily="18" charset="0"/>
                          <a:cs typeface="Times New Roman" panose="02020603050405020304" pitchFamily="18" charset="0"/>
                        </a:rPr>
                        <a:t>NHÓM 2</a:t>
                      </a:r>
                    </a:p>
                    <a:p>
                      <a:pPr algn="ct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Việc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không</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nên</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làm</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để</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giữ</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vệ</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sinh</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ở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trường</a:t>
                      </a:r>
                      <a:endPar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rgbClr val="EB6F8D"/>
                    </a:solidFill>
                  </a:tcPr>
                </a:tc>
                <a:extLst>
                  <a:ext uri="{0D108BD9-81ED-4DB2-BD59-A6C34878D82A}">
                    <a16:rowId xmlns:a16="http://schemas.microsoft.com/office/drawing/2014/main" val="733286304"/>
                  </a:ext>
                </a:extLst>
              </a:tr>
              <a:tr h="3946760">
                <a:tc>
                  <a:txBody>
                    <a:bodyPr/>
                    <a:lstStyle/>
                    <a:p>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Quét</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sân</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trường</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lớp</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học</a:t>
                      </a:r>
                      <a:endPar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endParaRPr>
                    </a:p>
                    <a:p>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Lau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chùi</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cửa</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sổ</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lớp</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học</a:t>
                      </a:r>
                      <a:endPar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endParaRPr>
                    </a:p>
                    <a:p>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Chăm</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sóc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cây</a:t>
                      </a:r>
                      <a:endPar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endParaRPr>
                    </a:p>
                    <a:p>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Không</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vứt</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rác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bừa</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bãi</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ra</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nền</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lớp</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học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sân</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trường</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a:t>
                      </a:r>
                    </a:p>
                    <a:p>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Rửa</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cốc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uống</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nước</a:t>
                      </a:r>
                      <a:r>
                        <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 ở </a:t>
                      </a:r>
                      <a:r>
                        <a:rPr lang="en-US" sz="2400" b="0" i="0" u="none" strike="noStrike" cap="none" dirty="0" err="1">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rPr>
                        <a:t>lớp</a:t>
                      </a:r>
                      <a:endParaRPr lang="en-US" sz="2400" b="0" i="0" u="none" strike="noStrike" cap="none" dirty="0">
                        <a:solidFill>
                          <a:schemeClr val="bg2">
                            <a:lumMod val="10000"/>
                          </a:schemeClr>
                        </a:solidFill>
                        <a:effectLst/>
                        <a:latin typeface="Tahoma" panose="020B0604030504040204" pitchFamily="34" charset="0"/>
                        <a:ea typeface="Tahoma" panose="020B0604030504040204" pitchFamily="34" charset="0"/>
                        <a:cs typeface="Tahoma" panose="020B0604030504040204" pitchFamily="34" charset="0"/>
                        <a:sym typeface="Arial"/>
                      </a:endParaRPr>
                    </a:p>
                    <a:p>
                      <a:pPr algn="ctr"/>
                      <a:endParaRPr lang="en-US" sz="2000" dirty="0">
                        <a:latin typeface="Times New Roman" panose="02020603050405020304" pitchFamily="18" charset="0"/>
                        <a:cs typeface="Times New Roman" panose="02020603050405020304" pitchFamily="18" charset="0"/>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chemeClr val="bg1"/>
                    </a:solidFill>
                  </a:tcPr>
                </a:tc>
                <a:tc>
                  <a:txBody>
                    <a:bodyPr/>
                    <a:lstStyle/>
                    <a:p>
                      <a:pPr algn="just">
                        <a:buNone/>
                      </a:pP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Vứt</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rác</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bừa</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bãi</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không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đúng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nơi</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quy</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định</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t>
                      </a:r>
                    </a:p>
                    <a:p>
                      <a:pPr algn="just">
                        <a:buNone/>
                      </a:pP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Lấy</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phấn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bút</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màu</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vẽ</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lên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bàn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học</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lên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tường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t>
                      </a:r>
                    </a:p>
                    <a:p>
                      <a:pPr algn="just">
                        <a:buNone/>
                      </a:pP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Nhổ</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cây</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xanh</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trong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bồn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hoa</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vườn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trường</a:t>
                      </a:r>
                      <a:endPar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endParaRPr>
                    </a:p>
                    <a:p>
                      <a:pPr algn="just">
                        <a:buNone/>
                      </a:pP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Không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quét</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dọn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lớp</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học</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sân</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trường</a:t>
                      </a: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t>
                      </a:r>
                    </a:p>
                    <a:p>
                      <a:pPr algn="just">
                        <a:buNone/>
                      </a:pPr>
                      <a:r>
                        <a:rPr lang="en-US" sz="2400" dirty="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rPr>
                        <a:t>….</a:t>
                      </a:r>
                    </a:p>
                    <a:p>
                      <a:endParaRPr lang="en-US" sz="20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anchor="ctr">
                    <a:lnL w="38100" cap="flat" cmpd="sng" algn="ctr">
                      <a:solidFill>
                        <a:schemeClr val="accent2">
                          <a:lumMod val="50000"/>
                        </a:schemeClr>
                      </a:solidFill>
                      <a:prstDash val="solid"/>
                      <a:round/>
                      <a:headEnd type="none" w="med" len="med"/>
                      <a:tailEnd type="none" w="med" len="med"/>
                    </a:lnL>
                    <a:lnR w="38100" cap="flat" cmpd="sng" algn="ctr">
                      <a:solidFill>
                        <a:schemeClr val="accent2">
                          <a:lumMod val="50000"/>
                        </a:schemeClr>
                      </a:solidFill>
                      <a:prstDash val="solid"/>
                      <a:round/>
                      <a:headEnd type="none" w="med" len="med"/>
                      <a:tailEnd type="none" w="med" len="med"/>
                    </a:lnR>
                    <a:lnT w="38100" cap="flat" cmpd="sng" algn="ctr">
                      <a:solidFill>
                        <a:schemeClr val="accent2">
                          <a:lumMod val="50000"/>
                        </a:schemeClr>
                      </a:solidFill>
                      <a:prstDash val="solid"/>
                      <a:round/>
                      <a:headEnd type="none" w="med" len="med"/>
                      <a:tailEnd type="none" w="med" len="med"/>
                    </a:lnT>
                    <a:lnB w="38100" cap="flat" cmpd="sng" algn="ctr">
                      <a:solidFill>
                        <a:schemeClr val="accent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37747075"/>
                  </a:ext>
                </a:extLst>
              </a:tr>
            </a:tbl>
          </a:graphicData>
        </a:graphic>
      </p:graphicFrame>
    </p:spTree>
    <p:extLst>
      <p:ext uri="{BB962C8B-B14F-4D97-AF65-F5344CB8AC3E}">
        <p14:creationId xmlns:p14="http://schemas.microsoft.com/office/powerpoint/2010/main" val="27465016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25" name="Oval 24">
            <a:extLst>
              <a:ext uri="{FF2B5EF4-FFF2-40B4-BE49-F238E27FC236}">
                <a16:creationId xmlns:a16="http://schemas.microsoft.com/office/drawing/2014/main" id="{D2DD8676-F321-420B-A47E-DA90AEC883D3}"/>
              </a:ext>
            </a:extLst>
          </p:cNvPr>
          <p:cNvSpPr/>
          <p:nvPr/>
        </p:nvSpPr>
        <p:spPr>
          <a:xfrm>
            <a:off x="846136" y="4321629"/>
            <a:ext cx="45719" cy="45719"/>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sp>
        <p:nvSpPr>
          <p:cNvPr id="2" name="Thought Bubble: Cloud 1">
            <a:extLst>
              <a:ext uri="{FF2B5EF4-FFF2-40B4-BE49-F238E27FC236}">
                <a16:creationId xmlns:a16="http://schemas.microsoft.com/office/drawing/2014/main" id="{24776A91-51BD-AD43-EFFB-49696B9EF940}"/>
              </a:ext>
            </a:extLst>
          </p:cNvPr>
          <p:cNvSpPr/>
          <p:nvPr/>
        </p:nvSpPr>
        <p:spPr>
          <a:xfrm>
            <a:off x="3127710" y="1412521"/>
            <a:ext cx="8261395" cy="3276694"/>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1" u="none" strike="noStrike" kern="1200" cap="none" spc="0" normalizeH="0" baseline="0" noProof="0" dirty="0">
              <a:ln w="0"/>
              <a:solidFill>
                <a:srgbClr val="002060"/>
              </a:solidFill>
              <a:effectLst>
                <a:outerShdw blurRad="38100" dist="19050" dir="2700000" algn="tl" rotWithShape="0">
                  <a:srgbClr val="757070">
                    <a:alpha val="40000"/>
                  </a:srgbClr>
                </a:outerShdw>
              </a:effectLst>
              <a:uLnTx/>
              <a:uFillTx/>
              <a:latin typeface="思源黑体 Medium"/>
              <a:cs typeface="+mn-cs"/>
            </a:endParaRPr>
          </a:p>
        </p:txBody>
      </p:sp>
      <p:sp>
        <p:nvSpPr>
          <p:cNvPr id="3" name="TextBox 2">
            <a:extLst>
              <a:ext uri="{FF2B5EF4-FFF2-40B4-BE49-F238E27FC236}">
                <a16:creationId xmlns:a16="http://schemas.microsoft.com/office/drawing/2014/main" id="{AD46FC02-A0F9-0F86-8C5C-A55613C66AB2}"/>
              </a:ext>
            </a:extLst>
          </p:cNvPr>
          <p:cNvSpPr txBox="1"/>
          <p:nvPr/>
        </p:nvSpPr>
        <p:spPr>
          <a:xfrm>
            <a:off x="3989647" y="1888448"/>
            <a:ext cx="653752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Các</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em</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hãy</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luôn</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giữ</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vệ</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sinh</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khi</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tham</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gia</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một</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số</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hoạt</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động</a:t>
            </a:r>
            <a:r>
              <a:rPr kumimoji="0" lang="en-US" sz="4400" b="1" i="1" u="none" strike="noStrike" kern="1200" cap="none" spc="0" normalizeH="0" baseline="0" noProof="0" dirty="0">
                <a:ln>
                  <a:noFill/>
                </a:ln>
                <a:solidFill>
                  <a:srgbClr val="00B050"/>
                </a:solidFill>
                <a:effectLst/>
                <a:uLnTx/>
                <a:uFillTx/>
                <a:latin typeface="思源黑体 Medium"/>
                <a:cs typeface="+mn-cs"/>
              </a:rPr>
              <a:t> ở </a:t>
            </a:r>
            <a:r>
              <a:rPr kumimoji="0" lang="en-US" sz="4400" b="1" i="1" u="none" strike="noStrike" kern="1200" cap="none" spc="0" normalizeH="0" baseline="0" noProof="0" dirty="0" err="1">
                <a:ln>
                  <a:noFill/>
                </a:ln>
                <a:solidFill>
                  <a:srgbClr val="00B050"/>
                </a:solidFill>
                <a:effectLst/>
                <a:uLnTx/>
                <a:uFillTx/>
                <a:latin typeface="思源黑体 Medium"/>
                <a:cs typeface="+mn-cs"/>
              </a:rPr>
              <a:t>trường</a:t>
            </a:r>
            <a:r>
              <a:rPr kumimoji="0" lang="en-US" sz="4400" b="1" i="1" u="none" strike="noStrike" kern="1200" cap="none" spc="0" normalizeH="0" baseline="0" noProof="0" dirty="0">
                <a:ln>
                  <a:noFill/>
                </a:ln>
                <a:solidFill>
                  <a:srgbClr val="00B050"/>
                </a:solidFill>
                <a:effectLst/>
                <a:uLnTx/>
                <a:uFillTx/>
                <a:latin typeface="思源黑体 Medium"/>
                <a:cs typeface="+mn-cs"/>
              </a:rPr>
              <a:t> </a:t>
            </a:r>
            <a:r>
              <a:rPr kumimoji="0" lang="en-US" sz="4400" b="1" i="1" u="none" strike="noStrike" kern="1200" cap="none" spc="0" normalizeH="0" baseline="0" noProof="0" dirty="0" err="1">
                <a:ln>
                  <a:noFill/>
                </a:ln>
                <a:solidFill>
                  <a:srgbClr val="00B050"/>
                </a:solidFill>
                <a:effectLst/>
                <a:uLnTx/>
                <a:uFillTx/>
                <a:latin typeface="思源黑体 Medium"/>
                <a:cs typeface="+mn-cs"/>
              </a:rPr>
              <a:t>nhé</a:t>
            </a:r>
            <a:r>
              <a:rPr kumimoji="0" lang="en-US" sz="4400" b="1" i="1" u="none" strike="noStrike" kern="1200" cap="none" spc="0" normalizeH="0" baseline="0" noProof="0" dirty="0">
                <a:ln>
                  <a:noFill/>
                </a:ln>
                <a:solidFill>
                  <a:srgbClr val="00B050"/>
                </a:solidFill>
                <a:effectLst/>
                <a:uLnTx/>
                <a:uFillTx/>
                <a:latin typeface="思源黑体 Medium"/>
                <a:cs typeface="+mn-cs"/>
              </a:rPr>
              <a:t>”</a:t>
            </a:r>
          </a:p>
        </p:txBody>
      </p:sp>
      <p:pic>
        <p:nvPicPr>
          <p:cNvPr id="1026" name="Picture 2" descr="Thùng Rác Màu Xanh Lá Cây Với Túi Rác Trên Một Màu Trắng Sinh Thái Học Hình  minh họa Sẵn có - Tải xuống Hình ảnh Ngay bây giờ - iStock">
            <a:extLst>
              <a:ext uri="{FF2B5EF4-FFF2-40B4-BE49-F238E27FC236}">
                <a16:creationId xmlns:a16="http://schemas.microsoft.com/office/drawing/2014/main" id="{93AC2D14-3647-C980-1E77-02FED8EE98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75" b="96191" l="7520" r="92676">
                        <a14:foregroundMark x1="7520" y1="35059" x2="9961" y2="44434"/>
                        <a14:foregroundMark x1="72070" y1="69922" x2="80957" y2="68555"/>
                        <a14:foregroundMark x1="92773" y1="43457" x2="92773" y2="50977"/>
                        <a14:foregroundMark x1="87305" y1="22656" x2="78418" y2="35547"/>
                        <a14:foregroundMark x1="75684" y1="31641" x2="65723" y2="27930"/>
                        <a14:foregroundMark x1="77344" y1="24512" x2="72363" y2="21191"/>
                        <a14:foregroundMark x1="73242" y1="32227" x2="74902" y2="24707"/>
                        <a14:foregroundMark x1="55859" y1="26953" x2="52246" y2="26953"/>
                        <a14:foregroundMark x1="83203" y1="25488" x2="81250" y2="28125"/>
                        <a14:foregroundMark x1="38477" y1="12305" x2="40625" y2="9375"/>
                        <a14:foregroundMark x1="57227" y1="84863" x2="41699" y2="83398"/>
                        <a14:foregroundMark x1="52246" y1="73438" x2="44531" y2="88086"/>
                        <a14:foregroundMark x1="63281" y1="88867" x2="40332" y2="81348"/>
                        <a14:foregroundMark x1="43652" y1="76465" x2="52832" y2="79980"/>
                        <a14:foregroundMark x1="55273" y1="90723" x2="51660" y2="77051"/>
                        <a14:foregroundMark x1="66895" y1="95020" x2="71582" y2="95020"/>
                        <a14:foregroundMark x1="53320" y1="90332" x2="53320" y2="87695"/>
                        <a14:foregroundMark x1="29297" y1="96191" x2="57520" y2="93750"/>
                        <a14:foregroundMark x1="79590" y1="95801" x2="24121" y2="95215"/>
                        <a14:foregroundMark x1="24121" y1="95215" x2="18848" y2="95020"/>
                        <a14:foregroundMark x1="79004" y1="95996" x2="80664" y2="96191"/>
                        <a14:foregroundMark x1="81543" y1="95605" x2="78418" y2="95605"/>
                        <a14:foregroundMark x1="78418" y1="95605" x2="80371" y2="94824"/>
                        <a14:foregroundMark x1="52832" y1="68359" x2="51367" y2="85449"/>
                        <a14:foregroundMark x1="63574" y1="66895" x2="63281" y2="60547"/>
                        <a14:foregroundMark x1="63281" y1="60547" x2="68262" y2="69922"/>
                        <a14:foregroundMark x1="68262" y1="69922" x2="68262" y2="69922"/>
                        <a14:foregroundMark x1="52832" y1="39160" x2="44824" y2="24316"/>
                        <a14:foregroundMark x1="54199" y1="32617" x2="38086" y2="34766"/>
                        <a14:foregroundMark x1="38086" y1="34766" x2="36230" y2="35742"/>
                        <a14:foregroundMark x1="36230" y1="35742" x2="50391" y2="34863"/>
                        <a14:foregroundMark x1="50391" y1="34863" x2="50586" y2="34863"/>
                        <a14:foregroundMark x1="83203" y1="26758" x2="76563" y2="32617"/>
                      </a14:backgroundRemoval>
                    </a14:imgEffect>
                  </a14:imgLayer>
                </a14:imgProps>
              </a:ext>
              <a:ext uri="{28A0092B-C50C-407E-A947-70E740481C1C}">
                <a14:useLocalDpi xmlns:a14="http://schemas.microsoft.com/office/drawing/2010/main" val="0"/>
              </a:ext>
            </a:extLst>
          </a:blip>
          <a:srcRect/>
          <a:stretch>
            <a:fillRect/>
          </a:stretch>
        </p:blipFill>
        <p:spPr bwMode="auto">
          <a:xfrm>
            <a:off x="485307" y="734927"/>
            <a:ext cx="3942992" cy="5341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7985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8">
            <a:extLst>
              <a:ext uri="{FF2B5EF4-FFF2-40B4-BE49-F238E27FC236}">
                <a16:creationId xmlns:a16="http://schemas.microsoft.com/office/drawing/2014/main" id="{AE25CD21-36EE-4AD0-B993-7CDCEEAEB5DD}"/>
              </a:ext>
            </a:extLst>
          </p:cNvPr>
          <p:cNvGrpSpPr/>
          <p:nvPr/>
        </p:nvGrpSpPr>
        <p:grpSpPr>
          <a:xfrm>
            <a:off x="760548" y="943903"/>
            <a:ext cx="10444480" cy="1821070"/>
            <a:chOff x="1317" y="3053"/>
            <a:chExt cx="16681" cy="3965"/>
          </a:xfrm>
        </p:grpSpPr>
        <p:grpSp>
          <p:nvGrpSpPr>
            <p:cNvPr id="5" name="组合 15">
              <a:extLst>
                <a:ext uri="{FF2B5EF4-FFF2-40B4-BE49-F238E27FC236}">
                  <a16:creationId xmlns:a16="http://schemas.microsoft.com/office/drawing/2014/main" id="{BA7947AF-2E75-4041-A151-2B7ABEF7383D}"/>
                </a:ext>
              </a:extLst>
            </p:cNvPr>
            <p:cNvGrpSpPr/>
            <p:nvPr/>
          </p:nvGrpSpPr>
          <p:grpSpPr>
            <a:xfrm>
              <a:off x="1317" y="3053"/>
              <a:ext cx="16681" cy="3965"/>
              <a:chOff x="1020" y="2328"/>
              <a:chExt cx="11012" cy="8169"/>
            </a:xfrm>
          </p:grpSpPr>
          <p:sp>
            <p:nvSpPr>
              <p:cNvPr id="7" name="圆角矩形 14">
                <a:extLst>
                  <a:ext uri="{FF2B5EF4-FFF2-40B4-BE49-F238E27FC236}">
                    <a16:creationId xmlns:a16="http://schemas.microsoft.com/office/drawing/2014/main" id="{FCC0CDA8-4179-47E7-B1B0-D8F12FBEFBE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8" name="圆角矩形 13">
                <a:extLst>
                  <a:ext uri="{FF2B5EF4-FFF2-40B4-BE49-F238E27FC236}">
                    <a16:creationId xmlns:a16="http://schemas.microsoft.com/office/drawing/2014/main" id="{0252CCAA-4D0D-4DD5-8C0B-83720065921E}"/>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 name="文本框 17">
              <a:extLst>
                <a:ext uri="{FF2B5EF4-FFF2-40B4-BE49-F238E27FC236}">
                  <a16:creationId xmlns:a16="http://schemas.microsoft.com/office/drawing/2014/main" id="{3AFA9A4D-8354-4635-8AC0-DBD3553F5833}"/>
                </a:ext>
              </a:extLst>
            </p:cNvPr>
            <p:cNvSpPr txBox="1"/>
            <p:nvPr/>
          </p:nvSpPr>
          <p:spPr>
            <a:xfrm>
              <a:off x="1466" y="3366"/>
              <a:ext cx="16229" cy="266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Giữ gìn trường lớp sạch đẹp là trách nhiệm của mỗi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B75D160-BD12-4CBA-90F0-4C4AC977E51A}"/>
              </a:ext>
            </a:extLst>
          </p:cNvPr>
          <p:cNvPicPr>
            <a:picLocks noChangeAspect="1"/>
          </p:cNvPicPr>
          <p:nvPr/>
        </p:nvPicPr>
        <p:blipFill>
          <a:blip r:embed="rId2"/>
          <a:stretch>
            <a:fillRect/>
          </a:stretch>
        </p:blipFill>
        <p:spPr>
          <a:xfrm>
            <a:off x="4340200" y="-214827"/>
            <a:ext cx="3511600" cy="1072989"/>
          </a:xfrm>
          <a:prstGeom prst="rect">
            <a:avLst/>
          </a:prstGeom>
        </p:spPr>
      </p:pic>
    </p:spTree>
    <p:extLst>
      <p:ext uri="{BB962C8B-B14F-4D97-AF65-F5344CB8AC3E}">
        <p14:creationId xmlns:p14="http://schemas.microsoft.com/office/powerpoint/2010/main" val="9979405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3">
            <a:extLst>
              <a:ext uri="{FF2B5EF4-FFF2-40B4-BE49-F238E27FC236}">
                <a16:creationId xmlns:a16="http://schemas.microsoft.com/office/drawing/2014/main" id="{0AF0E087-B94A-4086-A117-78853F9C5242}"/>
              </a:ext>
            </a:extLst>
          </p:cNvPr>
          <p:cNvPicPr>
            <a:picLocks noChangeAspect="1"/>
          </p:cNvPicPr>
          <p:nvPr/>
        </p:nvPicPr>
        <p:blipFill>
          <a:blip r:embed="rId2"/>
          <a:stretch>
            <a:fillRect/>
          </a:stretch>
        </p:blipFill>
        <p:spPr>
          <a:xfrm>
            <a:off x="1327794" y="232289"/>
            <a:ext cx="9249022" cy="2970274"/>
          </a:xfrm>
          <a:prstGeom prst="rect">
            <a:avLst/>
          </a:prstGeom>
        </p:spPr>
      </p:pic>
      <p:pic>
        <p:nvPicPr>
          <p:cNvPr id="33" name="Picture 2" descr="https://i.pinimg.com/564x/fc/e5/af/fce5af448eb4c49b9c3fac710c719fa3.jpg">
            <a:extLst>
              <a:ext uri="{FF2B5EF4-FFF2-40B4-BE49-F238E27FC236}">
                <a16:creationId xmlns:a16="http://schemas.microsoft.com/office/drawing/2014/main" id="{8EBDB331-D78C-446C-9CD8-FA81024FB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9B9245-39DD-488A-94D0-9424C6824C52}"/>
              </a:ext>
            </a:extLst>
          </p:cNvPr>
          <p:cNvPicPr>
            <a:picLocks noChangeAspect="1"/>
          </p:cNvPicPr>
          <p:nvPr/>
        </p:nvPicPr>
        <p:blipFill>
          <a:blip r:embed="rId4"/>
          <a:stretch>
            <a:fillRect/>
          </a:stretch>
        </p:blipFill>
        <p:spPr>
          <a:xfrm>
            <a:off x="2502277" y="573119"/>
            <a:ext cx="6651312" cy="2353260"/>
          </a:xfrm>
          <a:prstGeom prst="rect">
            <a:avLst/>
          </a:prstGeom>
        </p:spPr>
      </p:pic>
    </p:spTree>
    <p:extLst>
      <p:ext uri="{BB962C8B-B14F-4D97-AF65-F5344CB8AC3E}">
        <p14:creationId xmlns:p14="http://schemas.microsoft.com/office/powerpoint/2010/main" val="36128546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3"/>
                                        </p:tgtEl>
                                        <p:attrNameLst>
                                          <p:attrName>r</p:attrName>
                                        </p:attrNameLst>
                                      </p:cBhvr>
                                    </p:animRot>
                                    <p:animRot by="-240000">
                                      <p:cBhvr>
                                        <p:cTn id="10" dur="200" fill="hold">
                                          <p:stCondLst>
                                            <p:cond delay="200"/>
                                          </p:stCondLst>
                                        </p:cTn>
                                        <p:tgtEl>
                                          <p:spTgt spid="33"/>
                                        </p:tgtEl>
                                        <p:attrNameLst>
                                          <p:attrName>r</p:attrName>
                                        </p:attrNameLst>
                                      </p:cBhvr>
                                    </p:animRot>
                                    <p:animRot by="240000">
                                      <p:cBhvr>
                                        <p:cTn id="11" dur="200" fill="hold">
                                          <p:stCondLst>
                                            <p:cond delay="400"/>
                                          </p:stCondLst>
                                        </p:cTn>
                                        <p:tgtEl>
                                          <p:spTgt spid="33"/>
                                        </p:tgtEl>
                                        <p:attrNameLst>
                                          <p:attrName>r</p:attrName>
                                        </p:attrNameLst>
                                      </p:cBhvr>
                                    </p:animRot>
                                    <p:animRot by="-240000">
                                      <p:cBhvr>
                                        <p:cTn id="12" dur="200" fill="hold">
                                          <p:stCondLst>
                                            <p:cond delay="600"/>
                                          </p:stCondLst>
                                        </p:cTn>
                                        <p:tgtEl>
                                          <p:spTgt spid="33"/>
                                        </p:tgtEl>
                                        <p:attrNameLst>
                                          <p:attrName>r</p:attrName>
                                        </p:attrNameLst>
                                      </p:cBhvr>
                                    </p:animRot>
                                    <p:animRot by="120000">
                                      <p:cBhvr>
                                        <p:cTn id="13" dur="200" fill="hold">
                                          <p:stCondLst>
                                            <p:cond delay="800"/>
                                          </p:stCondLst>
                                        </p:cTn>
                                        <p:tgtEl>
                                          <p:spTgt spid="3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188" name="Rectangle: Rounded Corners 8">
            <a:extLst>
              <a:ext uri="{FF2B5EF4-FFF2-40B4-BE49-F238E27FC236}">
                <a16:creationId xmlns:a16="http://schemas.microsoft.com/office/drawing/2014/main" id="{74B66000-6C13-4D0A-C937-93FF56A4A35C}"/>
              </a:ext>
            </a:extLst>
          </p:cNvPr>
          <p:cNvSpPr/>
          <p:nvPr/>
        </p:nvSpPr>
        <p:spPr>
          <a:xfrm>
            <a:off x="485307" y="216575"/>
            <a:ext cx="11221386" cy="5672596"/>
          </a:xfrm>
          <a:custGeom>
            <a:avLst/>
            <a:gdLst>
              <a:gd name="connsiteX0" fmla="*/ 0 w 11221386"/>
              <a:gd name="connsiteY0" fmla="*/ 567825 h 5672596"/>
              <a:gd name="connsiteX1" fmla="*/ 480828 w 11221386"/>
              <a:gd name="connsiteY1" fmla="*/ 0 h 5672596"/>
              <a:gd name="connsiteX2" fmla="*/ 10740557 w 11221386"/>
              <a:gd name="connsiteY2" fmla="*/ 0 h 5672596"/>
              <a:gd name="connsiteX3" fmla="*/ 11221386 w 11221386"/>
              <a:gd name="connsiteY3" fmla="*/ 567825 h 5672596"/>
              <a:gd name="connsiteX4" fmla="*/ 11221386 w 11221386"/>
              <a:gd name="connsiteY4" fmla="*/ 5104769 h 5672596"/>
              <a:gd name="connsiteX5" fmla="*/ 10740557 w 11221386"/>
              <a:gd name="connsiteY5" fmla="*/ 5672596 h 5672596"/>
              <a:gd name="connsiteX6" fmla="*/ 480828 w 11221386"/>
              <a:gd name="connsiteY6" fmla="*/ 5672596 h 5672596"/>
              <a:gd name="connsiteX7" fmla="*/ 0 w 11221386"/>
              <a:gd name="connsiteY7" fmla="*/ 5104769 h 5672596"/>
              <a:gd name="connsiteX8" fmla="*/ 0 w 11221386"/>
              <a:gd name="connsiteY8" fmla="*/ 567825 h 5672596"/>
              <a:gd name="connsiteX0" fmla="*/ 0 w 11221386"/>
              <a:gd name="connsiteY0" fmla="*/ 567825 h 5672596"/>
              <a:gd name="connsiteX1" fmla="*/ 480828 w 11221386"/>
              <a:gd name="connsiteY1" fmla="*/ 0 h 5672596"/>
              <a:gd name="connsiteX2" fmla="*/ 10740557 w 11221386"/>
              <a:gd name="connsiteY2" fmla="*/ 0 h 5672596"/>
              <a:gd name="connsiteX3" fmla="*/ 11221386 w 11221386"/>
              <a:gd name="connsiteY3" fmla="*/ 567825 h 5672596"/>
              <a:gd name="connsiteX4" fmla="*/ 11221386 w 11221386"/>
              <a:gd name="connsiteY4" fmla="*/ 5104769 h 5672596"/>
              <a:gd name="connsiteX5" fmla="*/ 10740557 w 11221386"/>
              <a:gd name="connsiteY5" fmla="*/ 5672596 h 5672596"/>
              <a:gd name="connsiteX6" fmla="*/ 480828 w 11221386"/>
              <a:gd name="connsiteY6" fmla="*/ 5672596 h 5672596"/>
              <a:gd name="connsiteX7" fmla="*/ 0 w 11221386"/>
              <a:gd name="connsiteY7" fmla="*/ 5104769 h 5672596"/>
              <a:gd name="connsiteX8" fmla="*/ 0 w 11221386"/>
              <a:gd name="connsiteY8" fmla="*/ 567825 h 5672596"/>
              <a:gd name="connsiteX0" fmla="*/ 0 w 11221386"/>
              <a:gd name="connsiteY0" fmla="*/ 567825 h 5672596"/>
              <a:gd name="connsiteX1" fmla="*/ 480828 w 11221386"/>
              <a:gd name="connsiteY1" fmla="*/ 0 h 5672596"/>
              <a:gd name="connsiteX2" fmla="*/ 10740557 w 11221386"/>
              <a:gd name="connsiteY2" fmla="*/ 0 h 5672596"/>
              <a:gd name="connsiteX3" fmla="*/ 11221386 w 11221386"/>
              <a:gd name="connsiteY3" fmla="*/ 567825 h 5672596"/>
              <a:gd name="connsiteX4" fmla="*/ 11221386 w 11221386"/>
              <a:gd name="connsiteY4" fmla="*/ 5104769 h 5672596"/>
              <a:gd name="connsiteX5" fmla="*/ 10740557 w 11221386"/>
              <a:gd name="connsiteY5" fmla="*/ 5672596 h 5672596"/>
              <a:gd name="connsiteX6" fmla="*/ 480828 w 11221386"/>
              <a:gd name="connsiteY6" fmla="*/ 5672596 h 5672596"/>
              <a:gd name="connsiteX7" fmla="*/ 0 w 11221386"/>
              <a:gd name="connsiteY7" fmla="*/ 5104769 h 5672596"/>
              <a:gd name="connsiteX8" fmla="*/ 0 w 11221386"/>
              <a:gd name="connsiteY8" fmla="*/ 567825 h 567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72596" fill="none" extrusionOk="0">
                <a:moveTo>
                  <a:pt x="0" y="567825"/>
                </a:moveTo>
                <a:cubicBezTo>
                  <a:pt x="9055" y="343036"/>
                  <a:pt x="275534" y="-48425"/>
                  <a:pt x="480828" y="0"/>
                </a:cubicBezTo>
                <a:cubicBezTo>
                  <a:pt x="4391579" y="244770"/>
                  <a:pt x="8433238" y="-427509"/>
                  <a:pt x="10740557" y="0"/>
                </a:cubicBezTo>
                <a:cubicBezTo>
                  <a:pt x="10909356" y="-16559"/>
                  <a:pt x="11269721" y="213086"/>
                  <a:pt x="11221386" y="567825"/>
                </a:cubicBezTo>
                <a:cubicBezTo>
                  <a:pt x="11355926" y="2448147"/>
                  <a:pt x="11516002" y="3348710"/>
                  <a:pt x="11221386" y="5104769"/>
                </a:cubicBezTo>
                <a:cubicBezTo>
                  <a:pt x="11167770" y="5478821"/>
                  <a:pt x="11077656" y="5670009"/>
                  <a:pt x="10740557" y="5672596"/>
                </a:cubicBezTo>
                <a:cubicBezTo>
                  <a:pt x="8436997" y="5522617"/>
                  <a:pt x="5342740" y="5606036"/>
                  <a:pt x="480828" y="5672596"/>
                </a:cubicBezTo>
                <a:cubicBezTo>
                  <a:pt x="200277" y="5570960"/>
                  <a:pt x="892" y="5463177"/>
                  <a:pt x="0" y="5104769"/>
                </a:cubicBezTo>
                <a:cubicBezTo>
                  <a:pt x="-324448" y="3151432"/>
                  <a:pt x="244246" y="1980404"/>
                  <a:pt x="0" y="567825"/>
                </a:cubicBezTo>
                <a:close/>
              </a:path>
              <a:path w="11221386" h="5672596" stroke="0" extrusionOk="0">
                <a:moveTo>
                  <a:pt x="0" y="567825"/>
                </a:moveTo>
                <a:cubicBezTo>
                  <a:pt x="-16648" y="223918"/>
                  <a:pt x="252737" y="-10927"/>
                  <a:pt x="480828" y="0"/>
                </a:cubicBezTo>
                <a:cubicBezTo>
                  <a:pt x="3760764" y="-426425"/>
                  <a:pt x="5465272" y="613899"/>
                  <a:pt x="10740557" y="0"/>
                </a:cubicBezTo>
                <a:cubicBezTo>
                  <a:pt x="10935852" y="-4840"/>
                  <a:pt x="11223931" y="348022"/>
                  <a:pt x="11221386" y="567825"/>
                </a:cubicBezTo>
                <a:cubicBezTo>
                  <a:pt x="11449123" y="1863392"/>
                  <a:pt x="11623469" y="3559695"/>
                  <a:pt x="11221386" y="5104769"/>
                </a:cubicBezTo>
                <a:cubicBezTo>
                  <a:pt x="11217952" y="5459281"/>
                  <a:pt x="10962145" y="5661326"/>
                  <a:pt x="10740557" y="5672596"/>
                </a:cubicBezTo>
                <a:cubicBezTo>
                  <a:pt x="6545639" y="5593650"/>
                  <a:pt x="1602541" y="5598742"/>
                  <a:pt x="480828" y="5672596"/>
                </a:cubicBezTo>
                <a:cubicBezTo>
                  <a:pt x="218445" y="5583702"/>
                  <a:pt x="-17193" y="5362677"/>
                  <a:pt x="0" y="5104769"/>
                </a:cubicBezTo>
                <a:cubicBezTo>
                  <a:pt x="-381238" y="3552572"/>
                  <a:pt x="-432514" y="2373017"/>
                  <a:pt x="0" y="567825"/>
                </a:cubicBezTo>
                <a:close/>
              </a:path>
              <a:path w="11221386" h="5672596" fill="none" stroke="0" extrusionOk="0">
                <a:moveTo>
                  <a:pt x="0" y="567825"/>
                </a:moveTo>
                <a:cubicBezTo>
                  <a:pt x="-26478" y="201801"/>
                  <a:pt x="256372" y="-14075"/>
                  <a:pt x="480828" y="0"/>
                </a:cubicBezTo>
                <a:cubicBezTo>
                  <a:pt x="3574729" y="483138"/>
                  <a:pt x="8371318" y="45750"/>
                  <a:pt x="10740557" y="0"/>
                </a:cubicBezTo>
                <a:cubicBezTo>
                  <a:pt x="10984472" y="21425"/>
                  <a:pt x="11301856" y="227295"/>
                  <a:pt x="11221386" y="567825"/>
                </a:cubicBezTo>
                <a:cubicBezTo>
                  <a:pt x="11172233" y="2639813"/>
                  <a:pt x="11463801" y="3242684"/>
                  <a:pt x="11221386" y="5104769"/>
                </a:cubicBezTo>
                <a:cubicBezTo>
                  <a:pt x="11193971" y="5482277"/>
                  <a:pt x="11025564" y="5628178"/>
                  <a:pt x="10740557" y="5672596"/>
                </a:cubicBezTo>
                <a:cubicBezTo>
                  <a:pt x="7685196" y="5270149"/>
                  <a:pt x="5560746" y="5772195"/>
                  <a:pt x="480828" y="5672596"/>
                </a:cubicBezTo>
                <a:cubicBezTo>
                  <a:pt x="207361" y="5618283"/>
                  <a:pt x="55417" y="5452429"/>
                  <a:pt x="0" y="5104769"/>
                </a:cubicBezTo>
                <a:cubicBezTo>
                  <a:pt x="-389148" y="3496830"/>
                  <a:pt x="38394" y="2248607"/>
                  <a:pt x="0" y="567825"/>
                </a:cubicBezTo>
                <a:close/>
              </a:path>
              <a:path w="11221386" h="5672596" fill="none" stroke="0" extrusionOk="0">
                <a:moveTo>
                  <a:pt x="0" y="567825"/>
                </a:moveTo>
                <a:cubicBezTo>
                  <a:pt x="2545" y="276661"/>
                  <a:pt x="300621" y="-21569"/>
                  <a:pt x="480828" y="0"/>
                </a:cubicBezTo>
                <a:cubicBezTo>
                  <a:pt x="3803358" y="495569"/>
                  <a:pt x="8596122" y="-421059"/>
                  <a:pt x="10740557" y="0"/>
                </a:cubicBezTo>
                <a:cubicBezTo>
                  <a:pt x="10956087" y="-6614"/>
                  <a:pt x="11267626" y="239402"/>
                  <a:pt x="11221386" y="567825"/>
                </a:cubicBezTo>
                <a:cubicBezTo>
                  <a:pt x="11245909" y="2567112"/>
                  <a:pt x="11506172" y="3296787"/>
                  <a:pt x="11221386" y="5104769"/>
                </a:cubicBezTo>
                <a:cubicBezTo>
                  <a:pt x="11169613" y="5489681"/>
                  <a:pt x="11032665" y="5648297"/>
                  <a:pt x="10740557" y="5672596"/>
                </a:cubicBezTo>
                <a:cubicBezTo>
                  <a:pt x="8147228" y="5360772"/>
                  <a:pt x="5658670" y="5141103"/>
                  <a:pt x="480828" y="5672596"/>
                </a:cubicBezTo>
                <a:cubicBezTo>
                  <a:pt x="193171" y="5568764"/>
                  <a:pt x="13058" y="5444027"/>
                  <a:pt x="0" y="5104769"/>
                </a:cubicBezTo>
                <a:cubicBezTo>
                  <a:pt x="-460043" y="3358426"/>
                  <a:pt x="154467" y="2071872"/>
                  <a:pt x="0" y="567825"/>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25" name="Oval 24">
            <a:extLst>
              <a:ext uri="{FF2B5EF4-FFF2-40B4-BE49-F238E27FC236}">
                <a16:creationId xmlns:a16="http://schemas.microsoft.com/office/drawing/2014/main" id="{D2DD8676-F321-420B-A47E-DA90AEC883D3}"/>
              </a:ext>
            </a:extLst>
          </p:cNvPr>
          <p:cNvSpPr/>
          <p:nvPr/>
        </p:nvSpPr>
        <p:spPr>
          <a:xfrm>
            <a:off x="846136" y="4321629"/>
            <a:ext cx="45719" cy="45719"/>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pic>
        <p:nvPicPr>
          <p:cNvPr id="2050" name="Picture 2" descr="Các Bạn Cùng Lớp Tiểu Học Vui Vẻ Mặc Đồng Phục Học Sinh Nói Chuyện Tại Bài Học  Ngồi Ở Bàn Với Minh Họa Phẳng Vector Văn Phòng Phẩm Cậu Học Sinh">
            <a:extLst>
              <a:ext uri="{FF2B5EF4-FFF2-40B4-BE49-F238E27FC236}">
                <a16:creationId xmlns:a16="http://schemas.microsoft.com/office/drawing/2014/main" id="{B6FE2BDE-AD61-70A4-0DEB-2B09035AB1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31" b="89820" l="8887" r="89844">
                        <a14:foregroundMark x1="16504" y1="22754" x2="16406" y2="33982"/>
                        <a14:foregroundMark x1="16406" y1="33982" x2="16309" y2="34132"/>
                        <a14:foregroundMark x1="12598" y1="38772" x2="37012" y2="45060"/>
                        <a14:foregroundMark x1="40918" y1="32934" x2="28418" y2="32784"/>
                        <a14:foregroundMark x1="26270" y1="35928" x2="11523" y2="34132"/>
                        <a14:foregroundMark x1="11523" y1="34132" x2="10840" y2="34731"/>
                        <a14:foregroundMark x1="10645" y1="35928" x2="11328" y2="49251"/>
                        <a14:foregroundMark x1="11328" y1="49251" x2="11816" y2="51647"/>
                        <a14:foregroundMark x1="39063" y1="61527" x2="36426" y2="50150"/>
                        <a14:foregroundMark x1="40332" y1="59281" x2="30664" y2="51647"/>
                        <a14:foregroundMark x1="18457" y1="58683" x2="18848" y2="74102"/>
                        <a14:foregroundMark x1="22559" y1="67066" x2="20801" y2="86677"/>
                        <a14:foregroundMark x1="18262" y1="73054" x2="10449" y2="72156"/>
                        <a14:foregroundMark x1="10059" y1="52844" x2="9961" y2="72156"/>
                        <a14:foregroundMark x1="22852" y1="61826" x2="42383" y2="64222"/>
                        <a14:foregroundMark x1="40332" y1="56587" x2="40332" y2="59581"/>
                        <a14:foregroundMark x1="39941" y1="52096" x2="37793" y2="51048"/>
                        <a14:foregroundMark x1="18750" y1="20359" x2="16895" y2="24251"/>
                        <a14:foregroundMark x1="14160" y1="25449" x2="15137" y2="25898"/>
                        <a14:foregroundMark x1="41211" y1="52844" x2="42773" y2="58832"/>
                        <a14:foregroundMark x1="40430" y1="55539" x2="38281" y2="48353"/>
                        <a14:foregroundMark x1="32715" y1="69012" x2="42480" y2="68114"/>
                        <a14:foregroundMark x1="32715" y1="83533" x2="35059" y2="83533"/>
                        <a14:foregroundMark x1="38184" y1="76647" x2="38477" y2="85030"/>
                        <a14:foregroundMark x1="34277" y1="74551" x2="34570" y2="84132"/>
                        <a14:foregroundMark x1="34570" y1="84132" x2="34570" y2="84132"/>
                        <a14:foregroundMark x1="30566" y1="71257" x2="28418" y2="86228"/>
                        <a14:foregroundMark x1="41406" y1="71707" x2="42871" y2="86677"/>
                        <a14:foregroundMark x1="37012" y1="71257" x2="36523" y2="88922"/>
                        <a14:foregroundMark x1="27930" y1="47754" x2="29590" y2="57186"/>
                        <a14:foregroundMark x1="29590" y1="57186" x2="29785" y2="57635"/>
                        <a14:foregroundMark x1="33691" y1="77994" x2="29395" y2="75449"/>
                        <a14:foregroundMark x1="28613" y1="79192" x2="32715" y2="84731"/>
                        <a14:foregroundMark x1="32715" y1="84731" x2="33105" y2="84731"/>
                        <a14:foregroundMark x1="36426" y1="85629" x2="27832" y2="84731"/>
                        <a14:foregroundMark x1="43164" y1="64671" x2="45410" y2="87126"/>
                        <a14:foregroundMark x1="52832" y1="27695" x2="63379" y2="39671"/>
                        <a14:foregroundMark x1="63379" y1="39671" x2="70215" y2="39671"/>
                        <a14:foregroundMark x1="70215" y1="39671" x2="74707" y2="52395"/>
                        <a14:foregroundMark x1="74707" y1="52395" x2="75195" y2="68263"/>
                        <a14:foregroundMark x1="58789" y1="52695" x2="59961" y2="60180"/>
                        <a14:foregroundMark x1="51758" y1="62126" x2="71094" y2="62126"/>
                        <a14:foregroundMark x1="56250" y1="67066" x2="56445" y2="88024"/>
                        <a14:foregroundMark x1="52246" y1="88623" x2="83105" y2="85180"/>
                        <a14:foregroundMark x1="83496" y1="28144" x2="82813" y2="53144"/>
                        <a14:foregroundMark x1="79785" y1="50599" x2="80762" y2="69611"/>
                        <a14:foregroundMark x1="69043" y1="86677" x2="75098" y2="88922"/>
                        <a14:foregroundMark x1="75098" y1="88922" x2="81641" y2="88024"/>
                        <a14:foregroundMark x1="81641" y1="88024" x2="84082" y2="88174"/>
                        <a14:foregroundMark x1="86035" y1="51048" x2="86133" y2="83982"/>
                        <a14:foregroundMark x1="86133" y1="83982" x2="84863" y2="86677"/>
                        <a14:foregroundMark x1="84375" y1="87874" x2="86133" y2="85030"/>
                        <a14:foregroundMark x1="9277" y1="73204" x2="10254" y2="84731"/>
                        <a14:foregroundMark x1="10254" y1="84731" x2="17285" y2="85479"/>
                        <a14:foregroundMark x1="17285" y1="85479" x2="18555" y2="85479"/>
                        <a14:foregroundMark x1="10840" y1="34281" x2="8887" y2="54341"/>
                        <a14:foregroundMark x1="84961" y1="78144" x2="70996" y2="77096"/>
                        <a14:foregroundMark x1="75977" y1="78743" x2="73340" y2="88323"/>
                        <a14:foregroundMark x1="73340" y1="88323" x2="73242" y2="88473"/>
                        <a14:foregroundMark x1="57715" y1="64521" x2="69531" y2="64521"/>
                      </a14:backgroundRemoval>
                    </a14:imgEffect>
                  </a14:imgLayer>
                </a14:imgProps>
              </a:ext>
              <a:ext uri="{28A0092B-C50C-407E-A947-70E740481C1C}">
                <a14:useLocalDpi xmlns:a14="http://schemas.microsoft.com/office/drawing/2010/main" val="0"/>
              </a:ext>
            </a:extLst>
          </a:blip>
          <a:srcRect/>
          <a:stretch>
            <a:fillRect/>
          </a:stretch>
        </p:blipFill>
        <p:spPr bwMode="auto">
          <a:xfrm>
            <a:off x="891855" y="1240971"/>
            <a:ext cx="9982973" cy="53122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17D722-2B75-8AC9-8056-789B0D848D07}"/>
              </a:ext>
            </a:extLst>
          </p:cNvPr>
          <p:cNvSpPr txBox="1"/>
          <p:nvPr/>
        </p:nvSpPr>
        <p:spPr>
          <a:xfrm>
            <a:off x="2046514" y="609600"/>
            <a:ext cx="6879772" cy="1066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070"/>
              </a:solidFill>
              <a:effectLst/>
              <a:uLnTx/>
              <a:uFillTx/>
              <a:latin typeface="思源黑体 Medium"/>
              <a:cs typeface="+mn-cs"/>
            </a:endParaRPr>
          </a:p>
        </p:txBody>
      </p:sp>
      <p:sp>
        <p:nvSpPr>
          <p:cNvPr id="6" name="Speech Bubble: Oval 5">
            <a:extLst>
              <a:ext uri="{FF2B5EF4-FFF2-40B4-BE49-F238E27FC236}">
                <a16:creationId xmlns:a16="http://schemas.microsoft.com/office/drawing/2014/main" id="{DF94A23E-6EB0-66B8-40FE-76B1A52F21BE}"/>
              </a:ext>
            </a:extLst>
          </p:cNvPr>
          <p:cNvSpPr/>
          <p:nvPr/>
        </p:nvSpPr>
        <p:spPr>
          <a:xfrm>
            <a:off x="3211286" y="370114"/>
            <a:ext cx="6444343" cy="2090057"/>
          </a:xfrm>
          <a:prstGeom prst="wedgeEllipseCallout">
            <a:avLst>
              <a:gd name="adj1" fmla="val -12218"/>
              <a:gd name="adj2" fmla="val 53646"/>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sp>
        <p:nvSpPr>
          <p:cNvPr id="5" name="TextBox 4">
            <a:extLst>
              <a:ext uri="{FF2B5EF4-FFF2-40B4-BE49-F238E27FC236}">
                <a16:creationId xmlns:a16="http://schemas.microsoft.com/office/drawing/2014/main" id="{E2D9E1BB-2727-0A6F-CB44-C51E072CEA92}"/>
              </a:ext>
            </a:extLst>
          </p:cNvPr>
          <p:cNvSpPr txBox="1"/>
          <p:nvPr/>
        </p:nvSpPr>
        <p:spPr>
          <a:xfrm>
            <a:off x="3917572" y="609600"/>
            <a:ext cx="505443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Trao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đổi</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với</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những</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việc</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đã</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làm</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để</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giữ</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vệ</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sinh</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trường</a:t>
            </a:r>
            <a:r>
              <a:rPr kumimoji="0" lang="en-US" sz="3600" b="0" i="0" u="none" strike="noStrike" kern="1200" cap="none" spc="0" normalizeH="0" baseline="0" noProof="0" dirty="0">
                <a:ln>
                  <a:noFill/>
                </a:ln>
                <a:solidFill>
                  <a:srgbClr val="E7E6E6">
                    <a:lumMod val="10000"/>
                  </a:srgbClr>
                </a:solidFill>
                <a:effectLst/>
                <a:uLnTx/>
                <a:uFillTx/>
                <a:latin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E7E6E6">
                    <a:lumMod val="10000"/>
                  </a:srgbClr>
                </a:solidFill>
                <a:effectLst/>
                <a:uLnTx/>
                <a:uFillTx/>
                <a:latin typeface="Arial" panose="020B0604020202020204" pitchFamily="34" charset="0"/>
                <a:cs typeface="Arial" panose="020B0604020202020204" pitchFamily="34" charset="0"/>
              </a:rPr>
              <a:t>học</a:t>
            </a:r>
            <a:endParaRPr kumimoji="0" lang="en-US" sz="3600" b="0" i="0" u="none" strike="noStrike" kern="1200" cap="none" spc="0" normalizeH="0" baseline="0" noProof="0" dirty="0">
              <a:ln>
                <a:noFill/>
              </a:ln>
              <a:solidFill>
                <a:srgbClr val="757070"/>
              </a:solidFill>
              <a:effectLst/>
              <a:uLnTx/>
              <a:uFillTx/>
              <a:latin typeface="思源黑体 Medium"/>
              <a:cs typeface="+mn-cs"/>
            </a:endParaRPr>
          </a:p>
        </p:txBody>
      </p:sp>
    </p:spTree>
    <p:extLst>
      <p:ext uri="{BB962C8B-B14F-4D97-AF65-F5344CB8AC3E}">
        <p14:creationId xmlns:p14="http://schemas.microsoft.com/office/powerpoint/2010/main" val="56300919"/>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pic>
        <p:nvPicPr>
          <p:cNvPr id="7" name="Picture 2" descr="Hình ảnh Dễ Thương Hoạt Hình Trường Trung Học Sinh Có Vẽ Tay Nhân Vật PNG ,  Nguyên, đáng Yêu, Hoạt Hình PNG miễn phí tải tập tin PSDComment và Vector">
            <a:extLst>
              <a:ext uri="{FF2B5EF4-FFF2-40B4-BE49-F238E27FC236}">
                <a16:creationId xmlns:a16="http://schemas.microsoft.com/office/drawing/2014/main" id="{F2FB38BD-A579-7273-FBC8-DBC35F54B0D6}"/>
              </a:ext>
            </a:extLst>
          </p:cNvPr>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ackgroundRemoval t="5667" b="94500" l="10000" r="90000">
                        <a14:foregroundMark x1="46917" y1="8917" x2="35250" y2="8917"/>
                        <a14:foregroundMark x1="35750" y1="7917" x2="35000" y2="5667"/>
                        <a14:foregroundMark x1="37083" y1="94500" x2="45083" y2="94500"/>
                      </a14:backgroundRemoval>
                    </a14:imgEffect>
                  </a14:imgLayer>
                </a14:imgProps>
              </a:ext>
              <a:ext uri="{28A0092B-C50C-407E-A947-70E740481C1C}">
                <a14:useLocalDpi xmlns:a14="http://schemas.microsoft.com/office/drawing/2010/main" val="0"/>
              </a:ext>
            </a:extLst>
          </a:blip>
          <a:srcRect/>
          <a:stretch>
            <a:fillRect/>
          </a:stretch>
        </p:blipFill>
        <p:spPr bwMode="auto">
          <a:xfrm>
            <a:off x="0" y="2506662"/>
            <a:ext cx="4184879" cy="4351338"/>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2D7E405F-E929-397B-BCF2-B4DD02C46122}"/>
              </a:ext>
            </a:extLst>
          </p:cNvPr>
          <p:cNvSpPr/>
          <p:nvPr/>
        </p:nvSpPr>
        <p:spPr>
          <a:xfrm>
            <a:off x="1578429" y="544287"/>
            <a:ext cx="4691742" cy="2046928"/>
          </a:xfrm>
          <a:prstGeom prst="wedgeEllipseCallout">
            <a:avLst>
              <a:gd name="adj1" fmla="val -30543"/>
              <a:gd name="adj2" fmla="val 64384"/>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B28F8A1-EFD2-DE83-CA7D-EE249C7BB023}"/>
              </a:ext>
            </a:extLst>
          </p:cNvPr>
          <p:cNvSpPr txBox="1"/>
          <p:nvPr/>
        </p:nvSpPr>
        <p:spPr>
          <a:xfrm>
            <a:off x="1741715" y="936794"/>
            <a:ext cx="4261084"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Mình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đã</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tham</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gia</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nhặt</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rác</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ở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trong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lớp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sau</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giờ</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để</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giúp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cho</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phòng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học</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chúng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con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sạch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đẹp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hơn</a:t>
            </a:r>
            <a:r>
              <a:rPr kumimoji="0" lang="en-US" sz="18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Speech Bubble: Oval 12">
            <a:extLst>
              <a:ext uri="{FF2B5EF4-FFF2-40B4-BE49-F238E27FC236}">
                <a16:creationId xmlns:a16="http://schemas.microsoft.com/office/drawing/2014/main" id="{CE3EB0FC-06A2-CCD2-E86E-3953E29DD211}"/>
              </a:ext>
            </a:extLst>
          </p:cNvPr>
          <p:cNvSpPr/>
          <p:nvPr/>
        </p:nvSpPr>
        <p:spPr>
          <a:xfrm>
            <a:off x="6389914" y="555171"/>
            <a:ext cx="4931229" cy="2340429"/>
          </a:xfrm>
          <a:prstGeom prst="wedgeEllipseCallout">
            <a:avLst>
              <a:gd name="adj1" fmla="val 17142"/>
              <a:gd name="adj2" fmla="val 56073"/>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FCDDD645-4C5E-F2B4-0BD0-4D7F9B073A5E}"/>
              </a:ext>
            </a:extLst>
          </p:cNvPr>
          <p:cNvSpPr txBox="1"/>
          <p:nvPr/>
        </p:nvSpPr>
        <p:spPr>
          <a:xfrm>
            <a:off x="6781125" y="816569"/>
            <a:ext cx="4245429"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Mình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đã</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tham</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gia</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trồng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cây</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dọn</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dẹp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vệ</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sinh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bồn</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hoa</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để</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giúp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cho</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trường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có</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nhiều</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bóng</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mát</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xanh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sạch</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đẹp</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hơn</a:t>
            </a:r>
            <a:r>
              <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9">
            <a:extLst>
              <a:ext uri="{FF2B5EF4-FFF2-40B4-BE49-F238E27FC236}">
                <a16:creationId xmlns:a16="http://schemas.microsoft.com/office/drawing/2014/main" id="{958C7B96-B477-35BD-369A-003FC4871F8D}"/>
              </a:ext>
            </a:extLst>
          </p:cNvPr>
          <p:cNvPicPr>
            <a:picLocks noChangeAspect="1"/>
          </p:cNvPicPr>
          <p:nvPr/>
        </p:nvPicPr>
        <p:blipFill>
          <a:blip r:embed="rId5"/>
          <a:stretch>
            <a:fillRect/>
          </a:stretch>
        </p:blipFill>
        <p:spPr>
          <a:xfrm>
            <a:off x="8382000" y="3294047"/>
            <a:ext cx="2339703" cy="33816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144144" y="-210292"/>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2" name="141"/>
          <p:cNvPicPr>
            <a:picLocks noChangeAspect="1"/>
          </p:cNvPicPr>
          <p:nvPr/>
        </p:nvPicPr>
        <p:blipFill>
          <a:blip r:embed="rId10"/>
          <a:stretch>
            <a:fillRect/>
          </a:stretch>
        </p:blipFill>
        <p:spPr>
          <a:xfrm>
            <a:off x="9395784" y="1924966"/>
            <a:ext cx="871804" cy="865707"/>
          </a:xfrm>
          <a:prstGeom prst="rect">
            <a:avLst/>
          </a:prstGeom>
        </p:spPr>
      </p:pic>
      <p:pic>
        <p:nvPicPr>
          <p:cNvPr id="23" name="147"/>
          <p:cNvPicPr>
            <a:picLocks noChangeAspect="1"/>
          </p:cNvPicPr>
          <p:nvPr/>
        </p:nvPicPr>
        <p:blipFill>
          <a:blip r:embed="rId11"/>
          <a:stretch>
            <a:fillRect/>
          </a:stretch>
        </p:blipFill>
        <p:spPr>
          <a:xfrm>
            <a:off x="2715899" y="1826649"/>
            <a:ext cx="457240" cy="481626"/>
          </a:xfrm>
          <a:prstGeom prst="rect">
            <a:avLst/>
          </a:prstGeom>
        </p:spPr>
      </p:pic>
      <p:pic>
        <p:nvPicPr>
          <p:cNvPr id="24" name="148"/>
          <p:cNvPicPr>
            <a:picLocks noChangeAspect="1"/>
          </p:cNvPicPr>
          <p:nvPr/>
        </p:nvPicPr>
        <p:blipFill>
          <a:blip r:embed="rId12"/>
          <a:stretch>
            <a:fillRect/>
          </a:stretch>
        </p:blipFill>
        <p:spPr>
          <a:xfrm>
            <a:off x="2435146" y="2363646"/>
            <a:ext cx="1030313" cy="1024217"/>
          </a:xfrm>
          <a:prstGeom prst="rect">
            <a:avLst/>
          </a:prstGeom>
        </p:spPr>
      </p:pic>
      <p:pic>
        <p:nvPicPr>
          <p:cNvPr id="25" name="143"/>
          <p:cNvPicPr>
            <a:picLocks noChangeAspect="1"/>
          </p:cNvPicPr>
          <p:nvPr/>
        </p:nvPicPr>
        <p:blipFill>
          <a:blip r:embed="rId13"/>
          <a:stretch>
            <a:fillRect/>
          </a:stretch>
        </p:blipFill>
        <p:spPr>
          <a:xfrm>
            <a:off x="4160684" y="554436"/>
            <a:ext cx="896190" cy="1012024"/>
          </a:xfrm>
          <a:prstGeom prst="rect">
            <a:avLst/>
          </a:prstGeom>
        </p:spPr>
      </p:pic>
      <p:pic>
        <p:nvPicPr>
          <p:cNvPr id="26" name="146"/>
          <p:cNvPicPr>
            <a:picLocks noChangeAspect="1"/>
          </p:cNvPicPr>
          <p:nvPr/>
        </p:nvPicPr>
        <p:blipFill>
          <a:blip r:embed="rId14"/>
          <a:stretch>
            <a:fillRect/>
          </a:stretch>
        </p:blipFill>
        <p:spPr>
          <a:xfrm>
            <a:off x="5188076" y="505654"/>
            <a:ext cx="969348" cy="1091279"/>
          </a:xfrm>
          <a:prstGeom prst="rect">
            <a:avLst/>
          </a:prstGeom>
        </p:spPr>
      </p:pic>
      <p:pic>
        <p:nvPicPr>
          <p:cNvPr id="27" name="145"/>
          <p:cNvPicPr>
            <a:picLocks noChangeAspect="1"/>
          </p:cNvPicPr>
          <p:nvPr/>
        </p:nvPicPr>
        <p:blipFill>
          <a:blip r:embed="rId15"/>
          <a:stretch>
            <a:fillRect/>
          </a:stretch>
        </p:blipFill>
        <p:spPr>
          <a:xfrm>
            <a:off x="6328553" y="632953"/>
            <a:ext cx="768163" cy="883997"/>
          </a:xfrm>
          <a:prstGeom prst="rect">
            <a:avLst/>
          </a:prstGeom>
        </p:spPr>
      </p:pic>
      <p:pic>
        <p:nvPicPr>
          <p:cNvPr id="28" name="144"/>
          <p:cNvPicPr>
            <a:picLocks noChangeAspect="1"/>
          </p:cNvPicPr>
          <p:nvPr/>
        </p:nvPicPr>
        <p:blipFill>
          <a:blip r:embed="rId16"/>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7"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8"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19"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8"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19" cstate="email"/>
          <a:stretch>
            <a:fillRect/>
          </a:stretch>
        </p:blipFill>
        <p:spPr>
          <a:xfrm flipH="1">
            <a:off x="-1" y="-1"/>
            <a:ext cx="4355558" cy="2651501"/>
          </a:xfrm>
          <a:prstGeom prst="rect">
            <a:avLst/>
          </a:prstGeom>
        </p:spPr>
      </p:pic>
      <p:pic>
        <p:nvPicPr>
          <p:cNvPr id="3" name="Picture 2" descr="Hình ảnh Dễ Thương Hoạt Hình Trường Trung Học Sinh Có Vẽ Tay Nhân Vật PNG ,  Nguyên, đáng Yêu, Hoạt Hình PNG miễn phí tải tập tin PSDComment và Vector">
            <a:extLst>
              <a:ext uri="{FF2B5EF4-FFF2-40B4-BE49-F238E27FC236}">
                <a16:creationId xmlns:a16="http://schemas.microsoft.com/office/drawing/2014/main" id="{3C4A541A-73D0-619A-4353-9D4BA07CA07B}"/>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5667" b="94500" l="10000" r="90000">
                        <a14:foregroundMark x1="46917" y1="8917" x2="35250" y2="8917"/>
                        <a14:foregroundMark x1="35750" y1="7917" x2="35000" y2="5667"/>
                        <a14:foregroundMark x1="37083" y1="94500" x2="45083" y2="94500"/>
                      </a14:backgroundRemoval>
                    </a14:imgEffect>
                  </a14:imgLayer>
                </a14:imgProps>
              </a:ext>
              <a:ext uri="{28A0092B-C50C-407E-A947-70E740481C1C}">
                <a14:useLocalDpi xmlns:a14="http://schemas.microsoft.com/office/drawing/2010/main" val="0"/>
              </a:ext>
            </a:extLst>
          </a:blip>
          <a:srcRect/>
          <a:stretch>
            <a:fillRect/>
          </a:stretch>
        </p:blipFill>
        <p:spPr bwMode="auto">
          <a:xfrm>
            <a:off x="398909" y="1755637"/>
            <a:ext cx="4184879"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41A5FD-50BC-ACE8-B34D-769394A589AC}"/>
              </a:ext>
            </a:extLst>
          </p:cNvPr>
          <p:cNvSpPr txBox="1"/>
          <p:nvPr/>
        </p:nvSpPr>
        <p:spPr>
          <a:xfrm>
            <a:off x="3454750" y="2127226"/>
            <a:ext cx="6147194"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Trồng</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thêm</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hay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chăm</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sóc</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một</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cây</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xanh</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cũng</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đã</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là</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góp</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phần</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giữ</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sạch</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trường</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lớp</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của</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mình</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 </a:t>
            </a:r>
            <a:r>
              <a:rPr kumimoji="0" lang="en-US" sz="3600" b="1" i="1" u="none" strike="noStrike" kern="1200" cap="none" spc="0" normalizeH="0" baseline="0" noProof="0" dirty="0" err="1">
                <a:ln>
                  <a:noFill/>
                </a:ln>
                <a:solidFill>
                  <a:srgbClr val="4472C4">
                    <a:lumMod val="75000"/>
                  </a:srgbClr>
                </a:solidFill>
                <a:effectLst/>
                <a:uLnTx/>
                <a:uFillTx/>
                <a:latin typeface="Arial" panose="020B0604020202020204" pitchFamily="34" charset="0"/>
                <a:ea typeface="+mn-ea"/>
                <a:cs typeface="Arial" panose="020B0604020202020204" pitchFamily="34" charset="0"/>
              </a:rPr>
              <a:t>đấy</a:t>
            </a:r>
            <a:r>
              <a:rPr kumimoji="0" lang="en-US" sz="3600" b="1" i="1"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a:t>
            </a:r>
            <a:endParaRPr kumimoji="0" lang="en-US" sz="3600" b="1" i="1" u="none" strike="noStrike" kern="1200" cap="none" spc="0" normalizeH="0" baseline="0" noProof="0" dirty="0">
              <a:ln>
                <a:noFill/>
              </a:ln>
              <a:solidFill>
                <a:srgbClr val="4472C4">
                  <a:lumMod val="75000"/>
                </a:srgbClr>
              </a:solidFill>
              <a:effectLst/>
              <a:uLnTx/>
              <a:uFillTx/>
              <a:latin typeface="Calibri"/>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03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Top 50 mẫu phông nền lớp học đẹp độc đáo nhất">
            <a:extLst>
              <a:ext uri="{FF2B5EF4-FFF2-40B4-BE49-F238E27FC236}">
                <a16:creationId xmlns:a16="http://schemas.microsoft.com/office/drawing/2014/main" id="{7E52A51E-20A3-D9C0-4677-03047B3724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434"/>
          <a:stretch/>
        </p:blipFill>
        <p:spPr bwMode="auto">
          <a:xfrm>
            <a:off x="20" y="-20489"/>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kids cleaning&#10;&#10;Description automatically generated">
            <a:extLst>
              <a:ext uri="{FF2B5EF4-FFF2-40B4-BE49-F238E27FC236}">
                <a16:creationId xmlns:a16="http://schemas.microsoft.com/office/drawing/2014/main" id="{F8C25347-BD48-B6D8-56ED-71C1B87A000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417" b="94750" l="3833" r="90000">
                        <a14:foregroundMark x1="29250" y1="66250" x2="18750" y2="66167"/>
                        <a14:foregroundMark x1="18750" y1="66167" x2="18500" y2="66250"/>
                        <a14:foregroundMark x1="41667" y1="91833" x2="7833" y2="85917"/>
                        <a14:foregroundMark x1="7833" y1="85917" x2="7667" y2="85833"/>
                        <a14:foregroundMark x1="29583" y1="82000" x2="19083" y2="70333"/>
                        <a14:foregroundMark x1="44667" y1="91167" x2="13750" y2="90333"/>
                        <a14:foregroundMark x1="47500" y1="95000" x2="31167" y2="94750"/>
                        <a14:foregroundMark x1="31167" y1="94750" x2="24583" y2="90667"/>
                        <a14:foregroundMark x1="24583" y1="90667" x2="12417" y2="89667"/>
                        <a14:foregroundMark x1="18500" y1="83083" x2="20083" y2="79250"/>
                        <a14:foregroundMark x1="29583" y1="73750" x2="25000" y2="73917"/>
                        <a14:foregroundMark x1="9000" y1="82000" x2="3833" y2="81833"/>
                        <a14:backgroundMark x1="39250" y1="46000" x2="20250" y2="44667"/>
                        <a14:backgroundMark x1="7667" y1="24917" x2="20667" y2="35000"/>
                        <a14:backgroundMark x1="16750" y1="21500" x2="19250" y2="2417"/>
                        <a14:backgroundMark x1="40250" y1="27417" x2="15750" y2="14583"/>
                        <a14:backgroundMark x1="15750" y1="14583" x2="14167" y2="12583"/>
                      </a14:backgroundRemoval>
                    </a14:imgEffect>
                  </a14:imgLayer>
                </a14:imgProps>
              </a:ext>
              <a:ext uri="{28A0092B-C50C-407E-A947-70E740481C1C}">
                <a14:useLocalDpi xmlns:a14="http://schemas.microsoft.com/office/drawing/2010/main" val="0"/>
              </a:ext>
            </a:extLst>
          </a:blip>
          <a:srcRect l="3748" t="55959" r="52630" b="5168"/>
          <a:stretch/>
        </p:blipFill>
        <p:spPr>
          <a:xfrm>
            <a:off x="7955934" y="3407870"/>
            <a:ext cx="4049486" cy="3561354"/>
          </a:xfrm>
          <a:prstGeom prst="rect">
            <a:avLst/>
          </a:prstGeom>
        </p:spPr>
      </p:pic>
      <p:pic>
        <p:nvPicPr>
          <p:cNvPr id="8" name="Picture 7" descr="A group of kids cleaning&#10;&#10;Description automatically generated">
            <a:extLst>
              <a:ext uri="{FF2B5EF4-FFF2-40B4-BE49-F238E27FC236}">
                <a16:creationId xmlns:a16="http://schemas.microsoft.com/office/drawing/2014/main" id="{58F9939F-8627-4888-E398-23E9201247A4}"/>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7833" b="85250" l="6417" r="90000">
                        <a14:foregroundMark x1="15333" y1="13250" x2="12667" y2="38417"/>
                        <a14:foregroundMark x1="12667" y1="38417" x2="12500" y2="38417"/>
                        <a14:foregroundMark x1="37417" y1="46917" x2="19750" y2="49667"/>
                        <a14:foregroundMark x1="25000" y1="36333" x2="18500" y2="26667"/>
                        <a14:foregroundMark x1="17750" y1="43333" x2="6417" y2="42667"/>
                        <a14:foregroundMark x1="17750" y1="46000" x2="9417" y2="43083"/>
                        <a14:foregroundMark x1="9417" y1="43083" x2="7083" y2="45167"/>
                        <a14:foregroundMark x1="27750" y1="43333" x2="26000" y2="40833"/>
                        <a14:foregroundMark x1="2917" y1="23333" x2="11750" y2="11583"/>
                        <a14:foregroundMark x1="11750" y1="11583" x2="17583" y2="7833"/>
                        <a14:backgroundMark x1="36417" y1="31000" x2="28167" y2="11917"/>
                        <a14:backgroundMark x1="32000" y1="34333" x2="25667" y2="15250"/>
                        <a14:backgroundMark x1="26583" y1="29833" x2="24250" y2="25583"/>
                        <a14:backgroundMark x1="33250" y1="12750" x2="30917" y2="12750"/>
                      </a14:backgroundRemoval>
                    </a14:imgEffect>
                  </a14:imgLayer>
                </a14:imgProps>
              </a:ext>
              <a:ext uri="{28A0092B-C50C-407E-A947-70E740481C1C}">
                <a14:useLocalDpi xmlns:a14="http://schemas.microsoft.com/office/drawing/2010/main" val="0"/>
              </a:ext>
            </a:extLst>
          </a:blip>
          <a:srcRect l="-704" t="7416" r="62857" b="47191"/>
          <a:stretch/>
        </p:blipFill>
        <p:spPr>
          <a:xfrm>
            <a:off x="-257328" y="3156503"/>
            <a:ext cx="4049486" cy="3812721"/>
          </a:xfrm>
          <a:prstGeom prst="rect">
            <a:avLst/>
          </a:prstGeom>
        </p:spPr>
      </p:pic>
      <p:sp>
        <p:nvSpPr>
          <p:cNvPr id="2" name="Rectangle: Rounded Corners 1">
            <a:extLst>
              <a:ext uri="{FF2B5EF4-FFF2-40B4-BE49-F238E27FC236}">
                <a16:creationId xmlns:a16="http://schemas.microsoft.com/office/drawing/2014/main" id="{CFD94AB2-C188-29EA-ADCF-5902067CBDA9}"/>
              </a:ext>
            </a:extLst>
          </p:cNvPr>
          <p:cNvSpPr/>
          <p:nvPr/>
        </p:nvSpPr>
        <p:spPr>
          <a:xfrm>
            <a:off x="2797629" y="206829"/>
            <a:ext cx="5856514" cy="334191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CF716EB-3C36-2F54-E0CE-D6E0DE4E827C}"/>
              </a:ext>
            </a:extLst>
          </p:cNvPr>
          <p:cNvSpPr txBox="1"/>
          <p:nvPr/>
        </p:nvSpPr>
        <p:spPr>
          <a:xfrm>
            <a:off x="3015343" y="833229"/>
            <a:ext cx="5421085" cy="13332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50" normalizeH="0" baseline="0" noProof="0" dirty="0" err="1">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rPr>
              <a:t>Dặn</a:t>
            </a:r>
            <a:r>
              <a:rPr kumimoji="0" lang="en-US" sz="8000" b="1" i="0" u="none" strike="noStrike" kern="1200" cap="none" spc="50" normalizeH="0" baseline="0" noProof="0" dirty="0">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rPr>
              <a:t> </a:t>
            </a:r>
            <a:r>
              <a:rPr kumimoji="0" lang="en-US" sz="8000" b="1" i="0" u="none" strike="noStrike" kern="1200" cap="none" spc="50" normalizeH="0" baseline="0" noProof="0" dirty="0" err="1">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rPr>
              <a:t>dò</a:t>
            </a:r>
            <a:endParaRPr kumimoji="0" lang="en-US" sz="8000" b="1" i="0" u="none" strike="noStrike" kern="1200" cap="none" spc="50" normalizeH="0" baseline="0" noProof="0" dirty="0">
              <a:ln w="9525" cmpd="sng">
                <a:solidFill>
                  <a:srgbClr val="5B9BD5"/>
                </a:solidFill>
                <a:prstDash val="solid"/>
              </a:ln>
              <a:solidFill>
                <a:schemeClr val="bg1"/>
              </a:solidFill>
              <a:effectLst>
                <a:glow rad="38100">
                  <a:srgbClr val="5B9BD5">
                    <a:alpha val="40000"/>
                  </a:srgbClr>
                </a:glow>
              </a:effectLst>
              <a:uLnTx/>
              <a:uFillTx/>
              <a:latin typeface="Cambria" panose="02040503050406030204" pitchFamily="18" charset="0"/>
              <a:ea typeface="Cambria" panose="02040503050406030204" pitchFamily="18" charset="0"/>
            </a:endParaRPr>
          </a:p>
        </p:txBody>
      </p:sp>
      <p:pic>
        <p:nvPicPr>
          <p:cNvPr id="3" name="Picture 2" descr="A group of kids cleaning&#10;&#10;Description automatically generated">
            <a:extLst>
              <a:ext uri="{FF2B5EF4-FFF2-40B4-BE49-F238E27FC236}">
                <a16:creationId xmlns:a16="http://schemas.microsoft.com/office/drawing/2014/main" id="{53680E26-EEA4-719A-C2EA-88BFF21EBCFB}"/>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9483" b="85348" l="10000" r="90000">
                        <a14:foregroundMark x1="36250" y1="16250" x2="38833" y2="17167"/>
                        <a14:foregroundMark x1="37583" y1="15167" x2="46583" y2="21833"/>
                        <a14:foregroundMark x1="46583" y1="21833" x2="54477" y2="36296"/>
                        <a14:foregroundMark x1="63516" y1="34908" x2="64250" y2="34583"/>
                        <a14:foregroundMark x1="64291" y1="34389" x2="64024" y2="35646"/>
                        <a14:foregroundMark x1="64250" y1="34583" x2="64255" y2="34562"/>
                        <a14:foregroundMark x1="42500" y1="43917" x2="48667" y2="42750"/>
                        <a14:foregroundMark x1="46917" y1="47250" x2="42333" y2="42750"/>
                        <a14:backgroundMark x1="59917" y1="44333" x2="61833" y2="32250"/>
                        <a14:backgroundMark x1="61833" y1="32250" x2="61833" y2="32250"/>
                        <a14:backgroundMark x1="59750" y1="48167" x2="63250" y2="35333"/>
                        <a14:backgroundMark x1="63917" y1="36750" x2="62750" y2="46833"/>
                        <a14:backgroundMark x1="62750" y1="46833" x2="62500" y2="47500"/>
                        <a14:backgroundMark x1="57583" y1="47500" x2="54667" y2="37583"/>
                        <a14:backgroundMark x1="54667" y1="37583" x2="56250" y2="34000"/>
                        <a14:backgroundMark x1="59000" y1="46417" x2="55333" y2="39000"/>
                        <a14:backgroundMark x1="57750" y1="45000" x2="53667" y2="36917"/>
                        <a14:backgroundMark x1="53667" y1="36917" x2="53583" y2="36917"/>
                        <a14:backgroundMark x1="57583" y1="42750" x2="56083" y2="38250"/>
                        <a14:backgroundMark x1="57417" y1="43917" x2="57833" y2="35833"/>
                        <a14:backgroundMark x1="64250" y1="36000" x2="61500" y2="36000"/>
                        <a14:backgroundMark x1="61667" y1="44333" x2="57250" y2="45667"/>
                        <a14:backgroundMark x1="58500" y1="43417" x2="53417" y2="36750"/>
                        <a14:backgroundMark x1="62500" y1="38500" x2="55167" y2="38083"/>
                        <a14:backgroundMark x1="55167" y1="38083" x2="53583" y2="36750"/>
                        <a14:backgroundMark x1="64500" y1="36000" x2="57417" y2="37583"/>
                        <a14:backgroundMark x1="55000" y1="36917" x2="54500" y2="35333"/>
                        <a14:backgroundMark x1="64833" y1="36000" x2="64417" y2="33583"/>
                      </a14:backgroundRemoval>
                    </a14:imgEffect>
                  </a14:imgLayer>
                </a14:imgProps>
              </a:ext>
              <a:ext uri="{28A0092B-C50C-407E-A947-70E740481C1C}">
                <a14:useLocalDpi xmlns:a14="http://schemas.microsoft.com/office/drawing/2010/main" val="0"/>
              </a:ext>
            </a:extLst>
          </a:blip>
          <a:srcRect l="32472" r="41656" b="52050"/>
          <a:stretch/>
        </p:blipFill>
        <p:spPr>
          <a:xfrm>
            <a:off x="3792910" y="1611086"/>
            <a:ext cx="3135086" cy="4691742"/>
          </a:xfrm>
          <a:prstGeom prst="rect">
            <a:avLst/>
          </a:prstGeom>
        </p:spPr>
      </p:pic>
    </p:spTree>
    <p:extLst>
      <p:ext uri="{BB962C8B-B14F-4D97-AF65-F5344CB8AC3E}">
        <p14:creationId xmlns:p14="http://schemas.microsoft.com/office/powerpoint/2010/main" val="135019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33EFB4F-F02A-4FC4-9A80-1996BDF202EC}"/>
              </a:ext>
            </a:extLst>
          </p:cNvPr>
          <p:cNvPicPr>
            <a:picLocks noChangeAspect="1"/>
          </p:cNvPicPr>
          <p:nvPr/>
        </p:nvPicPr>
        <p:blipFill>
          <a:blip r:embed="rId3"/>
          <a:stretch>
            <a:fillRect/>
          </a:stretch>
        </p:blipFill>
        <p:spPr>
          <a:xfrm>
            <a:off x="954606" y="657186"/>
            <a:ext cx="9998307" cy="381642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p:blipFill>
        <p:spPr>
          <a:xfrm>
            <a:off x="1981200" y="-114407"/>
            <a:ext cx="8686800" cy="1732090"/>
          </a:xfrm>
          <a:prstGeom prst="rect">
            <a:avLst/>
          </a:prstGeom>
        </p:spPr>
      </p:pic>
      <p:pic>
        <p:nvPicPr>
          <p:cNvPr id="44" name="Picture 4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a:off x="9296873" y="-273484"/>
            <a:ext cx="1851860" cy="3086891"/>
          </a:xfrm>
          <a:prstGeom prst="rect">
            <a:avLst/>
          </a:prstGeom>
        </p:spPr>
      </p:pic>
      <p:pic>
        <p:nvPicPr>
          <p:cNvPr id="43" name="Picture 4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9" action="ppaction://hlinksldjump"/>
          </p:cNvPr>
          <p:cNvSpPr/>
          <p:nvPr/>
        </p:nvSpPr>
        <p:spPr>
          <a:xfrm>
            <a:off x="4610492" y="2432018"/>
            <a:ext cx="495217" cy="5397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29" name="Oval 28">
            <a:hlinkClick r:id="rId10" action="ppaction://hlinksldjump"/>
          </p:cNvPr>
          <p:cNvSpPr/>
          <p:nvPr/>
        </p:nvSpPr>
        <p:spPr>
          <a:xfrm>
            <a:off x="9502917" y="2971798"/>
            <a:ext cx="563698" cy="5636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1" name="Oval 30">
            <a:hlinkClick r:id="rId11" action="ppaction://hlinksldjump"/>
          </p:cNvPr>
          <p:cNvSpPr/>
          <p:nvPr/>
        </p:nvSpPr>
        <p:spPr>
          <a:xfrm>
            <a:off x="6096000" y="5178072"/>
            <a:ext cx="609601" cy="460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32" name="Oval 31">
            <a:hlinkClick r:id="rId12" action="ppaction://hlinksldjump"/>
          </p:cNvPr>
          <p:cNvSpPr/>
          <p:nvPr/>
        </p:nvSpPr>
        <p:spPr>
          <a:xfrm>
            <a:off x="2453320" y="6305336"/>
            <a:ext cx="691301" cy="4755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pic>
        <p:nvPicPr>
          <p:cNvPr id="40" name="Picture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72139" y="1412586"/>
            <a:ext cx="600441" cy="371915"/>
          </a:xfrm>
          <a:prstGeom prst="rect">
            <a:avLst/>
          </a:prstGeom>
        </p:spPr>
      </p:pic>
      <p:pic>
        <p:nvPicPr>
          <p:cNvPr id="2" name="Picture 1"/>
          <p:cNvPicPr>
            <a:picLocks noChangeAspect="1"/>
          </p:cNvPicPr>
          <p:nvPr/>
        </p:nvPicPr>
        <p:blipFill>
          <a:blip r:embed="rId14" cstate="print">
            <a:extLst>
              <a:ext uri="{BEBA8EAE-BF5A-486C-A8C5-ECC9F3942E4B}">
                <a14:imgProps xmlns:a14="http://schemas.microsoft.com/office/drawing/2010/main">
                  <a14:imgLayer r:embed="rId15">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6">
            <a:extLst>
              <a:ext uri="{BEBA8EAE-BF5A-486C-A8C5-ECC9F3942E4B}">
                <a14:imgProps xmlns:a14="http://schemas.microsoft.com/office/drawing/2010/main">
                  <a14:imgLayer r:embed="rId1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a:off x="1474081" y="3352800"/>
            <a:ext cx="1824781" cy="2286000"/>
          </a:xfrm>
          <a:prstGeom prst="rect">
            <a:avLst/>
          </a:prstGeom>
        </p:spPr>
      </p:pic>
      <p:pic>
        <p:nvPicPr>
          <p:cNvPr id="5" name="Picture 4"/>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p:blipFill>
        <p:spPr>
          <a:xfrm>
            <a:off x="5543714" y="2731775"/>
            <a:ext cx="2186690" cy="2248037"/>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p:blipFill>
        <p:spPr>
          <a:xfrm flipH="1">
            <a:off x="4303258" y="1011179"/>
            <a:ext cx="737603" cy="1136505"/>
          </a:xfrm>
          <a:prstGeom prst="rect">
            <a:avLst/>
          </a:prstGeom>
        </p:spPr>
      </p:pic>
      <p:pic>
        <p:nvPicPr>
          <p:cNvPr id="18" name="Picture 17"/>
          <p:cNvPicPr>
            <a:picLocks noChangeAspect="1"/>
          </p:cNvPicPr>
          <p:nvPr/>
        </p:nvPicPr>
        <p:blipFill>
          <a:blip r:embed="rId22" cstate="print">
            <a:extLst>
              <a:ext uri="{BEBA8EAE-BF5A-486C-A8C5-ECC9F3942E4B}">
                <a14:imgProps xmlns:a14="http://schemas.microsoft.com/office/drawing/2010/main">
                  <a14:imgLayer r:embed="rId23">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5273" b="98633" l="9961" r="97266"/>
                      </a14:imgEffect>
                    </a14:imgLayer>
                  </a14:imgProps>
                </a:ext>
                <a:ext uri="{28A0092B-C50C-407E-A947-70E740481C1C}">
                  <a14:useLocalDpi xmlns:a14="http://schemas.microsoft.com/office/drawing/2010/main" val="0"/>
                </a:ext>
              </a:extLst>
            </a:blip>
            <a:srcRect l="22172" t="3065" r="10979"/>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4" cstate="print">
                <a:extLst>
                  <a:ext uri="{BEBA8EAE-BF5A-486C-A8C5-ECC9F3942E4B}">
                    <a14:imgProps xmlns:a14="http://schemas.microsoft.com/office/drawing/2010/main">
                      <a14:imgLayer r:embed="rId35">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53" name="Picture 52"/>
              <p:cNvPicPr>
                <a:picLocks noChangeAspect="1"/>
              </p:cNvPicPr>
              <p:nvPr/>
            </p:nvPicPr>
            <p:blipFill rotWithShape="1">
              <a:blip r:embed="rId36" cstate="print">
                <a:extLst>
                  <a:ext uri="{BEBA8EAE-BF5A-486C-A8C5-ECC9F3942E4B}">
                    <a14:imgProps xmlns:a14="http://schemas.microsoft.com/office/drawing/2010/main">
                      <a14:imgLayer r:embed="rId37">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4" cstate="print">
                <a:extLst>
                  <a:ext uri="{BEBA8EAE-BF5A-486C-A8C5-ECC9F3942E4B}">
                    <a14:imgProps xmlns:a14="http://schemas.microsoft.com/office/drawing/2010/main">
                      <a14:imgLayer r:embed="rId35">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393047" y="2171641"/>
                <a:ext cx="509920" cy="290481"/>
              </a:xfrm>
              <a:prstGeom prst="rect">
                <a:avLst/>
              </a:prstGeom>
            </p:spPr>
          </p:pic>
          <p:pic>
            <p:nvPicPr>
              <p:cNvPr id="63" name="Picture 62"/>
              <p:cNvPicPr>
                <a:picLocks noChangeAspect="1"/>
              </p:cNvPicPr>
              <p:nvPr/>
            </p:nvPicPr>
            <p:blipFill rotWithShape="1">
              <a:blip r:embed="rId36" cstate="print">
                <a:extLst>
                  <a:ext uri="{BEBA8EAE-BF5A-486C-A8C5-ECC9F3942E4B}">
                    <a14:imgProps xmlns:a14="http://schemas.microsoft.com/office/drawing/2010/main">
                      <a14:imgLayer r:embed="rId37">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8" cstate="print">
              <a:extLst>
                <a:ext uri="{BEBA8EAE-BF5A-486C-A8C5-ECC9F3942E4B}">
                  <a14:imgProps xmlns:a14="http://schemas.microsoft.com/office/drawing/2010/main">
                    <a14:imgLayer r:embed="rId39">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40" cstate="print">
              <a:extLst>
                <a:ext uri="{BEBA8EAE-BF5A-486C-A8C5-ECC9F3942E4B}">
                  <a14:imgProps xmlns:a14="http://schemas.microsoft.com/office/drawing/2010/main">
                    <a14:imgLayer r:embed="rId41">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2" cstate="print">
                <a:extLst>
                  <a:ext uri="{BEBA8EAE-BF5A-486C-A8C5-ECC9F3942E4B}">
                    <a14:imgProps xmlns:a14="http://schemas.microsoft.com/office/drawing/2010/main">
                      <a14:imgLayer r:embed="rId43">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4" cstate="print">
                <a:extLst>
                  <a:ext uri="{BEBA8EAE-BF5A-486C-A8C5-ECC9F3942E4B}">
                    <a14:imgProps xmlns:a14="http://schemas.microsoft.com/office/drawing/2010/main">
                      <a14:imgLayer r:embed="rId45">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2" cstate="print">
                  <a:extLst>
                    <a:ext uri="{BEBA8EAE-BF5A-486C-A8C5-ECC9F3942E4B}">
                      <a14:imgProps xmlns:a14="http://schemas.microsoft.com/office/drawing/2010/main">
                        <a14:imgLayer r:embed="rId43">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4" cstate="print">
                  <a:extLst>
                    <a:ext uri="{BEBA8EAE-BF5A-486C-A8C5-ECC9F3942E4B}">
                      <a14:imgProps xmlns:a14="http://schemas.microsoft.com/office/drawing/2010/main">
                        <a14:imgLayer r:embed="rId45">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p:blipFill>
              <p:spPr>
                <a:xfrm rot="2701250" flipH="1" flipV="1">
                  <a:off x="10351946" y="3250178"/>
                  <a:ext cx="385090" cy="990939"/>
                </a:xfrm>
                <a:prstGeom prst="rect">
                  <a:avLst/>
                </a:prstGeom>
              </p:spPr>
            </p:pic>
          </p:grpSp>
        </p:grpSp>
      </p:grpSp>
      <p:sp>
        <p:nvSpPr>
          <p:cNvPr id="4" name="Rectangle 3">
            <a:hlinkClick r:id="rId46" action="ppaction://hlinksldjump"/>
            <a:extLst>
              <a:ext uri="{FF2B5EF4-FFF2-40B4-BE49-F238E27FC236}">
                <a16:creationId xmlns:a16="http://schemas.microsoft.com/office/drawing/2014/main" id="{4F835347-7489-4B84-A4AE-DB4693CC1B2D}"/>
              </a:ext>
            </a:extLst>
          </p:cNvPr>
          <p:cNvSpPr/>
          <p:nvPr/>
        </p:nvSpPr>
        <p:spPr>
          <a:xfrm>
            <a:off x="9502917" y="6075766"/>
            <a:ext cx="2231883" cy="65499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3200" b="0" i="0" u="none" strike="noStrike" kern="1200" cap="none" spc="0" normalizeH="0" baseline="0" noProof="0" dirty="0">
                <a:ln>
                  <a:noFill/>
                </a:ln>
                <a:solidFill>
                  <a:prstClr val="white"/>
                </a:solidFill>
                <a:effectLst/>
                <a:uLnTx/>
                <a:uFillTx/>
                <a:latin typeface="Calibri"/>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8078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12" name="Rectangle 11">
            <a:extLst>
              <a:ext uri="{FF2B5EF4-FFF2-40B4-BE49-F238E27FC236}">
                <a16:creationId xmlns:a16="http://schemas.microsoft.com/office/drawing/2014/main" id="{CE6368BA-91F3-464D-B0E1-636070DBB6BB}"/>
              </a:ext>
            </a:extLst>
          </p:cNvPr>
          <p:cNvSpPr/>
          <p:nvPr/>
        </p:nvSpPr>
        <p:spPr>
          <a:xfrm>
            <a:off x="2068286" y="4185814"/>
            <a:ext cx="3911781"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Nghịch</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ổ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cắm</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điện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B.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Xếp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hàng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khi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lớp</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3856808" y="5232738"/>
            <a:ext cx="52933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Nghịch</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nước</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ở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nhà</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vệ</a:t>
            </a:r>
            <a:r>
              <a:rPr kumimoji="0" lang="en-US" sz="3200" b="0" i="0" u="none" strike="noStrike" kern="1200" cap="none" spc="0" normalizeH="0" baseline="0" noProof="0" dirty="0">
                <a:ln>
                  <a:noFill/>
                </a:ln>
                <a:solidFill>
                  <a:prstClr val="black"/>
                </a:solidFill>
                <a:effectLst/>
                <a:uLnTx/>
                <a:uFillTx/>
                <a:latin typeface="Calibri"/>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libri"/>
                <a:ea typeface="Arial-Rounded" panose="020B0500000000000000" pitchFamily="34" charset="0"/>
                <a:cs typeface="Arial-Rounded" panose="020B0500000000000000" pitchFamily="34" charset="0"/>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4487" y="4238727"/>
            <a:ext cx="732592" cy="643793"/>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2" y="4208845"/>
            <a:ext cx="786737" cy="629389"/>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2892" y="5239217"/>
            <a:ext cx="672129" cy="637313"/>
          </a:xfrm>
          <a:prstGeom prst="rect">
            <a:avLst/>
          </a:prstGeom>
        </p:spPr>
      </p:pic>
      <p:sp>
        <p:nvSpPr>
          <p:cNvPr id="24" name="Right Arrow 23">
            <a:hlinkClick r:id="rId12" action="ppaction://hlinksldjump"/>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sp>
        <p:nvSpPr>
          <p:cNvPr id="2" name="Rectangle 1"/>
          <p:cNvSpPr/>
          <p:nvPr/>
        </p:nvSpPr>
        <p:spPr>
          <a:xfrm>
            <a:off x="3249668" y="818204"/>
            <a:ext cx="5335532"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1.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Hoạt</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động</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nào</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an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toàn</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khi</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tham</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gia</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 ở </a:t>
            </a:r>
            <a:r>
              <a:rPr kumimoji="0" lang="en-GB" altLang="en-US" sz="4400" b="1" i="0" u="none" strike="noStrike" kern="1200" cap="none" spc="0" normalizeH="0" baseline="0" noProof="0" dirty="0" err="1">
                <a:ln>
                  <a:noFill/>
                </a:ln>
                <a:solidFill>
                  <a:prstClr val="white"/>
                </a:solidFill>
                <a:effectLst/>
                <a:uLnTx/>
                <a:uFillTx/>
                <a:latin typeface="Calibri"/>
                <a:ea typeface="Arial-Rounded" panose="020B0500000000000000" pitchFamily="34" charset="0"/>
                <a:cs typeface="Arial-Rounded" panose="020B0500000000000000" pitchFamily="34" charset="0"/>
              </a:rPr>
              <a:t>trường</a:t>
            </a:r>
            <a:r>
              <a:rPr kumimoji="0" lang="en-GB"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a:t>
            </a:r>
            <a:endParaRPr kumimoji="0" lang="en-US" altLang="en-US" sz="44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5439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C00000"/>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C000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BD5B5"/>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C00000"/>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C000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913460" y="4491902"/>
            <a:ext cx="4973531" cy="75907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a:t>
            </a:r>
            <a:r>
              <a:rPr kumimoji="0" lang="en-US" sz="3000" b="0" i="0" u="none" strike="noStrike" kern="1200" cap="none" spc="0" normalizeH="0" baseline="0" noProof="0" dirty="0">
                <a:ln>
                  <a:noFill/>
                </a:ln>
                <a:solidFill>
                  <a:prstClr val="black"/>
                </a:solidFill>
                <a:effectLst/>
                <a:uLnTx/>
                <a:uFillTx/>
                <a:latin typeface="Calibri"/>
                <a:ea typeface="+mn-ea"/>
                <a:cs typeface="+mn-cs"/>
              </a:rPr>
              <a:t>.</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Cùng</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bạn</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vô</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bể</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bơi</a:t>
            </a:r>
            <a:r>
              <a:rPr kumimoji="0" lang="en-US"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0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chơi</a:t>
            </a: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3400226" y="5452289"/>
            <a:ext cx="5391548" cy="121794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Khuyên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tự</a:t>
            </a:r>
            <a:r>
              <a:rPr kumimoji="0" lang="en-US" sz="2800" b="0" i="0" u="none" strike="noStrike" kern="1200" cap="none" spc="0" normalizeH="0" baseline="0" noProof="0" dirty="0">
                <a:ln>
                  <a:noFill/>
                </a:ln>
                <a:solidFill>
                  <a:prstClr val="black"/>
                </a:solidFill>
                <a:effectLst/>
                <a:uLnTx/>
                <a:uFillTx/>
                <a:latin typeface="Calibri"/>
                <a:ea typeface="+mn-ea"/>
                <a:cs typeface="+mn-cs"/>
              </a:rPr>
              <a:t> ý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vô</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bể</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bơi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vì</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biển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cấm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rất</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nguy</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hiểm</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khi</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thầy</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a:ea typeface="+mn-ea"/>
                <a:cs typeface="+mn-cs"/>
              </a:rPr>
              <a:t>cô</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quản</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lí</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377236" y="4532504"/>
            <a:ext cx="4829076" cy="75907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B.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Cùng</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vô</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bể</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bơi</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chơi</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rồi</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khuyên</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rời</a:t>
            </a:r>
            <a:r>
              <a:rPr kumimoji="0" lang="en-US" sz="3000" b="0" i="0" u="none" strike="noStrike" kern="1200" cap="none" spc="0" normalizeH="0" baseline="0" noProof="0" dirty="0">
                <a:ln>
                  <a:noFill/>
                </a:ln>
                <a:solidFill>
                  <a:prstClr val="black"/>
                </a:solidFill>
                <a:effectLst/>
                <a:uLnTx/>
                <a:uFillTx/>
                <a:latin typeface="Calibri"/>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a:ea typeface="+mn-ea"/>
                <a:cs typeface="+mn-cs"/>
              </a:rPr>
              <a:t>đi</a:t>
            </a:r>
            <a:r>
              <a:rPr kumimoji="0" lang="en-US" sz="3000" b="0" i="0" u="none" strike="noStrike" kern="1200" cap="none" spc="0" normalizeH="0" baseline="0" noProof="0" dirty="0">
                <a:ln>
                  <a:noFill/>
                </a:ln>
                <a:solidFill>
                  <a:prstClr val="black"/>
                </a:solidFill>
                <a:effectLst/>
                <a:uLnTx/>
                <a:uFillTx/>
                <a:latin typeface="Calibri"/>
                <a:ea typeface="+mn-ea"/>
                <a:cs typeface="+mn-cs"/>
              </a:rPr>
              <a:t>.</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2693" y="4641231"/>
            <a:ext cx="672947" cy="591378"/>
          </a:xfrm>
          <a:prstGeom prst="rect">
            <a:avLst/>
          </a:prstGeom>
        </p:spPr>
      </p:pic>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45891" y="4641230"/>
            <a:ext cx="802758" cy="656367"/>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9575" y="5599725"/>
            <a:ext cx="1094695" cy="875755"/>
          </a:xfrm>
          <a:prstGeom prst="rect">
            <a:avLst/>
          </a:prstGeom>
        </p:spPr>
      </p:pic>
      <p:sp>
        <p:nvSpPr>
          <p:cNvPr id="24" name="Right Arrow 23">
            <a:hlinkClick r:id="rId7" action="ppaction://hlinksldjump"/>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libri"/>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8868" y="185057"/>
            <a:ext cx="6638186" cy="4146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3261360" y="549800"/>
            <a:ext cx="56779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Em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sẽ</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gặp</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tình</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huống</a:t>
            </a: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sau</a:t>
            </a:r>
            <a:r>
              <a:rPr kumimoji="0" lang="vi-VN" sz="36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white"/>
              </a:solidFill>
              <a:effectLst/>
              <a:uLnTx/>
              <a:uFillTx/>
              <a:latin typeface="Calibri"/>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7A5026A6-8FDD-EBA3-1B4C-F83815EA494D}"/>
              </a:ext>
            </a:extLst>
          </p:cNvPr>
          <p:cNvPicPr>
            <a:picLocks noChangeAspect="1"/>
          </p:cNvPicPr>
          <p:nvPr/>
        </p:nvPicPr>
        <p:blipFill rotWithShape="1">
          <a:blip r:embed="rId9"/>
          <a:srcRect l="11735" t="23809" r="43801" b="35478"/>
          <a:stretch/>
        </p:blipFill>
        <p:spPr>
          <a:xfrm>
            <a:off x="2964468" y="1790731"/>
            <a:ext cx="6212189" cy="2413150"/>
          </a:xfrm>
          <a:prstGeom prst="rect">
            <a:avLst/>
          </a:prstGeom>
        </p:spPr>
      </p:pic>
      <p:pic>
        <p:nvPicPr>
          <p:cNvPr id="3" name="Picture 2">
            <a:extLst>
              <a:ext uri="{FF2B5EF4-FFF2-40B4-BE49-F238E27FC236}">
                <a16:creationId xmlns:a16="http://schemas.microsoft.com/office/drawing/2014/main" id="{75B7F358-50A2-A0F1-E1A5-72297839F678}"/>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1551037" y="1228513"/>
            <a:ext cx="1996694" cy="3183031"/>
          </a:xfrm>
          <a:prstGeom prst="rect">
            <a:avLst/>
          </a:prstGeom>
        </p:spPr>
      </p:pic>
      <p:pic>
        <p:nvPicPr>
          <p:cNvPr id="4" name="Picture 3">
            <a:extLst>
              <a:ext uri="{FF2B5EF4-FFF2-40B4-BE49-F238E27FC236}">
                <a16:creationId xmlns:a16="http://schemas.microsoft.com/office/drawing/2014/main" id="{088A5BEB-C17C-63C6-4EE5-1F2822545148}"/>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8644270" y="1611086"/>
            <a:ext cx="2196003" cy="2880816"/>
          </a:xfrm>
          <a:prstGeom prst="rect">
            <a:avLst/>
          </a:prstGeom>
        </p:spPr>
      </p:pic>
    </p:spTree>
    <p:extLst>
      <p:ext uri="{BB962C8B-B14F-4D97-AF65-F5344CB8AC3E}">
        <p14:creationId xmlns:p14="http://schemas.microsoft.com/office/powerpoint/2010/main" val="207397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BD5B5"/>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C000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BD5B5"/>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BD5B5"/>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C000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animBg="1"/>
      <p:bldP spid="13"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7129CBA-AB00-46D9-BA65-557E4E278E95}"/>
              </a:ext>
            </a:extLst>
          </p:cNvPr>
          <p:cNvSpPr/>
          <p:nvPr/>
        </p:nvSpPr>
        <p:spPr>
          <a:xfrm>
            <a:off x="1997319" y="3871059"/>
            <a:ext cx="4105794" cy="8871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Trồng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cây</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xanh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4408479" y="5185505"/>
            <a:ext cx="3389267" cy="681894"/>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Bẻ</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cành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8565BC8A-4762-432C-A0A3-39D72E6C2A3C}"/>
              </a:ext>
            </a:extLst>
          </p:cNvPr>
          <p:cNvSpPr/>
          <p:nvPr/>
        </p:nvSpPr>
        <p:spPr>
          <a:xfrm>
            <a:off x="6805414" y="3933625"/>
            <a:ext cx="3862586" cy="8871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Vứt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rác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sân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trường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a:extLst>
              <a:ext uri="{FF2B5EF4-FFF2-40B4-BE49-F238E27FC236}">
                <a16:creationId xmlns:a16="http://schemas.microsoft.com/office/drawing/2014/main" id="{42CF35B7-5844-4DF7-A8A8-604390DF4C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8616" y="4048719"/>
            <a:ext cx="809384" cy="711276"/>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1258" y="4048530"/>
            <a:ext cx="804742" cy="643793"/>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1679" y="5221912"/>
            <a:ext cx="734521" cy="645487"/>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576400" y="990601"/>
            <a:ext cx="4800600"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vệ</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833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3"/>
                                        </p:tgtEl>
                                        <p:attrNameLst>
                                          <p:attrName>fillcolor</p:attrName>
                                        </p:attrNameLst>
                                      </p:cBhvr>
                                      <p:to>
                                        <a:srgbClr val="FFF2CC"/>
                                      </p:to>
                                    </p:animClr>
                                    <p:set>
                                      <p:cBhvr>
                                        <p:cTn id="25" dur="250" fill="hold"/>
                                        <p:tgtEl>
                                          <p:spTgt spid="13"/>
                                        </p:tgtEl>
                                        <p:attrNameLst>
                                          <p:attrName>fill.type</p:attrName>
                                        </p:attrNameLst>
                                      </p:cBhvr>
                                      <p:to>
                                        <p:strVal val="solid"/>
                                      </p:to>
                                    </p:set>
                                    <p:set>
                                      <p:cBhvr>
                                        <p:cTn id="26" dur="250" fill="hold"/>
                                        <p:tgtEl>
                                          <p:spTgt spid="13"/>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 calcmode="lin" valueType="num">
                                      <p:cBhvr>
                                        <p:cTn id="29" dur="250" fill="hold"/>
                                        <p:tgtEl>
                                          <p:spTgt spid="18"/>
                                        </p:tgtEl>
                                        <p:attrNameLst>
                                          <p:attrName>ppt_w</p:attrName>
                                        </p:attrNameLst>
                                      </p:cBhvr>
                                      <p:tavLst>
                                        <p:tav tm="0">
                                          <p:val>
                                            <p:strVal val="4*#ppt_w"/>
                                          </p:val>
                                        </p:tav>
                                        <p:tav tm="100000">
                                          <p:val>
                                            <p:strVal val="#ppt_w"/>
                                          </p:val>
                                        </p:tav>
                                      </p:tavLst>
                                    </p:anim>
                                    <p:anim calcmode="lin" valueType="num">
                                      <p:cBhvr>
                                        <p:cTn id="3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Check mark.wav"/>
                                        </p:tgtEl>
                                      </p:cMediaNode>
                                    </p:audio>
                                  </p:subTnLst>
                                </p:cTn>
                              </p:par>
                              <p:par>
                                <p:cTn id="31" presetID="1" presetClass="emph" presetSubtype="2" fill="hold" nodeType="withEffect">
                                  <p:stCondLst>
                                    <p:cond delay="1000"/>
                                  </p:stCondLst>
                                  <p:childTnLst>
                                    <p:animClr clrSpc="rgb" dir="cw">
                                      <p:cBhvr>
                                        <p:cTn id="32" dur="250" fill="hold"/>
                                        <p:tgtEl>
                                          <p:spTgt spid="13"/>
                                        </p:tgtEl>
                                        <p:attrNameLst>
                                          <p:attrName>fillcolor</p:attrName>
                                        </p:attrNameLst>
                                      </p:cBhvr>
                                      <p:to>
                                        <a:srgbClr val="00B050"/>
                                      </p:to>
                                    </p:animClr>
                                    <p:set>
                                      <p:cBhvr>
                                        <p:cTn id="33" dur="250" fill="hold"/>
                                        <p:tgtEl>
                                          <p:spTgt spid="13"/>
                                        </p:tgtEl>
                                        <p:attrNameLst>
                                          <p:attrName>fill.type</p:attrName>
                                        </p:attrNameLst>
                                      </p:cBhvr>
                                      <p:to>
                                        <p:strVal val="solid"/>
                                      </p:to>
                                    </p:set>
                                    <p:set>
                                      <p:cBhvr>
                                        <p:cTn id="3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4"/>
                                        </p:tgtEl>
                                        <p:attrNameLst>
                                          <p:attrName>fillcolor</p:attrName>
                                        </p:attrNameLst>
                                      </p:cBhvr>
                                      <p:to>
                                        <a:srgbClr val="FFF2CC"/>
                                      </p:to>
                                    </p:animClr>
                                    <p:set>
                                      <p:cBhvr>
                                        <p:cTn id="40" dur="250" fill="hold"/>
                                        <p:tgtEl>
                                          <p:spTgt spid="14"/>
                                        </p:tgtEl>
                                        <p:attrNameLst>
                                          <p:attrName>fill.type</p:attrName>
                                        </p:attrNameLst>
                                      </p:cBhvr>
                                      <p:to>
                                        <p:strVal val="solid"/>
                                      </p:to>
                                    </p:set>
                                    <p:set>
                                      <p:cBhvr>
                                        <p:cTn id="41" dur="250" fill="hold"/>
                                        <p:tgtEl>
                                          <p:spTgt spid="14"/>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250" fill="hold"/>
                                        <p:tgtEl>
                                          <p:spTgt spid="19"/>
                                        </p:tgtEl>
                                        <p:attrNameLst>
                                          <p:attrName>ppt_w</p:attrName>
                                        </p:attrNameLst>
                                      </p:cBhvr>
                                      <p:tavLst>
                                        <p:tav tm="0">
                                          <p:val>
                                            <p:strVal val="4*#ppt_w"/>
                                          </p:val>
                                        </p:tav>
                                        <p:tav tm="100000">
                                          <p:val>
                                            <p:strVal val="#ppt_w"/>
                                          </p:val>
                                        </p:tav>
                                      </p:tavLst>
                                    </p:anim>
                                    <p:anim calcmode="lin" valueType="num">
                                      <p:cBhvr>
                                        <p:cTn id="4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0"/>
                                  </p:stCondLst>
                                  <p:childTnLst>
                                    <p:animClr clrSpc="rgb" dir="cw">
                                      <p:cBhvr>
                                        <p:cTn id="47" dur="250" fill="hold"/>
                                        <p:tgtEl>
                                          <p:spTgt spid="14"/>
                                        </p:tgtEl>
                                        <p:attrNameLst>
                                          <p:attrName>fillcolor</p:attrName>
                                        </p:attrNameLst>
                                      </p:cBhvr>
                                      <p:to>
                                        <a:srgbClr val="C00000"/>
                                      </p:to>
                                    </p:animClr>
                                    <p:set>
                                      <p:cBhvr>
                                        <p:cTn id="48" dur="250" fill="hold"/>
                                        <p:tgtEl>
                                          <p:spTgt spid="14"/>
                                        </p:tgtEl>
                                        <p:attrNameLst>
                                          <p:attrName>fill.type</p:attrName>
                                        </p:attrNameLst>
                                      </p:cBhvr>
                                      <p:to>
                                        <p:strVal val="solid"/>
                                      </p:to>
                                    </p:set>
                                    <p:set>
                                      <p:cBhvr>
                                        <p:cTn id="4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5"/>
                                        </p:tgtEl>
                                        <p:attrNameLst>
                                          <p:attrName>fillcolor</p:attrName>
                                        </p:attrNameLst>
                                      </p:cBhvr>
                                      <p:to>
                                        <a:srgbClr val="FBD5B5"/>
                                      </p:to>
                                    </p:animClr>
                                    <p:set>
                                      <p:cBhvr>
                                        <p:cTn id="55" dur="250" fill="hold"/>
                                        <p:tgtEl>
                                          <p:spTgt spid="15"/>
                                        </p:tgtEl>
                                        <p:attrNameLst>
                                          <p:attrName>fill.type</p:attrName>
                                        </p:attrNameLst>
                                      </p:cBhvr>
                                      <p:to>
                                        <p:strVal val="solid"/>
                                      </p:to>
                                    </p:set>
                                    <p:set>
                                      <p:cBhvr>
                                        <p:cTn id="56" dur="25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15"/>
                                        </p:tgtEl>
                                        <p:attrNameLst>
                                          <p:attrName>fillcolor</p:attrName>
                                        </p:attrNameLst>
                                      </p:cBhvr>
                                      <p:to>
                                        <a:srgbClr val="C00000"/>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6368BA-91F3-464D-B0E1-636070DBB6BB}"/>
              </a:ext>
            </a:extLst>
          </p:cNvPr>
          <p:cNvSpPr/>
          <p:nvPr/>
        </p:nvSpPr>
        <p:spPr>
          <a:xfrm>
            <a:off x="1931270" y="4006198"/>
            <a:ext cx="4182873" cy="8396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Trồng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57129CBA-AB00-46D9-BA65-557E4E278E95}"/>
              </a:ext>
            </a:extLst>
          </p:cNvPr>
          <p:cNvSpPr/>
          <p:nvPr/>
        </p:nvSpPr>
        <p:spPr>
          <a:xfrm>
            <a:off x="4131935" y="5264622"/>
            <a:ext cx="4875278" cy="85811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Chạy</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nhảy</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trên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nền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hành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lang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còn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ướt</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id="{6ABCEE7A-EA91-4D1A-99A8-B825AF6CD9ED}"/>
              </a:ext>
            </a:extLst>
          </p:cNvPr>
          <p:cNvSpPr/>
          <p:nvPr/>
        </p:nvSpPr>
        <p:spPr>
          <a:xfrm>
            <a:off x="6847842" y="4032766"/>
            <a:ext cx="4318743" cy="84287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Quét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dọn</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phòng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học</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89C6C7FD-6157-40D3-87C1-0E86E69776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6914" y="4051366"/>
            <a:ext cx="897605" cy="794467"/>
          </a:xfrm>
          <a:prstGeom prst="rect">
            <a:avLst/>
          </a:prstGeom>
        </p:spPr>
      </p:pic>
      <p:pic>
        <p:nvPicPr>
          <p:cNvPr id="18" name="Picture 17">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3513" y="5380840"/>
            <a:ext cx="895765" cy="716611"/>
          </a:xfrm>
          <a:prstGeom prst="rect">
            <a:avLst/>
          </a:prstGeom>
        </p:spPr>
      </p:pic>
      <p:pic>
        <p:nvPicPr>
          <p:cNvPr id="19" name="Picture 18">
            <a:extLst>
              <a:ext uri="{FF2B5EF4-FFF2-40B4-BE49-F238E27FC236}">
                <a16:creationId xmlns:a16="http://schemas.microsoft.com/office/drawing/2014/main" id="{E3E105B9-7950-449A-81AE-2DDEFC69A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4861" y="4056177"/>
            <a:ext cx="905855" cy="796053"/>
          </a:xfrm>
          <a:prstGeom prst="rect">
            <a:avLst/>
          </a:prstGeom>
        </p:spPr>
      </p:pic>
      <p:sp>
        <p:nvSpPr>
          <p:cNvPr id="24" name="Right Arrow 23">
            <a:hlinkClick r:id="rId7" action="ppaction://hlinksldjump"/>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p:blipFill>
          <p:spPr>
            <a:xfrm flipH="1">
              <a:off x="6519513" y="1239824"/>
              <a:ext cx="1951365" cy="2444578"/>
            </a:xfrm>
            <a:prstGeom prst="rect">
              <a:avLst/>
            </a:prstGeom>
          </p:spPr>
        </p:pic>
      </p:grpSp>
      <p:sp>
        <p:nvSpPr>
          <p:cNvPr id="27" name="TextBox 26"/>
          <p:cNvSpPr txBox="1"/>
          <p:nvPr/>
        </p:nvSpPr>
        <p:spPr>
          <a:xfrm>
            <a:off x="3576400" y="990601"/>
            <a:ext cx="4800600"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vệ</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1246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50" fill="hold"/>
                                        <p:tgtEl>
                                          <p:spTgt spid="12"/>
                                        </p:tgtEl>
                                        <p:attrNameLst>
                                          <p:attrName>fillcolor</p:attrName>
                                        </p:attrNameLst>
                                      </p:cBhvr>
                                      <p:to>
                                        <a:srgbClr val="FFF2CC"/>
                                      </p:to>
                                    </p:animClr>
                                    <p:set>
                                      <p:cBhvr>
                                        <p:cTn id="25" dur="250" fill="hold"/>
                                        <p:tgtEl>
                                          <p:spTgt spid="12"/>
                                        </p:tgtEl>
                                        <p:attrNameLst>
                                          <p:attrName>fill.type</p:attrName>
                                        </p:attrNameLst>
                                      </p:cBhvr>
                                      <p:to>
                                        <p:strVal val="solid"/>
                                      </p:to>
                                    </p:set>
                                    <p:set>
                                      <p:cBhvr>
                                        <p:cTn id="26" dur="250" fill="hold"/>
                                        <p:tgtEl>
                                          <p:spTgt spid="12"/>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23" presetClass="entr" presetSubtype="32"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 calcmode="lin" valueType="num">
                                      <p:cBhvr>
                                        <p:cTn id="29" dur="250" fill="hold"/>
                                        <p:tgtEl>
                                          <p:spTgt spid="16"/>
                                        </p:tgtEl>
                                        <p:attrNameLst>
                                          <p:attrName>ppt_w</p:attrName>
                                        </p:attrNameLst>
                                      </p:cBhvr>
                                      <p:tavLst>
                                        <p:tav tm="0">
                                          <p:val>
                                            <p:strVal val="4*#ppt_w"/>
                                          </p:val>
                                        </p:tav>
                                        <p:tav tm="100000">
                                          <p:val>
                                            <p:strVal val="#ppt_w"/>
                                          </p:val>
                                        </p:tav>
                                      </p:tavLst>
                                    </p:anim>
                                    <p:anim calcmode="lin" valueType="num">
                                      <p:cBhvr>
                                        <p:cTn id="3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par>
                                <p:cTn id="31" presetID="1" presetClass="emph" presetSubtype="2" fill="hold" nodeType="withEffect">
                                  <p:stCondLst>
                                    <p:cond delay="1000"/>
                                  </p:stCondLst>
                                  <p:childTnLst>
                                    <p:animClr clrSpc="rgb" dir="cw">
                                      <p:cBhvr>
                                        <p:cTn id="32" dur="250" fill="hold"/>
                                        <p:tgtEl>
                                          <p:spTgt spid="12"/>
                                        </p:tgtEl>
                                        <p:attrNameLst>
                                          <p:attrName>fillcolor</p:attrName>
                                        </p:attrNameLst>
                                      </p:cBhvr>
                                      <p:to>
                                        <a:srgbClr val="C00000"/>
                                      </p:to>
                                    </p:animClr>
                                    <p:set>
                                      <p:cBhvr>
                                        <p:cTn id="33" dur="250" fill="hold"/>
                                        <p:tgtEl>
                                          <p:spTgt spid="12"/>
                                        </p:tgtEl>
                                        <p:attrNameLst>
                                          <p:attrName>fill.type</p:attrName>
                                        </p:attrNameLst>
                                      </p:cBhvr>
                                      <p:to>
                                        <p:strVal val="solid"/>
                                      </p:to>
                                    </p:set>
                                    <p:set>
                                      <p:cBhvr>
                                        <p:cTn id="3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3"/>
                                        </p:tgtEl>
                                        <p:attrNameLst>
                                          <p:attrName>fillcolor</p:attrName>
                                        </p:attrNameLst>
                                      </p:cBhvr>
                                      <p:to>
                                        <a:srgbClr val="FFF2CC"/>
                                      </p:to>
                                    </p:animClr>
                                    <p:set>
                                      <p:cBhvr>
                                        <p:cTn id="40" dur="250" fill="hold"/>
                                        <p:tgtEl>
                                          <p:spTgt spid="13"/>
                                        </p:tgtEl>
                                        <p:attrNameLst>
                                          <p:attrName>fill.type</p:attrName>
                                        </p:attrNameLst>
                                      </p:cBhvr>
                                      <p:to>
                                        <p:strVal val="solid"/>
                                      </p:to>
                                    </p:set>
                                    <p:set>
                                      <p:cBhvr>
                                        <p:cTn id="41" dur="250" fill="hold"/>
                                        <p:tgtEl>
                                          <p:spTgt spid="13"/>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8"/>
                                        </p:tgtEl>
                                        <p:attrNameLst>
                                          <p:attrName>style.visibility</p:attrName>
                                        </p:attrNameLst>
                                      </p:cBhvr>
                                      <p:to>
                                        <p:strVal val="visible"/>
                                      </p:to>
                                    </p:set>
                                    <p:anim calcmode="lin" valueType="num">
                                      <p:cBhvr>
                                        <p:cTn id="44" dur="250" fill="hold"/>
                                        <p:tgtEl>
                                          <p:spTgt spid="18"/>
                                        </p:tgtEl>
                                        <p:attrNameLst>
                                          <p:attrName>ppt_w</p:attrName>
                                        </p:attrNameLst>
                                      </p:cBhvr>
                                      <p:tavLst>
                                        <p:tav tm="0">
                                          <p:val>
                                            <p:strVal val="4*#ppt_w"/>
                                          </p:val>
                                        </p:tav>
                                        <p:tav tm="100000">
                                          <p:val>
                                            <p:strVal val="#ppt_w"/>
                                          </p:val>
                                        </p:tav>
                                      </p:tavLst>
                                    </p:anim>
                                    <p:anim calcmode="lin" valueType="num">
                                      <p:cBhvr>
                                        <p:cTn id="4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3"/>
                                        </p:tgtEl>
                                        <p:attrNameLst>
                                          <p:attrName>fillcolor</p:attrName>
                                        </p:attrNameLst>
                                      </p:cBhvr>
                                      <p:to>
                                        <a:srgbClr val="00B050"/>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4"/>
                                        </p:tgtEl>
                                        <p:attrNameLst>
                                          <p:attrName>fillcolor</p:attrName>
                                        </p:attrNameLst>
                                      </p:cBhvr>
                                      <p:to>
                                        <a:srgbClr val="FFF2CC"/>
                                      </p:to>
                                    </p:animClr>
                                    <p:set>
                                      <p:cBhvr>
                                        <p:cTn id="55" dur="250" fill="hold"/>
                                        <p:tgtEl>
                                          <p:spTgt spid="14"/>
                                        </p:tgtEl>
                                        <p:attrNameLst>
                                          <p:attrName>fill.type</p:attrName>
                                        </p:attrNameLst>
                                      </p:cBhvr>
                                      <p:to>
                                        <p:strVal val="solid"/>
                                      </p:to>
                                    </p:set>
                                    <p:set>
                                      <p:cBhvr>
                                        <p:cTn id="56" dur="250" fill="hold"/>
                                        <p:tgtEl>
                                          <p:spTgt spid="14"/>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ppt_w</p:attrName>
                                        </p:attrNameLst>
                                      </p:cBhvr>
                                      <p:tavLst>
                                        <p:tav tm="0">
                                          <p:val>
                                            <p:strVal val="4*#ppt_w"/>
                                          </p:val>
                                        </p:tav>
                                        <p:tav tm="100000">
                                          <p:val>
                                            <p:strVal val="#ppt_w"/>
                                          </p:val>
                                        </p:tav>
                                      </p:tavLst>
                                    </p:anim>
                                    <p:anim calcmode="lin" valueType="num">
                                      <p:cBhvr>
                                        <p:cTn id="6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par>
                                <p:cTn id="61" presetID="1" presetClass="emph" presetSubtype="2" fill="hold" nodeType="withEffect">
                                  <p:stCondLst>
                                    <p:cond delay="0"/>
                                  </p:stCondLst>
                                  <p:childTnLst>
                                    <p:animClr clrSpc="rgb" dir="cw">
                                      <p:cBhvr>
                                        <p:cTn id="62" dur="250" fill="hold"/>
                                        <p:tgtEl>
                                          <p:spTgt spid="14"/>
                                        </p:tgtEl>
                                        <p:attrNameLst>
                                          <p:attrName>fillcolor</p:attrName>
                                        </p:attrNameLst>
                                      </p:cBhvr>
                                      <p:to>
                                        <a:srgbClr val="C00000"/>
                                      </p:to>
                                    </p:animClr>
                                    <p:set>
                                      <p:cBhvr>
                                        <p:cTn id="63" dur="250" fill="hold"/>
                                        <p:tgtEl>
                                          <p:spTgt spid="14"/>
                                        </p:tgtEl>
                                        <p:attrNameLst>
                                          <p:attrName>fill.type</p:attrName>
                                        </p:attrNameLst>
                                      </p:cBhvr>
                                      <p:to>
                                        <p:strVal val="solid"/>
                                      </p:to>
                                    </p:set>
                                    <p:set>
                                      <p:cBhvr>
                                        <p:cTn id="64"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755EA9D-B225-4EEF-ACFD-040DAB392C46}"/>
              </a:ext>
            </a:extLst>
          </p:cNvPr>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3810000" y="700405"/>
            <a:ext cx="4775200" cy="1057275"/>
          </a:xfrm>
          <a:prstGeom prst="rect">
            <a:avLst/>
          </a:prstGeom>
          <a:noFill/>
          <a:ln w="9525">
            <a:noFill/>
          </a:ln>
        </p:spPr>
      </p:pic>
      <p:sp>
        <p:nvSpPr>
          <p:cNvPr id="15" name="圆角矩形 1">
            <a:extLst>
              <a:ext uri="{FF2B5EF4-FFF2-40B4-BE49-F238E27FC236}">
                <a16:creationId xmlns:a16="http://schemas.microsoft.com/office/drawing/2014/main" id="{7AD7AC80-407A-4298-842C-98E123F81B3B}"/>
              </a:ext>
            </a:extLst>
          </p:cNvPr>
          <p:cNvSpPr/>
          <p:nvPr/>
        </p:nvSpPr>
        <p:spPr>
          <a:xfrm>
            <a:off x="3052814" y="0"/>
            <a:ext cx="6816725" cy="700405"/>
          </a:xfrm>
          <a:prstGeom prst="roundRect">
            <a:avLst>
              <a:gd name="adj" fmla="val 50000"/>
            </a:avLst>
          </a:prstGeom>
          <a:solidFill>
            <a:srgbClr val="FFECB0"/>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Thứ</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ngày</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tháng</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 </a:t>
            </a:r>
            <a:r>
              <a:rPr kumimoji="0" lang="en-US" altLang="zh-CN" sz="4000" b="0" i="0" u="none" strike="noStrike" kern="0" cap="none" spc="0" normalizeH="0" baseline="0" noProof="0" dirty="0" err="1">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năm</a:t>
            </a:r>
            <a:r>
              <a:rPr kumimoji="0" lang="en-US" altLang="zh-CN" sz="4000" b="0" i="0" u="none" strike="noStrike" kern="0" cap="none" spc="0" normalizeH="0" baseline="0" noProof="0" dirty="0">
                <a:ln>
                  <a:noFill/>
                </a:ln>
                <a:solidFill>
                  <a:prstClr val="black"/>
                </a:solidFill>
                <a:effectLst/>
                <a:uLnTx/>
                <a:uFillTx/>
                <a:latin typeface="Calibri" panose="020F0502020204030204" charset="0"/>
                <a:ea typeface="FZHei-B01S" panose="03000509000000000000" pitchFamily="65" charset="-122"/>
                <a:cs typeface="Calibri" panose="020F0502020204030204" charset="0"/>
                <a:sym typeface="+mn-lt"/>
              </a:rPr>
              <a:t> ….</a:t>
            </a:r>
          </a:p>
        </p:txBody>
      </p:sp>
      <p:pic>
        <p:nvPicPr>
          <p:cNvPr id="4" name="Picture 3">
            <a:extLst>
              <a:ext uri="{FF2B5EF4-FFF2-40B4-BE49-F238E27FC236}">
                <a16:creationId xmlns:a16="http://schemas.microsoft.com/office/drawing/2014/main" id="{6957DFA5-8923-4B35-BFE7-BA7576AB0634}"/>
              </a:ext>
            </a:extLst>
          </p:cNvPr>
          <p:cNvPicPr>
            <a:picLocks noChangeAspect="1"/>
          </p:cNvPicPr>
          <p:nvPr/>
        </p:nvPicPr>
        <p:blipFill>
          <a:blip r:embed="rId4"/>
          <a:stretch>
            <a:fillRect/>
          </a:stretch>
        </p:blipFill>
        <p:spPr>
          <a:xfrm>
            <a:off x="4639303" y="927140"/>
            <a:ext cx="3273836" cy="749873"/>
          </a:xfrm>
          <a:prstGeom prst="rect">
            <a:avLst/>
          </a:prstGeom>
        </p:spPr>
      </p:pic>
      <p:pic>
        <p:nvPicPr>
          <p:cNvPr id="3" name="Picture 2">
            <a:extLst>
              <a:ext uri="{FF2B5EF4-FFF2-40B4-BE49-F238E27FC236}">
                <a16:creationId xmlns:a16="http://schemas.microsoft.com/office/drawing/2014/main" id="{9ED857E7-4C7E-55F7-C4B3-719EF9ED5503}"/>
              </a:ext>
            </a:extLst>
          </p:cNvPr>
          <p:cNvPicPr>
            <a:picLocks noChangeAspect="1"/>
          </p:cNvPicPr>
          <p:nvPr/>
        </p:nvPicPr>
        <p:blipFill>
          <a:blip r:embed="rId5"/>
          <a:stretch>
            <a:fillRect/>
          </a:stretch>
        </p:blipFill>
        <p:spPr>
          <a:xfrm>
            <a:off x="2520386" y="1791374"/>
            <a:ext cx="7151228" cy="201795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7">
            <a:extLst>
              <a:ext uri="{FF2B5EF4-FFF2-40B4-BE49-F238E27FC236}">
                <a16:creationId xmlns:a16="http://schemas.microsoft.com/office/drawing/2014/main" id="{9C0DD265-F782-4762-AC0C-50AF0CC8A116}"/>
              </a:ext>
            </a:extLst>
          </p:cNvPr>
          <p:cNvSpPr/>
          <p:nvPr/>
        </p:nvSpPr>
        <p:spPr>
          <a:xfrm>
            <a:off x="1796144" y="382052"/>
            <a:ext cx="9329056" cy="1025388"/>
          </a:xfrm>
          <a:prstGeom prst="round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rgbClr val="FFFF00"/>
                </a:solidFill>
                <a:latin typeface="Arial" panose="020B0604020202020204" pitchFamily="34" charset="0"/>
                <a:cs typeface="Arial" panose="020B0604020202020204" pitchFamily="34" charset="0"/>
              </a:rPr>
              <a:t>Em</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có</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nhận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xét</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gì</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khi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nhìn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thấy</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khung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cảnh</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sân</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trường</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sau</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buổi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sinh</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hoạt</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dưới</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cờ</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như</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hình</a:t>
            </a:r>
            <a:r>
              <a:rPr lang="en-US" sz="2800" b="1" dirty="0">
                <a:solidFill>
                  <a:srgbClr val="FFFF00"/>
                </a:solidFill>
                <a:latin typeface="Arial" panose="020B0604020202020204" pitchFamily="34" charset="0"/>
                <a:cs typeface="Arial" panose="020B0604020202020204" pitchFamily="34" charset="0"/>
              </a:rPr>
              <a:t> </a:t>
            </a:r>
            <a:r>
              <a:rPr lang="en-US" sz="2800" b="1" dirty="0" err="1">
                <a:solidFill>
                  <a:srgbClr val="FFFF00"/>
                </a:solidFill>
                <a:latin typeface="Arial" panose="020B0604020202020204" pitchFamily="34" charset="0"/>
                <a:cs typeface="Arial" panose="020B0604020202020204" pitchFamily="34" charset="0"/>
              </a:rPr>
              <a:t>bên</a:t>
            </a:r>
            <a:r>
              <a:rPr lang="en-US" sz="2800" b="1" dirty="0">
                <a:solidFill>
                  <a:srgbClr val="FFFF00"/>
                </a:solidFill>
                <a:latin typeface="Arial" panose="020B0604020202020204" pitchFamily="34" charset="0"/>
                <a:cs typeface="Arial" panose="020B0604020202020204" pitchFamily="34" charset="0"/>
              </a:rPr>
              <a:t>?</a:t>
            </a:r>
          </a:p>
        </p:txBody>
      </p:sp>
      <p:pic>
        <p:nvPicPr>
          <p:cNvPr id="6" name="Content Placeholder 4">
            <a:extLst>
              <a:ext uri="{FF2B5EF4-FFF2-40B4-BE49-F238E27FC236}">
                <a16:creationId xmlns:a16="http://schemas.microsoft.com/office/drawing/2014/main" id="{22B7499A-5353-4947-9D99-5253E68EED86}"/>
              </a:ext>
            </a:extLst>
          </p:cNvPr>
          <p:cNvPicPr>
            <a:picLocks noChangeAspect="1"/>
          </p:cNvPicPr>
          <p:nvPr/>
        </p:nvPicPr>
        <p:blipFill>
          <a:blip r:embed="rId2"/>
          <a:stretch>
            <a:fillRect/>
          </a:stretch>
        </p:blipFill>
        <p:spPr>
          <a:xfrm>
            <a:off x="4322107" y="1407440"/>
            <a:ext cx="6208712" cy="4336240"/>
          </a:xfrm>
          <a:prstGeom prst="roundRect">
            <a:avLst>
              <a:gd name="adj" fmla="val 13022"/>
            </a:avLst>
          </a:prstGeom>
          <a:ln>
            <a:noFill/>
          </a:ln>
          <a:effectLst>
            <a:softEdge rad="112500"/>
          </a:effectLst>
        </p:spPr>
      </p:pic>
      <p:sp>
        <p:nvSpPr>
          <p:cNvPr id="7" name="Vertical Scroll 6">
            <a:extLst>
              <a:ext uri="{FF2B5EF4-FFF2-40B4-BE49-F238E27FC236}">
                <a16:creationId xmlns:a16="http://schemas.microsoft.com/office/drawing/2014/main" id="{B90BFE3A-405D-46FA-9C4F-E65DD589447F}"/>
              </a:ext>
            </a:extLst>
          </p:cNvPr>
          <p:cNvSpPr/>
          <p:nvPr/>
        </p:nvSpPr>
        <p:spPr>
          <a:xfrm>
            <a:off x="1016987" y="1511405"/>
            <a:ext cx="3137323" cy="4232275"/>
          </a:xfrm>
          <a:prstGeom prst="roundRect">
            <a:avLst>
              <a:gd name="adj" fmla="val 11186"/>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latin typeface="Calibri" panose="020F0502020204030204" pitchFamily="34" charset="0"/>
              </a:rPr>
              <a:t>Khung</a:t>
            </a:r>
            <a:r>
              <a:rPr lang="en-US" sz="2800" dirty="0">
                <a:latin typeface="Calibri" panose="020F0502020204030204" pitchFamily="34" charset="0"/>
              </a:rPr>
              <a:t> </a:t>
            </a:r>
            <a:r>
              <a:rPr lang="en-US" sz="2800" dirty="0" err="1">
                <a:latin typeface="Calibri" panose="020F0502020204030204" pitchFamily="34" charset="0"/>
              </a:rPr>
              <a:t>cảnh</a:t>
            </a:r>
            <a:r>
              <a:rPr lang="en-US" sz="2800" dirty="0">
                <a:latin typeface="Calibri" panose="020F0502020204030204" pitchFamily="34" charset="0"/>
              </a:rPr>
              <a:t> </a:t>
            </a:r>
            <a:r>
              <a:rPr lang="en-US" sz="2800" dirty="0" err="1">
                <a:latin typeface="Calibri" panose="020F0502020204030204" pitchFamily="34" charset="0"/>
              </a:rPr>
              <a:t>sân</a:t>
            </a:r>
            <a:r>
              <a:rPr lang="en-US" sz="2800" dirty="0">
                <a:latin typeface="Calibri" panose="020F0502020204030204" pitchFamily="34" charset="0"/>
              </a:rPr>
              <a:t> </a:t>
            </a:r>
            <a:r>
              <a:rPr lang="en-US" sz="2800" dirty="0" err="1">
                <a:latin typeface="Calibri" panose="020F0502020204030204" pitchFamily="34" charset="0"/>
              </a:rPr>
              <a:t>trường</a:t>
            </a:r>
            <a:r>
              <a:rPr lang="en-US" sz="2800" dirty="0">
                <a:latin typeface="Calibri" panose="020F0502020204030204" pitchFamily="34" charset="0"/>
              </a:rPr>
              <a:t> </a:t>
            </a:r>
            <a:r>
              <a:rPr lang="en-US" sz="2800" dirty="0" err="1">
                <a:latin typeface="Calibri" panose="020F0502020204030204" pitchFamily="34" charset="0"/>
              </a:rPr>
              <a:t>sau</a:t>
            </a:r>
            <a:r>
              <a:rPr lang="en-US" sz="2800" dirty="0">
                <a:latin typeface="Calibri" panose="020F0502020204030204" pitchFamily="34" charset="0"/>
              </a:rPr>
              <a:t> </a:t>
            </a:r>
            <a:r>
              <a:rPr lang="en-US" sz="2800" dirty="0" err="1">
                <a:latin typeface="Calibri" panose="020F0502020204030204" pitchFamily="34" charset="0"/>
              </a:rPr>
              <a:t>buổi</a:t>
            </a:r>
            <a:r>
              <a:rPr lang="en-US" sz="2800" dirty="0">
                <a:latin typeface="Calibri" panose="020F0502020204030204" pitchFamily="34" charset="0"/>
              </a:rPr>
              <a:t> </a:t>
            </a:r>
            <a:r>
              <a:rPr lang="en-US" sz="2800" dirty="0" err="1">
                <a:latin typeface="Calibri" panose="020F0502020204030204" pitchFamily="34" charset="0"/>
              </a:rPr>
              <a:t>sinh</a:t>
            </a:r>
            <a:r>
              <a:rPr lang="en-US" sz="2800" dirty="0">
                <a:latin typeface="Calibri" panose="020F0502020204030204" pitchFamily="34" charset="0"/>
              </a:rPr>
              <a:t> </a:t>
            </a:r>
            <a:r>
              <a:rPr lang="en-US" sz="2800" dirty="0" err="1">
                <a:latin typeface="Calibri" panose="020F0502020204030204" pitchFamily="34" charset="0"/>
              </a:rPr>
              <a:t>hoạt</a:t>
            </a:r>
            <a:r>
              <a:rPr lang="en-US" sz="2800" dirty="0">
                <a:latin typeface="Calibri" panose="020F0502020204030204" pitchFamily="34" charset="0"/>
              </a:rPr>
              <a:t> </a:t>
            </a:r>
            <a:r>
              <a:rPr lang="en-US" sz="2800" dirty="0" err="1">
                <a:latin typeface="Calibri" panose="020F0502020204030204" pitchFamily="34" charset="0"/>
              </a:rPr>
              <a:t>rất</a:t>
            </a:r>
            <a:r>
              <a:rPr lang="en-US" sz="2800" dirty="0">
                <a:latin typeface="Calibri" panose="020F0502020204030204" pitchFamily="34" charset="0"/>
              </a:rPr>
              <a:t> </a:t>
            </a:r>
            <a:r>
              <a:rPr lang="en-US" sz="2800" dirty="0" err="1">
                <a:latin typeface="Calibri" panose="020F0502020204030204" pitchFamily="34" charset="0"/>
              </a:rPr>
              <a:t>bừa</a:t>
            </a:r>
            <a:r>
              <a:rPr lang="en-US" sz="2800" dirty="0">
                <a:latin typeface="Calibri" panose="020F0502020204030204" pitchFamily="34" charset="0"/>
              </a:rPr>
              <a:t> </a:t>
            </a:r>
            <a:r>
              <a:rPr lang="en-US" sz="2800" dirty="0" err="1">
                <a:latin typeface="Calibri" panose="020F0502020204030204" pitchFamily="34" charset="0"/>
              </a:rPr>
              <a:t>bãi</a:t>
            </a:r>
            <a:r>
              <a:rPr lang="en-US" sz="2800" dirty="0">
                <a:latin typeface="Calibri" panose="020F0502020204030204" pitchFamily="34" charset="0"/>
              </a:rPr>
              <a:t>, </a:t>
            </a:r>
            <a:r>
              <a:rPr lang="en-US" sz="2800" dirty="0" err="1">
                <a:latin typeface="Calibri" panose="020F0502020204030204" pitchFamily="34" charset="0"/>
              </a:rPr>
              <a:t>mất</a:t>
            </a:r>
            <a:r>
              <a:rPr lang="en-US" sz="2800" dirty="0">
                <a:latin typeface="Calibri" panose="020F0502020204030204" pitchFamily="34" charset="0"/>
              </a:rPr>
              <a:t> </a:t>
            </a:r>
            <a:r>
              <a:rPr lang="en-US" sz="2800" dirty="0" err="1">
                <a:latin typeface="Calibri" panose="020F0502020204030204" pitchFamily="34" charset="0"/>
              </a:rPr>
              <a:t>vệ</a:t>
            </a:r>
            <a:r>
              <a:rPr lang="en-US" sz="2800" dirty="0">
                <a:latin typeface="Calibri" panose="020F0502020204030204" pitchFamily="34" charset="0"/>
              </a:rPr>
              <a:t> </a:t>
            </a:r>
            <a:r>
              <a:rPr lang="en-US" sz="2800" dirty="0" err="1">
                <a:latin typeface="Calibri" panose="020F0502020204030204" pitchFamily="34" charset="0"/>
              </a:rPr>
              <a:t>sinh</a:t>
            </a:r>
            <a:r>
              <a:rPr lang="en-US" sz="2800" dirty="0">
                <a:latin typeface="Calibri" panose="020F0502020204030204" pitchFamily="34" charset="0"/>
              </a:rPr>
              <a:t>, </a:t>
            </a:r>
            <a:r>
              <a:rPr lang="en-US" sz="2800" dirty="0" err="1">
                <a:latin typeface="Calibri" panose="020F0502020204030204" pitchFamily="34" charset="0"/>
              </a:rPr>
              <a:t>giấy</a:t>
            </a:r>
            <a:r>
              <a:rPr lang="en-US" sz="2800" dirty="0">
                <a:latin typeface="Calibri" panose="020F0502020204030204" pitchFamily="34" charset="0"/>
              </a:rPr>
              <a:t>, </a:t>
            </a:r>
            <a:r>
              <a:rPr lang="en-US" sz="2800" dirty="0" err="1">
                <a:latin typeface="Calibri" panose="020F0502020204030204" pitchFamily="34" charset="0"/>
              </a:rPr>
              <a:t>rác</a:t>
            </a:r>
            <a:r>
              <a:rPr lang="en-US" sz="2800" dirty="0">
                <a:latin typeface="Calibri" panose="020F0502020204030204" pitchFamily="34" charset="0"/>
              </a:rPr>
              <a:t> </a:t>
            </a:r>
            <a:r>
              <a:rPr lang="en-US" sz="2800" dirty="0" err="1">
                <a:latin typeface="Calibri" panose="020F0502020204030204" pitchFamily="34" charset="0"/>
              </a:rPr>
              <a:t>bị</a:t>
            </a:r>
            <a:r>
              <a:rPr lang="en-US" sz="2800" dirty="0">
                <a:latin typeface="Calibri" panose="020F0502020204030204" pitchFamily="34" charset="0"/>
              </a:rPr>
              <a:t> </a:t>
            </a:r>
            <a:r>
              <a:rPr lang="en-US" sz="2800" dirty="0" err="1">
                <a:latin typeface="Calibri" panose="020F0502020204030204" pitchFamily="34" charset="0"/>
              </a:rPr>
              <a:t>vất</a:t>
            </a:r>
            <a:r>
              <a:rPr lang="en-US" sz="2800" dirty="0">
                <a:latin typeface="Calibri" panose="020F0502020204030204" pitchFamily="34" charset="0"/>
              </a:rPr>
              <a:t> </a:t>
            </a:r>
            <a:r>
              <a:rPr lang="en-US" sz="2800" dirty="0" err="1">
                <a:latin typeface="Calibri" panose="020F0502020204030204" pitchFamily="34" charset="0"/>
              </a:rPr>
              <a:t>đầy</a:t>
            </a:r>
            <a:r>
              <a:rPr lang="en-US" sz="2800" dirty="0">
                <a:latin typeface="Calibri" panose="020F0502020204030204" pitchFamily="34" charset="0"/>
              </a:rPr>
              <a:t> </a:t>
            </a:r>
            <a:r>
              <a:rPr lang="en-US" sz="2800" dirty="0" err="1">
                <a:latin typeface="Calibri" panose="020F0502020204030204" pitchFamily="34" charset="0"/>
              </a:rPr>
              <a:t>trên</a:t>
            </a:r>
            <a:r>
              <a:rPr lang="en-US" sz="2800" dirty="0">
                <a:latin typeface="Calibri" panose="020F0502020204030204" pitchFamily="34" charset="0"/>
              </a:rPr>
              <a:t> </a:t>
            </a:r>
            <a:r>
              <a:rPr lang="en-US" sz="2800" dirty="0" err="1">
                <a:latin typeface="Calibri" panose="020F0502020204030204" pitchFamily="34" charset="0"/>
              </a:rPr>
              <a:t>sân</a:t>
            </a:r>
            <a:r>
              <a:rPr lang="en-US" sz="2800" dirty="0">
                <a:latin typeface="Calibri" panose="020F0502020204030204" pitchFamily="34" charset="0"/>
              </a:rPr>
              <a:t> </a:t>
            </a:r>
            <a:r>
              <a:rPr lang="en-US" sz="2800" dirty="0" err="1">
                <a:latin typeface="Calibri" panose="020F0502020204030204" pitchFamily="34" charset="0"/>
              </a:rPr>
              <a:t>trường</a:t>
            </a:r>
            <a:r>
              <a:rPr lang="en-US" sz="2800" dirty="0">
                <a:latin typeface="Calibri" panose="020F0502020204030204" pitchFamily="34" charset="0"/>
              </a:rPr>
              <a:t>, </a:t>
            </a:r>
            <a:r>
              <a:rPr lang="en-US" sz="2800" dirty="0" err="1">
                <a:latin typeface="Calibri" panose="020F0502020204030204" pitchFamily="34" charset="0"/>
              </a:rPr>
              <a:t>ghế</a:t>
            </a:r>
            <a:r>
              <a:rPr lang="en-US" sz="2800" dirty="0">
                <a:latin typeface="Calibri" panose="020F0502020204030204" pitchFamily="34" charset="0"/>
              </a:rPr>
              <a:t> </a:t>
            </a:r>
            <a:r>
              <a:rPr lang="en-US" sz="2800" dirty="0" err="1">
                <a:latin typeface="Calibri" panose="020F0502020204030204" pitchFamily="34" charset="0"/>
              </a:rPr>
              <a:t>thì</a:t>
            </a:r>
            <a:r>
              <a:rPr lang="en-US" sz="2800" dirty="0">
                <a:latin typeface="Calibri" panose="020F0502020204030204" pitchFamily="34" charset="0"/>
              </a:rPr>
              <a:t> </a:t>
            </a:r>
            <a:r>
              <a:rPr lang="en-US" sz="2800" dirty="0" err="1">
                <a:latin typeface="Calibri" panose="020F0502020204030204" pitchFamily="34" charset="0"/>
              </a:rPr>
              <a:t>không</a:t>
            </a:r>
            <a:r>
              <a:rPr lang="en-US" sz="2800" dirty="0">
                <a:latin typeface="Calibri" panose="020F0502020204030204" pitchFamily="34" charset="0"/>
              </a:rPr>
              <a:t> </a:t>
            </a:r>
            <a:r>
              <a:rPr lang="en-US" sz="2800" dirty="0" err="1">
                <a:latin typeface="Calibri" panose="020F0502020204030204" pitchFamily="34" charset="0"/>
              </a:rPr>
              <a:t>được</a:t>
            </a:r>
            <a:r>
              <a:rPr lang="en-US" sz="2800" dirty="0">
                <a:latin typeface="Calibri" panose="020F0502020204030204" pitchFamily="34" charset="0"/>
              </a:rPr>
              <a:t> </a:t>
            </a:r>
            <a:r>
              <a:rPr lang="en-US" sz="2800" dirty="0" err="1">
                <a:latin typeface="Calibri" panose="020F0502020204030204" pitchFamily="34" charset="0"/>
              </a:rPr>
              <a:t>thu</a:t>
            </a:r>
            <a:r>
              <a:rPr lang="en-US" sz="2800" dirty="0">
                <a:latin typeface="Calibri" panose="020F0502020204030204" pitchFamily="34" charset="0"/>
              </a:rPr>
              <a:t> </a:t>
            </a:r>
            <a:r>
              <a:rPr lang="en-US" sz="2800" dirty="0" err="1">
                <a:latin typeface="Calibri" panose="020F0502020204030204" pitchFamily="34" charset="0"/>
              </a:rPr>
              <a:t>lại</a:t>
            </a:r>
            <a:r>
              <a:rPr lang="en-US" sz="2800" dirty="0">
                <a:latin typeface="Calibri" panose="020F0502020204030204" pitchFamily="34" charset="0"/>
              </a:rPr>
              <a:t> </a:t>
            </a:r>
            <a:r>
              <a:rPr lang="en-US" sz="2800" dirty="0" err="1">
                <a:latin typeface="Calibri" panose="020F0502020204030204" pitchFamily="34" charset="0"/>
              </a:rPr>
              <a:t>sau</a:t>
            </a:r>
            <a:r>
              <a:rPr lang="en-US" sz="2800" dirty="0">
                <a:latin typeface="Calibri" panose="020F0502020204030204" pitchFamily="34" charset="0"/>
              </a:rPr>
              <a:t> </a:t>
            </a:r>
            <a:r>
              <a:rPr lang="en-US" sz="2800" dirty="0" err="1">
                <a:latin typeface="Calibri" panose="020F0502020204030204" pitchFamily="34" charset="0"/>
              </a:rPr>
              <a:t>buổi</a:t>
            </a:r>
            <a:r>
              <a:rPr lang="en-US" sz="2800" dirty="0">
                <a:latin typeface="Calibri" panose="020F0502020204030204" pitchFamily="34" charset="0"/>
              </a:rPr>
              <a:t> </a:t>
            </a:r>
            <a:r>
              <a:rPr lang="en-US" sz="2800" dirty="0" err="1">
                <a:latin typeface="Calibri" panose="020F0502020204030204" pitchFamily="34" charset="0"/>
              </a:rPr>
              <a:t>sinh</a:t>
            </a:r>
            <a:r>
              <a:rPr lang="en-US" sz="2800" dirty="0">
                <a:latin typeface="Calibri" panose="020F0502020204030204" pitchFamily="34" charset="0"/>
              </a:rPr>
              <a:t> </a:t>
            </a:r>
            <a:r>
              <a:rPr lang="en-US" sz="2800" dirty="0" err="1">
                <a:latin typeface="Calibri" panose="020F0502020204030204" pitchFamily="34" charset="0"/>
              </a:rPr>
              <a:t>hoạt</a:t>
            </a:r>
            <a:r>
              <a:rPr lang="en-US" sz="2800" dirty="0">
                <a:latin typeface="Calibri" panose="020F0502020204030204" pitchFamily="34" charset="0"/>
              </a:rPr>
              <a:t>.</a:t>
            </a:r>
          </a:p>
        </p:txBody>
      </p:sp>
    </p:spTree>
    <p:extLst>
      <p:ext uri="{BB962C8B-B14F-4D97-AF65-F5344CB8AC3E}">
        <p14:creationId xmlns:p14="http://schemas.microsoft.com/office/powerpoint/2010/main" val="30889446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1"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p:bldP spid="5" grpId="1"/>
      <p:bldP spid="7" grpId="0" animBg="1"/>
      <p:bldP spid="7" grpId="1"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TotalTime>
  <Words>775</Words>
  <Application>Microsoft Office PowerPoint</Application>
  <PresentationFormat>Widescreen</PresentationFormat>
  <Paragraphs>82</Paragraphs>
  <Slides>28</Slides>
  <Notes>8</Notes>
  <HiddenSlides>0</HiddenSlides>
  <MMClips>8</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28</vt:i4>
      </vt:variant>
    </vt:vector>
  </HeadingPairs>
  <TitlesOfParts>
    <vt:vector size="54" baseType="lpstr">
      <vt:lpstr>等线</vt:lpstr>
      <vt:lpstr>Microsoft YaHei</vt:lpstr>
      <vt:lpstr>字魂105号-简雅黑</vt:lpstr>
      <vt:lpstr>字魂58号-创中黑</vt:lpstr>
      <vt:lpstr>思源黑体 Medium</vt:lpstr>
      <vt:lpstr>#9Slide03 AllRoundGothic</vt:lpstr>
      <vt:lpstr>Arial</vt:lpstr>
      <vt:lpstr>Arial-Rounded</vt:lpstr>
      <vt:lpstr>Calibri</vt:lpstr>
      <vt:lpstr>Calibri Light</vt:lpstr>
      <vt:lpstr>Cambria</vt:lpstr>
      <vt:lpstr>Tahoma</vt:lpstr>
      <vt:lpstr>Times New Roman</vt:lpstr>
      <vt:lpstr>3_Office Theme</vt:lpstr>
      <vt:lpstr>1_Office 主题</vt:lpstr>
      <vt:lpstr>2_Office 主题</vt:lpstr>
      <vt:lpstr>3_Office 主题</vt:lpstr>
      <vt:lpstr>4_Office 主题</vt:lpstr>
      <vt:lpstr>5_Office 主题</vt:lpstr>
      <vt:lpstr>6_Office 主题</vt:lpstr>
      <vt:lpstr>7_Office 主题</vt:lpstr>
      <vt:lpstr>6_Office Theme</vt:lpstr>
      <vt:lpstr>1_Office 主题​​</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Thao Tran</cp:lastModifiedBy>
  <cp:revision>43</cp:revision>
  <dcterms:created xsi:type="dcterms:W3CDTF">2021-06-03T08:15:20Z</dcterms:created>
  <dcterms:modified xsi:type="dcterms:W3CDTF">2025-08-12T11:32:18Z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