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2" r:id="rId2"/>
    <p:sldMasterId id="2147483700" r:id="rId3"/>
    <p:sldMasterId id="2147483728" r:id="rId4"/>
    <p:sldMasterId id="2147483740" r:id="rId5"/>
    <p:sldMasterId id="2147483752" r:id="rId6"/>
  </p:sldMasterIdLst>
  <p:notesMasterIdLst>
    <p:notesMasterId r:id="rId25"/>
  </p:notesMasterIdLst>
  <p:sldIdLst>
    <p:sldId id="365" r:id="rId7"/>
    <p:sldId id="425" r:id="rId8"/>
    <p:sldId id="426" r:id="rId9"/>
    <p:sldId id="2904" r:id="rId10"/>
    <p:sldId id="2903" r:id="rId11"/>
    <p:sldId id="2905" r:id="rId12"/>
    <p:sldId id="2908" r:id="rId13"/>
    <p:sldId id="258" r:id="rId14"/>
    <p:sldId id="261" r:id="rId15"/>
    <p:sldId id="262" r:id="rId16"/>
    <p:sldId id="263" r:id="rId17"/>
    <p:sldId id="264" r:id="rId18"/>
    <p:sldId id="266" r:id="rId19"/>
    <p:sldId id="265" r:id="rId20"/>
    <p:sldId id="280" r:id="rId21"/>
    <p:sldId id="267" r:id="rId22"/>
    <p:sldId id="268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39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811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965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251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921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87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013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172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267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587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299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19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38620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58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9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74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48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54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1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39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20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54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55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52931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383435B-377E-4A4B-AF33-F1759069D8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0546" cy="557784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6A1699E9-092A-42BF-A573-AD78306376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2493" y="0"/>
            <a:ext cx="3035153" cy="51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3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EB1518E9-2C7B-40A6-BD84-540E22E1AF97}"/>
              </a:ext>
            </a:extLst>
          </p:cNvPr>
          <p:cNvSpPr/>
          <p:nvPr userDrawn="1"/>
        </p:nvSpPr>
        <p:spPr>
          <a:xfrm>
            <a:off x="373743" y="545193"/>
            <a:ext cx="11444514" cy="57676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322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27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7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8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20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04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96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95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5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529276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71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450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9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5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940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659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50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569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08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6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4676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22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449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4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03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07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8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56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58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69C3E-2C28-22C1-F00B-83C2A8A5979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49088" y="0"/>
            <a:ext cx="1251336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2D7493-3C5E-81F6-BD23-BE9589FA1E72}"/>
              </a:ext>
            </a:extLst>
          </p:cNvPr>
          <p:cNvSpPr/>
          <p:nvPr userDrawn="1"/>
        </p:nvSpPr>
        <p:spPr>
          <a:xfrm>
            <a:off x="665922" y="357809"/>
            <a:ext cx="10962861" cy="63014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5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66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5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29F49353-659E-4D85-B582-5070698CDD6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1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83073A6-43AD-80DE-FF2B-BE57C0BE40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2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492DB36B-2C90-F7CF-B9E8-6ABB34B951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-66492"/>
            <a:ext cx="12192000" cy="6990984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245" y="1221266"/>
            <a:ext cx="7815648" cy="6252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F4AD0C-3192-7295-6B52-FA9F6465F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3213" y="834993"/>
            <a:ext cx="5243014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689" y="865914"/>
            <a:ext cx="1077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Đóng vai một loài chim khác, đáp lời chim hải âu.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79" y="2035246"/>
            <a:ext cx="11232743" cy="323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731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706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242" r="94424">
                        <a14:foregroundMark x1="14909" y1="58303" x2="8545" y2="60121"/>
                        <a14:foregroundMark x1="14000" y1="60788" x2="8788" y2="62606"/>
                        <a14:foregroundMark x1="32727" y1="60121" x2="23455" y2="61030"/>
                        <a14:foregroundMark x1="21212" y1="65758" x2="16727" y2="67576"/>
                        <a14:backgroundMark x1="50364" y1="66727" x2="46788" y2="88121"/>
                        <a14:backgroundMark x1="24242" y1="65273" x2="16424" y2="68788"/>
                        <a14:backgroundMark x1="16242" y1="66000" x2="19030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064" y="3429000"/>
            <a:ext cx="4028267" cy="4028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51">
                        <a14:foregroundMark x1="8259" y1="16970" x2="24628" y2="16485"/>
                        <a14:foregroundMark x1="26042" y1="14485" x2="26339" y2="13758"/>
                        <a14:foregroundMark x1="22991" y1="11273" x2="22991" y2="15576"/>
                        <a14:foregroundMark x1="38698" y1="70882" x2="13201" y2="86324"/>
                        <a14:foregroundMark x1="69078" y1="73088" x2="56962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35" y="3915564"/>
            <a:ext cx="2300996" cy="2826198"/>
          </a:xfrm>
          <a:prstGeom prst="rect">
            <a:avLst/>
          </a:prstGeom>
        </p:spPr>
      </p:pic>
      <p:sp>
        <p:nvSpPr>
          <p:cNvPr id="7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3524139" y="294468"/>
            <a:ext cx="6255292" cy="3504858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Xin chào các bạn! Mọi người gọi tớ là “hải âu vui tính”. Tớ sống ở biển. Tớ thích bay lượn, ca hát, đùa giỡn với sóng biển.  </a:t>
            </a:r>
          </a:p>
        </p:txBody>
      </p: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900621" y="71376"/>
            <a:ext cx="6255292" cy="3504858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Chào hải âu vui tính.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 là quạ đen. Mình sống trong rừng cây. Mình cũng rất thích bay lượn. Hôm nay là lần đầu mình tới biển.</a:t>
            </a:r>
          </a:p>
        </p:txBody>
      </p:sp>
    </p:spTree>
    <p:extLst>
      <p:ext uri="{BB962C8B-B14F-4D97-AF65-F5344CB8AC3E}">
        <p14:creationId xmlns:p14="http://schemas.microsoft.com/office/powerpoint/2010/main" val="5921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70" y="679935"/>
            <a:ext cx="1112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5. Thực hành luyện nói theo tình huống.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76" y="1388258"/>
            <a:ext cx="5052447" cy="28117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219" y="1534331"/>
            <a:ext cx="5872094" cy="284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Tình huống 1: Nếu em chuyển lớp hoặc chuyển trường, em sẽ giới thiệu về mình như thế nào với các bạn trong lớp?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219" y="4379164"/>
            <a:ext cx="11250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Tình huống 2: Lớp em có một bạn ở trường khác chuyển đến. Em sẽ nói gì với bạn để thể hiện sự thân thiện?</a:t>
            </a:r>
          </a:p>
        </p:txBody>
      </p:sp>
    </p:spTree>
    <p:extLst>
      <p:ext uri="{BB962C8B-B14F-4D97-AF65-F5344CB8AC3E}">
        <p14:creationId xmlns:p14="http://schemas.microsoft.com/office/powerpoint/2010/main" val="60377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70" y="679935"/>
            <a:ext cx="1112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5. Thực hành luyện nói theo tình huống.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76" y="1388258"/>
            <a:ext cx="5052447" cy="28117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219" y="1534331"/>
            <a:ext cx="5872094" cy="284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Tình huống 1: Nếu em chuyển lớp hoặc chuyển trường, em sẽ giới thiệu về mình như thế nào với các bạn trong lớp?</a:t>
            </a:r>
          </a:p>
        </p:txBody>
      </p:sp>
    </p:spTree>
    <p:extLst>
      <p:ext uri="{BB962C8B-B14F-4D97-AF65-F5344CB8AC3E}">
        <p14:creationId xmlns:p14="http://schemas.microsoft.com/office/powerpoint/2010/main" val="12590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2971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75673" y="338384"/>
            <a:ext cx="6633275" cy="1938992"/>
            <a:chOff x="2975673" y="338384"/>
            <a:chExt cx="6633275" cy="193899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2975673" y="340963"/>
              <a:ext cx="6633275" cy="1859797"/>
            </a:xfrm>
            <a:prstGeom prst="wedgeRoundRectCallout">
              <a:avLst>
                <a:gd name="adj1" fmla="val -61838"/>
                <a:gd name="adj2" fmla="val 20192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38404" y="338384"/>
              <a:ext cx="64705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Xin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Tuấn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Minh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Mong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738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FEEB59-CE96-40E6-B1A6-59A14C27C7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65"/>
            <a:ext cx="6858000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8489C4E2-7A54-432A-960D-6563786F6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60" y="145140"/>
            <a:ext cx="6392493" cy="5447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422355-BDED-3144-AE7A-31C34CEBF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386" y="593131"/>
            <a:ext cx="5291787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8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70" y="679935"/>
            <a:ext cx="1112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5. Thực hành luyện nói theo tình huống.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76" y="3041000"/>
            <a:ext cx="5052447" cy="28117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219" y="1609839"/>
            <a:ext cx="61975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Tình huống 2: Lớp em có một bạn ở trường khác chuyển đến. Em sẽ nói gì với bạn để thể hiện sự thân thiện?</a:t>
            </a:r>
          </a:p>
        </p:txBody>
      </p:sp>
    </p:spTree>
    <p:extLst>
      <p:ext uri="{BB962C8B-B14F-4D97-AF65-F5344CB8AC3E}">
        <p14:creationId xmlns:p14="http://schemas.microsoft.com/office/powerpoint/2010/main" val="172340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2971" cy="6858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246812" y="3239589"/>
            <a:ext cx="3705668" cy="2168434"/>
          </a:xfrm>
          <a:prstGeom prst="wedgeEllipseCallout">
            <a:avLst>
              <a:gd name="adj1" fmla="val 68352"/>
              <a:gd name="adj2" fmla="val 371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Chào mừng bạn đến lớp 2A nhé! 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933406" y="535578"/>
            <a:ext cx="3705668" cy="2168434"/>
          </a:xfrm>
          <a:prstGeom prst="wedgeEllipseCallout">
            <a:avLst>
              <a:gd name="adj1" fmla="val 68352"/>
              <a:gd name="adj2" fmla="val 371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Rất vui khi cậu tới với lớp mình nha</a:t>
            </a:r>
          </a:p>
        </p:txBody>
      </p:sp>
    </p:spTree>
    <p:extLst>
      <p:ext uri="{BB962C8B-B14F-4D97-AF65-F5344CB8AC3E}">
        <p14:creationId xmlns:p14="http://schemas.microsoft.com/office/powerpoint/2010/main" val="16974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A0BB1AB6-5D87-4F09-9CB6-45245AEC4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1" y="26120"/>
            <a:ext cx="6888480" cy="6888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CD4020-B7DB-B903-E854-29CF68423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29" y="1700637"/>
            <a:ext cx="7443861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8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670672" y="2098283"/>
            <a:ext cx="674094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97EF7D-C8EB-4AF5-8301-22C5129B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291353"/>
            <a:ext cx="10210800" cy="3744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2F018F-0502-402A-AE30-C9BBFB51FAFF}"/>
              </a:ext>
            </a:extLst>
          </p:cNvPr>
          <p:cNvSpPr txBox="1"/>
          <p:nvPr/>
        </p:nvSpPr>
        <p:spPr>
          <a:xfrm>
            <a:off x="3866515" y="570230"/>
            <a:ext cx="4629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5B5AFA-86D7-4AED-A216-621FCE45FC67}"/>
              </a:ext>
            </a:extLst>
          </p:cNvPr>
          <p:cNvSpPr/>
          <p:nvPr/>
        </p:nvSpPr>
        <p:spPr>
          <a:xfrm>
            <a:off x="4305300" y="5181600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92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47378D-D828-4F10-A6AF-588B37BF7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2" y="757237"/>
            <a:ext cx="9877425" cy="44672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144F05-79FB-44C9-89EE-EDF341B5EACE}"/>
              </a:ext>
            </a:extLst>
          </p:cNvPr>
          <p:cNvSpPr/>
          <p:nvPr/>
        </p:nvSpPr>
        <p:spPr>
          <a:xfrm>
            <a:off x="4319587" y="5534025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4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C10F1F-8674-47FE-994C-43C27B657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938212"/>
            <a:ext cx="9858375" cy="44100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6A8255-176C-46A7-8730-74EAD7E898CF}"/>
              </a:ext>
            </a:extLst>
          </p:cNvPr>
          <p:cNvSpPr/>
          <p:nvPr/>
        </p:nvSpPr>
        <p:spPr>
          <a:xfrm>
            <a:off x="4319587" y="5534025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1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B6D60D-50FE-4F5E-8227-F7C5D42C5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681037"/>
            <a:ext cx="9458325" cy="45053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5D2444-247E-480A-9E0C-A4923FCC824D}"/>
              </a:ext>
            </a:extLst>
          </p:cNvPr>
          <p:cNvSpPr/>
          <p:nvPr/>
        </p:nvSpPr>
        <p:spPr>
          <a:xfrm>
            <a:off x="4319587" y="5534025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8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2088477" y="3658282"/>
            <a:ext cx="291625" cy="307561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8448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9276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110054-7AB6-964F-B5B5-78A58BD052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71" y="3658282"/>
            <a:ext cx="1641806" cy="29612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F8BF22-7A1D-C143-937A-967BAEC917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693" y="3774060"/>
            <a:ext cx="1995815" cy="2862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95E26-4F2B-4449-926F-BC5652E161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2" y="157003"/>
            <a:ext cx="12192000" cy="393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355C0F-E879-1E72-0394-DF47F64CB6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0355" y="3679896"/>
            <a:ext cx="3810330" cy="1286367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70" y="741927"/>
            <a:ext cx="11129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0" y="2076477"/>
            <a:ext cx="11232743" cy="323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86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1599" y="695432"/>
            <a:ext cx="10354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ai,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0" y="1895761"/>
            <a:ext cx="11232743" cy="323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403474" y="5016876"/>
            <a:ext cx="9300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-&gt; Chim hải âu nói với những loài chim khác. Trong tình huống lần đầu gặp mặt.</a:t>
            </a:r>
          </a:p>
        </p:txBody>
      </p:sp>
    </p:spTree>
    <p:extLst>
      <p:ext uri="{BB962C8B-B14F-4D97-AF65-F5344CB8AC3E}">
        <p14:creationId xmlns:p14="http://schemas.microsoft.com/office/powerpoint/2010/main" val="413676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379</Words>
  <Application>Microsoft Office PowerPoint</Application>
  <PresentationFormat>Widescreen</PresentationFormat>
  <Paragraphs>27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Averta Std CY Bold</vt:lpstr>
      <vt:lpstr>等线</vt:lpstr>
      <vt:lpstr>等线 Light</vt:lpstr>
      <vt:lpstr>微软雅黑</vt:lpstr>
      <vt:lpstr>Quicksand Medium</vt:lpstr>
      <vt:lpstr>Arial</vt:lpstr>
      <vt:lpstr>Calibri</vt:lpstr>
      <vt:lpstr>Calibri Light</vt:lpstr>
      <vt:lpstr>Cambria</vt:lpstr>
      <vt:lpstr>Times New Roman</vt:lpstr>
      <vt:lpstr>Hoạt động</vt:lpstr>
      <vt:lpstr>千图网拥有20W+精美PPT模板 更多PPT模板下载至：www.58pic.com/office/ppt​​</vt:lpstr>
      <vt:lpstr>自定义设计方案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26</cp:revision>
  <dcterms:created xsi:type="dcterms:W3CDTF">2021-07-20T01:55:21Z</dcterms:created>
  <dcterms:modified xsi:type="dcterms:W3CDTF">2024-11-23T03:03:04Z</dcterms:modified>
</cp:coreProperties>
</file>