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2" r:id="rId3"/>
    <p:sldMasterId id="2147483742" r:id="rId4"/>
    <p:sldMasterId id="2147483748" r:id="rId5"/>
    <p:sldMasterId id="2147483764" r:id="rId6"/>
  </p:sldMasterIdLst>
  <p:notesMasterIdLst>
    <p:notesMasterId r:id="rId29"/>
  </p:notesMasterIdLst>
  <p:sldIdLst>
    <p:sldId id="2007577161" r:id="rId7"/>
    <p:sldId id="2007577159" r:id="rId8"/>
    <p:sldId id="265" r:id="rId9"/>
    <p:sldId id="262" r:id="rId10"/>
    <p:sldId id="2007577160" r:id="rId11"/>
    <p:sldId id="372" r:id="rId12"/>
    <p:sldId id="2634" r:id="rId13"/>
    <p:sldId id="261" r:id="rId14"/>
    <p:sldId id="2007577162" r:id="rId15"/>
    <p:sldId id="2007577163" r:id="rId16"/>
    <p:sldId id="263" r:id="rId17"/>
    <p:sldId id="257" r:id="rId18"/>
    <p:sldId id="2007577107" r:id="rId19"/>
    <p:sldId id="2007577109" r:id="rId20"/>
    <p:sldId id="270" r:id="rId21"/>
    <p:sldId id="2007577156" r:id="rId22"/>
    <p:sldId id="2007577157" r:id="rId23"/>
    <p:sldId id="2007577155" r:id="rId24"/>
    <p:sldId id="291" r:id="rId25"/>
    <p:sldId id="292" r:id="rId26"/>
    <p:sldId id="293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3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83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509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42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1725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64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16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63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6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66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9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8707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65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584D4C-7AB8-2DA6-5166-22FB386B3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A5DA40-9B0E-3A77-00DE-5E9810882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DD9B23-0246-B35E-2BD7-5C8AE2BF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9B7E7-D0BB-6343-3423-418B111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B1D09A-6292-99A5-D661-0DE1050D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76" name="Nhóm 375">
            <a:extLst>
              <a:ext uri="{FF2B5EF4-FFF2-40B4-BE49-F238E27FC236}">
                <a16:creationId xmlns:a16="http://schemas.microsoft.com/office/drawing/2014/main" id="{43C5D18C-6DF2-843E-3B4D-E9AF61AF7880}"/>
              </a:ext>
            </a:extLst>
          </p:cNvPr>
          <p:cNvGrpSpPr/>
          <p:nvPr userDrawn="1"/>
        </p:nvGrpSpPr>
        <p:grpSpPr>
          <a:xfrm>
            <a:off x="228900" y="135685"/>
            <a:ext cx="11570423" cy="6585790"/>
            <a:chOff x="228900" y="135685"/>
            <a:chExt cx="8685859" cy="4943920"/>
          </a:xfrm>
        </p:grpSpPr>
        <p:sp>
          <p:nvSpPr>
            <p:cNvPr id="254" name="Google Shape;9;p2">
              <a:extLst>
                <a:ext uri="{FF2B5EF4-FFF2-40B4-BE49-F238E27FC236}">
                  <a16:creationId xmlns:a16="http://schemas.microsoft.com/office/drawing/2014/main" id="{5D564200-22C1-413D-53F9-DE77E5F64342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0;p2">
              <a:extLst>
                <a:ext uri="{FF2B5EF4-FFF2-40B4-BE49-F238E27FC236}">
                  <a16:creationId xmlns:a16="http://schemas.microsoft.com/office/drawing/2014/main" id="{8F40947C-AB31-9271-CE00-FAAEFE782A7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11;p2">
              <a:extLst>
                <a:ext uri="{FF2B5EF4-FFF2-40B4-BE49-F238E27FC236}">
                  <a16:creationId xmlns:a16="http://schemas.microsoft.com/office/drawing/2014/main" id="{C3979364-DDE2-C725-B7D4-71290526351D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7" name="Google Shape;12;p2">
                <a:extLst>
                  <a:ext uri="{FF2B5EF4-FFF2-40B4-BE49-F238E27FC236}">
                    <a16:creationId xmlns:a16="http://schemas.microsoft.com/office/drawing/2014/main" id="{C778439A-CF44-5C08-A13F-125A92980F4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3;p2">
                <a:extLst>
                  <a:ext uri="{FF2B5EF4-FFF2-40B4-BE49-F238E27FC236}">
                    <a16:creationId xmlns:a16="http://schemas.microsoft.com/office/drawing/2014/main" id="{D650652D-F391-E97A-4F6B-6F9A0A16C4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14;p2">
              <a:extLst>
                <a:ext uri="{FF2B5EF4-FFF2-40B4-BE49-F238E27FC236}">
                  <a16:creationId xmlns:a16="http://schemas.microsoft.com/office/drawing/2014/main" id="{266EBCFC-9772-025B-5C32-3B37CB9BA6A0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0" name="Google Shape;15;p2">
                <a:extLst>
                  <a:ext uri="{FF2B5EF4-FFF2-40B4-BE49-F238E27FC236}">
                    <a16:creationId xmlns:a16="http://schemas.microsoft.com/office/drawing/2014/main" id="{80625D02-EB99-27D1-9DE2-A237E47B6650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6;p2">
                <a:extLst>
                  <a:ext uri="{FF2B5EF4-FFF2-40B4-BE49-F238E27FC236}">
                    <a16:creationId xmlns:a16="http://schemas.microsoft.com/office/drawing/2014/main" id="{A6A0C163-9B06-EF40-548C-2EBF06E6D86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17;p2">
              <a:extLst>
                <a:ext uri="{FF2B5EF4-FFF2-40B4-BE49-F238E27FC236}">
                  <a16:creationId xmlns:a16="http://schemas.microsoft.com/office/drawing/2014/main" id="{640E6E70-FF7A-FB21-CCA4-6D3C6D1F6D1C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3" name="Google Shape;18;p2">
                <a:extLst>
                  <a:ext uri="{FF2B5EF4-FFF2-40B4-BE49-F238E27FC236}">
                    <a16:creationId xmlns:a16="http://schemas.microsoft.com/office/drawing/2014/main" id="{3E6EC1B3-DE66-463B-6E07-0D07CC26C4C7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9;p2">
                <a:extLst>
                  <a:ext uri="{FF2B5EF4-FFF2-40B4-BE49-F238E27FC236}">
                    <a16:creationId xmlns:a16="http://schemas.microsoft.com/office/drawing/2014/main" id="{60155AA0-BBC5-E2E3-C57A-F7EF1131CA5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0;p2">
              <a:extLst>
                <a:ext uri="{FF2B5EF4-FFF2-40B4-BE49-F238E27FC236}">
                  <a16:creationId xmlns:a16="http://schemas.microsoft.com/office/drawing/2014/main" id="{3A6F3EF4-D8FB-9ABB-8208-33A0EB9554C4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6" name="Google Shape;21;p2">
                <a:extLst>
                  <a:ext uri="{FF2B5EF4-FFF2-40B4-BE49-F238E27FC236}">
                    <a16:creationId xmlns:a16="http://schemas.microsoft.com/office/drawing/2014/main" id="{DAE108CA-63E8-B517-9023-61C8C58C196A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2;p2">
                <a:extLst>
                  <a:ext uri="{FF2B5EF4-FFF2-40B4-BE49-F238E27FC236}">
                    <a16:creationId xmlns:a16="http://schemas.microsoft.com/office/drawing/2014/main" id="{49D61E73-4149-CEFB-5FFA-DCFAA2D060A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3;p2">
              <a:extLst>
                <a:ext uri="{FF2B5EF4-FFF2-40B4-BE49-F238E27FC236}">
                  <a16:creationId xmlns:a16="http://schemas.microsoft.com/office/drawing/2014/main" id="{A8497C01-77E1-1203-A15F-DB488586A97D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9" name="Google Shape;24;p2">
                <a:extLst>
                  <a:ext uri="{FF2B5EF4-FFF2-40B4-BE49-F238E27FC236}">
                    <a16:creationId xmlns:a16="http://schemas.microsoft.com/office/drawing/2014/main" id="{24D59294-4B6A-C953-FCD2-260BA32F22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5;p2">
                <a:extLst>
                  <a:ext uri="{FF2B5EF4-FFF2-40B4-BE49-F238E27FC236}">
                    <a16:creationId xmlns:a16="http://schemas.microsoft.com/office/drawing/2014/main" id="{1368CB41-E2B6-2B47-3E81-3ABB01A297D0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6;p2">
              <a:extLst>
                <a:ext uri="{FF2B5EF4-FFF2-40B4-BE49-F238E27FC236}">
                  <a16:creationId xmlns:a16="http://schemas.microsoft.com/office/drawing/2014/main" id="{47534CC8-CD72-FCDD-189B-6048081505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2" name="Google Shape;27;p2">
                <a:extLst>
                  <a:ext uri="{FF2B5EF4-FFF2-40B4-BE49-F238E27FC236}">
                    <a16:creationId xmlns:a16="http://schemas.microsoft.com/office/drawing/2014/main" id="{5A9546C7-BF5C-C69F-D1D2-F72EE84830D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8;p2">
                <a:extLst>
                  <a:ext uri="{FF2B5EF4-FFF2-40B4-BE49-F238E27FC236}">
                    <a16:creationId xmlns:a16="http://schemas.microsoft.com/office/drawing/2014/main" id="{85BEA981-C41E-9064-0B57-AAD89F965CD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" name="Google Shape;29;p2">
              <a:extLst>
                <a:ext uri="{FF2B5EF4-FFF2-40B4-BE49-F238E27FC236}">
                  <a16:creationId xmlns:a16="http://schemas.microsoft.com/office/drawing/2014/main" id="{2221C2F4-D736-03D1-F02F-FB76705275D6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0;p2">
              <a:extLst>
                <a:ext uri="{FF2B5EF4-FFF2-40B4-BE49-F238E27FC236}">
                  <a16:creationId xmlns:a16="http://schemas.microsoft.com/office/drawing/2014/main" id="{DFD804B9-5F7A-B2E2-2C90-2D30D0FBA6C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1;p2">
              <a:extLst>
                <a:ext uri="{FF2B5EF4-FFF2-40B4-BE49-F238E27FC236}">
                  <a16:creationId xmlns:a16="http://schemas.microsoft.com/office/drawing/2014/main" id="{8C074B7E-5967-5ABC-F08A-C61A190DB2D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2;p2">
              <a:extLst>
                <a:ext uri="{FF2B5EF4-FFF2-40B4-BE49-F238E27FC236}">
                  <a16:creationId xmlns:a16="http://schemas.microsoft.com/office/drawing/2014/main" id="{B4F25081-2C41-4E8D-72F2-8A76DC2A7CB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;p2">
              <a:extLst>
                <a:ext uri="{FF2B5EF4-FFF2-40B4-BE49-F238E27FC236}">
                  <a16:creationId xmlns:a16="http://schemas.microsoft.com/office/drawing/2014/main" id="{54335590-CC8A-22C0-5856-3FF1AA9B1C29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4;p2">
              <a:extLst>
                <a:ext uri="{FF2B5EF4-FFF2-40B4-BE49-F238E27FC236}">
                  <a16:creationId xmlns:a16="http://schemas.microsoft.com/office/drawing/2014/main" id="{E28F2A87-623E-F5BB-02BF-B3B94530FC1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;p2">
              <a:extLst>
                <a:ext uri="{FF2B5EF4-FFF2-40B4-BE49-F238E27FC236}">
                  <a16:creationId xmlns:a16="http://schemas.microsoft.com/office/drawing/2014/main" id="{D039657B-A453-6888-D5E5-5DBB4D294A5A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6;p2">
              <a:extLst>
                <a:ext uri="{FF2B5EF4-FFF2-40B4-BE49-F238E27FC236}">
                  <a16:creationId xmlns:a16="http://schemas.microsoft.com/office/drawing/2014/main" id="{62F10E27-E3BF-D025-7FB6-ED71D1D9DEE1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7;p2">
              <a:extLst>
                <a:ext uri="{FF2B5EF4-FFF2-40B4-BE49-F238E27FC236}">
                  <a16:creationId xmlns:a16="http://schemas.microsoft.com/office/drawing/2014/main" id="{22F4BF5F-0526-744B-8B3B-F3C48C279761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8;p2">
              <a:extLst>
                <a:ext uri="{FF2B5EF4-FFF2-40B4-BE49-F238E27FC236}">
                  <a16:creationId xmlns:a16="http://schemas.microsoft.com/office/drawing/2014/main" id="{DE83DFB6-CE91-A466-D782-E045261AD76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9;p2">
              <a:extLst>
                <a:ext uri="{FF2B5EF4-FFF2-40B4-BE49-F238E27FC236}">
                  <a16:creationId xmlns:a16="http://schemas.microsoft.com/office/drawing/2014/main" id="{660F1FA5-13FE-2ADE-A15C-71F9F799A5F7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0;p2">
              <a:extLst>
                <a:ext uri="{FF2B5EF4-FFF2-40B4-BE49-F238E27FC236}">
                  <a16:creationId xmlns:a16="http://schemas.microsoft.com/office/drawing/2014/main" id="{CC1974DF-7B69-36F6-0947-6BB84A6E20D0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1;p2">
              <a:extLst>
                <a:ext uri="{FF2B5EF4-FFF2-40B4-BE49-F238E27FC236}">
                  <a16:creationId xmlns:a16="http://schemas.microsoft.com/office/drawing/2014/main" id="{8118C276-18BD-0E5F-05B3-551FE3F020A6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2;p2">
              <a:extLst>
                <a:ext uri="{FF2B5EF4-FFF2-40B4-BE49-F238E27FC236}">
                  <a16:creationId xmlns:a16="http://schemas.microsoft.com/office/drawing/2014/main" id="{CAE8BE00-C4E4-838B-F533-177B77DF85C8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3;p2">
              <a:extLst>
                <a:ext uri="{FF2B5EF4-FFF2-40B4-BE49-F238E27FC236}">
                  <a16:creationId xmlns:a16="http://schemas.microsoft.com/office/drawing/2014/main" id="{D1E614F6-19CC-C2DC-E1BF-50AAB0D2AD7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4;p2">
              <a:extLst>
                <a:ext uri="{FF2B5EF4-FFF2-40B4-BE49-F238E27FC236}">
                  <a16:creationId xmlns:a16="http://schemas.microsoft.com/office/drawing/2014/main" id="{343BFEED-55BC-E01D-0961-90EBAD2D4B6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5;p2">
              <a:extLst>
                <a:ext uri="{FF2B5EF4-FFF2-40B4-BE49-F238E27FC236}">
                  <a16:creationId xmlns:a16="http://schemas.microsoft.com/office/drawing/2014/main" id="{54BC1906-3D44-EF7B-F772-19D8DB9D264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6;p2">
              <a:extLst>
                <a:ext uri="{FF2B5EF4-FFF2-40B4-BE49-F238E27FC236}">
                  <a16:creationId xmlns:a16="http://schemas.microsoft.com/office/drawing/2014/main" id="{9EA7D7D9-7FF5-FBA3-A93C-9A51771CAB79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;p2">
              <a:extLst>
                <a:ext uri="{FF2B5EF4-FFF2-40B4-BE49-F238E27FC236}">
                  <a16:creationId xmlns:a16="http://schemas.microsoft.com/office/drawing/2014/main" id="{38E99AEA-2132-1E70-D215-1BAB0000D55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;p2">
              <a:extLst>
                <a:ext uri="{FF2B5EF4-FFF2-40B4-BE49-F238E27FC236}">
                  <a16:creationId xmlns:a16="http://schemas.microsoft.com/office/drawing/2014/main" id="{F26BC37C-2BA9-BB7C-1059-990136D8CAC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9;p2">
              <a:extLst>
                <a:ext uri="{FF2B5EF4-FFF2-40B4-BE49-F238E27FC236}">
                  <a16:creationId xmlns:a16="http://schemas.microsoft.com/office/drawing/2014/main" id="{04598D64-6BB9-1C2C-BFD0-60E993C6B88B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0;p2">
              <a:extLst>
                <a:ext uri="{FF2B5EF4-FFF2-40B4-BE49-F238E27FC236}">
                  <a16:creationId xmlns:a16="http://schemas.microsoft.com/office/drawing/2014/main" id="{A9FFACF3-1C89-E25F-BBDC-B96AB1DE2837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1;p2">
              <a:extLst>
                <a:ext uri="{FF2B5EF4-FFF2-40B4-BE49-F238E27FC236}">
                  <a16:creationId xmlns:a16="http://schemas.microsoft.com/office/drawing/2014/main" id="{4A3C5ECA-7A14-91E2-873E-FF4115259096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2;p2">
              <a:extLst>
                <a:ext uri="{FF2B5EF4-FFF2-40B4-BE49-F238E27FC236}">
                  <a16:creationId xmlns:a16="http://schemas.microsoft.com/office/drawing/2014/main" id="{9A3656E2-C955-DBEF-EA6D-99868FE5AF0D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3;p2">
              <a:extLst>
                <a:ext uri="{FF2B5EF4-FFF2-40B4-BE49-F238E27FC236}">
                  <a16:creationId xmlns:a16="http://schemas.microsoft.com/office/drawing/2014/main" id="{DBE45CF0-8A87-CD7D-BD87-A03538DD00F4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4;p2">
              <a:extLst>
                <a:ext uri="{FF2B5EF4-FFF2-40B4-BE49-F238E27FC236}">
                  <a16:creationId xmlns:a16="http://schemas.microsoft.com/office/drawing/2014/main" id="{23AB54DE-926F-471C-B582-42194435367C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5;p2">
              <a:extLst>
                <a:ext uri="{FF2B5EF4-FFF2-40B4-BE49-F238E27FC236}">
                  <a16:creationId xmlns:a16="http://schemas.microsoft.com/office/drawing/2014/main" id="{8B6B4ED5-9A23-ADBE-C01D-BD61B6022508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6;p2">
              <a:extLst>
                <a:ext uri="{FF2B5EF4-FFF2-40B4-BE49-F238E27FC236}">
                  <a16:creationId xmlns:a16="http://schemas.microsoft.com/office/drawing/2014/main" id="{364517FD-001B-25F5-77FC-2BD2A4E9FAB4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7;p2">
              <a:extLst>
                <a:ext uri="{FF2B5EF4-FFF2-40B4-BE49-F238E27FC236}">
                  <a16:creationId xmlns:a16="http://schemas.microsoft.com/office/drawing/2014/main" id="{C0526C48-2711-B038-CEC9-6AFFCF86D2A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8;p2">
              <a:extLst>
                <a:ext uri="{FF2B5EF4-FFF2-40B4-BE49-F238E27FC236}">
                  <a16:creationId xmlns:a16="http://schemas.microsoft.com/office/drawing/2014/main" id="{D4BE8325-0263-D2EF-6424-E1BF3F747D79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9;p2">
              <a:extLst>
                <a:ext uri="{FF2B5EF4-FFF2-40B4-BE49-F238E27FC236}">
                  <a16:creationId xmlns:a16="http://schemas.microsoft.com/office/drawing/2014/main" id="{1CFCBC70-D2FF-CC41-12DF-28E522E175D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;p2">
              <a:extLst>
                <a:ext uri="{FF2B5EF4-FFF2-40B4-BE49-F238E27FC236}">
                  <a16:creationId xmlns:a16="http://schemas.microsoft.com/office/drawing/2014/main" id="{CA59685A-1876-2187-97FF-8E04550455E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1;p2">
              <a:extLst>
                <a:ext uri="{FF2B5EF4-FFF2-40B4-BE49-F238E27FC236}">
                  <a16:creationId xmlns:a16="http://schemas.microsoft.com/office/drawing/2014/main" id="{30B2FF5B-8B9A-4133-58A9-399CACA0DA4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2;p2">
              <a:extLst>
                <a:ext uri="{FF2B5EF4-FFF2-40B4-BE49-F238E27FC236}">
                  <a16:creationId xmlns:a16="http://schemas.microsoft.com/office/drawing/2014/main" id="{5094D7B2-389B-2DC2-691D-2E021B2EC3B2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3;p2">
              <a:extLst>
                <a:ext uri="{FF2B5EF4-FFF2-40B4-BE49-F238E27FC236}">
                  <a16:creationId xmlns:a16="http://schemas.microsoft.com/office/drawing/2014/main" id="{680D4F57-7E06-372B-1421-EFC5ECEFE57B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4;p2">
              <a:extLst>
                <a:ext uri="{FF2B5EF4-FFF2-40B4-BE49-F238E27FC236}">
                  <a16:creationId xmlns:a16="http://schemas.microsoft.com/office/drawing/2014/main" id="{DD6C079D-1CD7-57C2-4347-1DA5CE69E8E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5;p2">
              <a:extLst>
                <a:ext uri="{FF2B5EF4-FFF2-40B4-BE49-F238E27FC236}">
                  <a16:creationId xmlns:a16="http://schemas.microsoft.com/office/drawing/2014/main" id="{EEF795E3-B92C-0EA2-47F1-F01EDD9641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6;p2">
              <a:extLst>
                <a:ext uri="{FF2B5EF4-FFF2-40B4-BE49-F238E27FC236}">
                  <a16:creationId xmlns:a16="http://schemas.microsoft.com/office/drawing/2014/main" id="{E5E7638C-858A-605E-70EB-33CF8DF74A0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7;p2">
              <a:extLst>
                <a:ext uri="{FF2B5EF4-FFF2-40B4-BE49-F238E27FC236}">
                  <a16:creationId xmlns:a16="http://schemas.microsoft.com/office/drawing/2014/main" id="{C609B042-4A52-7DB8-0C13-684D8AA2D53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8;p2">
              <a:extLst>
                <a:ext uri="{FF2B5EF4-FFF2-40B4-BE49-F238E27FC236}">
                  <a16:creationId xmlns:a16="http://schemas.microsoft.com/office/drawing/2014/main" id="{85497602-CCCA-9897-635D-2FF1C31871F8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9;p2">
              <a:extLst>
                <a:ext uri="{FF2B5EF4-FFF2-40B4-BE49-F238E27FC236}">
                  <a16:creationId xmlns:a16="http://schemas.microsoft.com/office/drawing/2014/main" id="{DB53291F-931C-204C-1D44-9F7F9A22C6C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0;p2">
              <a:extLst>
                <a:ext uri="{FF2B5EF4-FFF2-40B4-BE49-F238E27FC236}">
                  <a16:creationId xmlns:a16="http://schemas.microsoft.com/office/drawing/2014/main" id="{40C47391-01BE-BD1B-0C37-2FD65FCAD00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1;p2">
              <a:extLst>
                <a:ext uri="{FF2B5EF4-FFF2-40B4-BE49-F238E27FC236}">
                  <a16:creationId xmlns:a16="http://schemas.microsoft.com/office/drawing/2014/main" id="{E21562DD-1253-2CB7-F702-3B7577881858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2;p2">
              <a:extLst>
                <a:ext uri="{FF2B5EF4-FFF2-40B4-BE49-F238E27FC236}">
                  <a16:creationId xmlns:a16="http://schemas.microsoft.com/office/drawing/2014/main" id="{5BAA0F7F-9A8B-7FEC-554E-02F614462130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73;p2">
              <a:extLst>
                <a:ext uri="{FF2B5EF4-FFF2-40B4-BE49-F238E27FC236}">
                  <a16:creationId xmlns:a16="http://schemas.microsoft.com/office/drawing/2014/main" id="{3FF5AEEA-CEC9-5810-4738-446D43C0A30E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74;p2">
              <a:extLst>
                <a:ext uri="{FF2B5EF4-FFF2-40B4-BE49-F238E27FC236}">
                  <a16:creationId xmlns:a16="http://schemas.microsoft.com/office/drawing/2014/main" id="{BB041FD9-1093-30D9-C626-8D04B1F799F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5;p2">
              <a:extLst>
                <a:ext uri="{FF2B5EF4-FFF2-40B4-BE49-F238E27FC236}">
                  <a16:creationId xmlns:a16="http://schemas.microsoft.com/office/drawing/2014/main" id="{6BDC2898-F142-2FF2-8976-F4876C00A27D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6;p2">
              <a:extLst>
                <a:ext uri="{FF2B5EF4-FFF2-40B4-BE49-F238E27FC236}">
                  <a16:creationId xmlns:a16="http://schemas.microsoft.com/office/drawing/2014/main" id="{8D746B27-E216-9C68-A21A-22CC51BD4F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7;p2">
              <a:extLst>
                <a:ext uri="{FF2B5EF4-FFF2-40B4-BE49-F238E27FC236}">
                  <a16:creationId xmlns:a16="http://schemas.microsoft.com/office/drawing/2014/main" id="{BB56A4F4-6752-B84E-379D-8F95F5912276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8;p2">
              <a:extLst>
                <a:ext uri="{FF2B5EF4-FFF2-40B4-BE49-F238E27FC236}">
                  <a16:creationId xmlns:a16="http://schemas.microsoft.com/office/drawing/2014/main" id="{DFD7CEF2-E714-5935-CE0B-7E7C87460054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9;p2">
              <a:extLst>
                <a:ext uri="{FF2B5EF4-FFF2-40B4-BE49-F238E27FC236}">
                  <a16:creationId xmlns:a16="http://schemas.microsoft.com/office/drawing/2014/main" id="{48C82481-7CC3-61B8-4319-0A42089382F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80;p2">
              <a:extLst>
                <a:ext uri="{FF2B5EF4-FFF2-40B4-BE49-F238E27FC236}">
                  <a16:creationId xmlns:a16="http://schemas.microsoft.com/office/drawing/2014/main" id="{6A58146E-D1F6-1332-68EA-D7754A19103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81;p2">
              <a:extLst>
                <a:ext uri="{FF2B5EF4-FFF2-40B4-BE49-F238E27FC236}">
                  <a16:creationId xmlns:a16="http://schemas.microsoft.com/office/drawing/2014/main" id="{90C735E1-86EA-1F15-B5C2-C581E50F4556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82;p2">
              <a:extLst>
                <a:ext uri="{FF2B5EF4-FFF2-40B4-BE49-F238E27FC236}">
                  <a16:creationId xmlns:a16="http://schemas.microsoft.com/office/drawing/2014/main" id="{C1FC0F04-5641-ACC8-F9A4-F6896C9F3FDE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85;p2">
              <a:extLst>
                <a:ext uri="{FF2B5EF4-FFF2-40B4-BE49-F238E27FC236}">
                  <a16:creationId xmlns:a16="http://schemas.microsoft.com/office/drawing/2014/main" id="{00EF85E4-3C02-F22D-29B2-E71FE319717F}"/>
                </a:ext>
              </a:extLst>
            </p:cNvPr>
            <p:cNvGrpSpPr/>
            <p:nvPr userDrawn="1"/>
          </p:nvGrpSpPr>
          <p:grpSpPr>
            <a:xfrm>
              <a:off x="7480525" y="1448400"/>
              <a:ext cx="444275" cy="398525"/>
              <a:chOff x="2495125" y="2142250"/>
              <a:chExt cx="444275" cy="398525"/>
            </a:xfrm>
          </p:grpSpPr>
          <p:sp>
            <p:nvSpPr>
              <p:cNvPr id="329" name="Google Shape;86;p2">
                <a:extLst>
                  <a:ext uri="{FF2B5EF4-FFF2-40B4-BE49-F238E27FC236}">
                    <a16:creationId xmlns:a16="http://schemas.microsoft.com/office/drawing/2014/main" id="{757CF3AD-DD07-9B12-BCBD-974EC42994F3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87;p2">
                <a:extLst>
                  <a:ext uri="{FF2B5EF4-FFF2-40B4-BE49-F238E27FC236}">
                    <a16:creationId xmlns:a16="http://schemas.microsoft.com/office/drawing/2014/main" id="{A6A7B729-8F4B-630D-6839-12E20ED5F32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88;p2">
              <a:extLst>
                <a:ext uri="{FF2B5EF4-FFF2-40B4-BE49-F238E27FC236}">
                  <a16:creationId xmlns:a16="http://schemas.microsoft.com/office/drawing/2014/main" id="{69B29E6D-049D-6807-0CA6-1A1EA115BF4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332" name="Google Shape;89;p2">
                <a:extLst>
                  <a:ext uri="{FF2B5EF4-FFF2-40B4-BE49-F238E27FC236}">
                    <a16:creationId xmlns:a16="http://schemas.microsoft.com/office/drawing/2014/main" id="{FAFBFE8C-A3F6-76A5-CFC1-862A8E5E9459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0;p2">
                <a:extLst>
                  <a:ext uri="{FF2B5EF4-FFF2-40B4-BE49-F238E27FC236}">
                    <a16:creationId xmlns:a16="http://schemas.microsoft.com/office/drawing/2014/main" id="{7CEBFF66-6A37-9DF1-7BEB-7675BC8A605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1;p2">
                <a:extLst>
                  <a:ext uri="{FF2B5EF4-FFF2-40B4-BE49-F238E27FC236}">
                    <a16:creationId xmlns:a16="http://schemas.microsoft.com/office/drawing/2014/main" id="{23E11F79-9165-113C-D3F9-123480C25E95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2;p2">
                <a:extLst>
                  <a:ext uri="{FF2B5EF4-FFF2-40B4-BE49-F238E27FC236}">
                    <a16:creationId xmlns:a16="http://schemas.microsoft.com/office/drawing/2014/main" id="{EF38A4F1-AAE1-0F00-ABA7-0141B081369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3;p2">
                <a:extLst>
                  <a:ext uri="{FF2B5EF4-FFF2-40B4-BE49-F238E27FC236}">
                    <a16:creationId xmlns:a16="http://schemas.microsoft.com/office/drawing/2014/main" id="{3A3E2183-254A-A930-33A5-6070B89DFF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;p2">
                <a:extLst>
                  <a:ext uri="{FF2B5EF4-FFF2-40B4-BE49-F238E27FC236}">
                    <a16:creationId xmlns:a16="http://schemas.microsoft.com/office/drawing/2014/main" id="{A3DABD4E-AEEA-1BB1-09B0-57B3B26A6B2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5;p2">
                <a:extLst>
                  <a:ext uri="{FF2B5EF4-FFF2-40B4-BE49-F238E27FC236}">
                    <a16:creationId xmlns:a16="http://schemas.microsoft.com/office/drawing/2014/main" id="{5A3EDD8C-EBC1-97A9-8F87-7C38C85878A7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6;p2">
                <a:extLst>
                  <a:ext uri="{FF2B5EF4-FFF2-40B4-BE49-F238E27FC236}">
                    <a16:creationId xmlns:a16="http://schemas.microsoft.com/office/drawing/2014/main" id="{688804A4-9162-47ED-4E8C-89B058185B58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7;p2">
                <a:extLst>
                  <a:ext uri="{FF2B5EF4-FFF2-40B4-BE49-F238E27FC236}">
                    <a16:creationId xmlns:a16="http://schemas.microsoft.com/office/drawing/2014/main" id="{FFAB175D-9782-4207-C0A0-6A2A197B42AF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8;p2">
                <a:extLst>
                  <a:ext uri="{FF2B5EF4-FFF2-40B4-BE49-F238E27FC236}">
                    <a16:creationId xmlns:a16="http://schemas.microsoft.com/office/drawing/2014/main" id="{E1EACA8F-8F92-6AC2-B1DD-0E950A038E16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99;p2">
              <a:extLst>
                <a:ext uri="{FF2B5EF4-FFF2-40B4-BE49-F238E27FC236}">
                  <a16:creationId xmlns:a16="http://schemas.microsoft.com/office/drawing/2014/main" id="{C1109A31-9DC1-1032-8F30-CBDD60201A5F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343" name="Google Shape;100;p2">
                <a:extLst>
                  <a:ext uri="{FF2B5EF4-FFF2-40B4-BE49-F238E27FC236}">
                    <a16:creationId xmlns:a16="http://schemas.microsoft.com/office/drawing/2014/main" id="{2A8EE9E0-D882-BEC1-6FF8-5A054591A4A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01;p2">
                <a:extLst>
                  <a:ext uri="{FF2B5EF4-FFF2-40B4-BE49-F238E27FC236}">
                    <a16:creationId xmlns:a16="http://schemas.microsoft.com/office/drawing/2014/main" id="{2407877B-33D3-03DD-604B-3F7F22ECD6B7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Google Shape;102;p2">
              <a:extLst>
                <a:ext uri="{FF2B5EF4-FFF2-40B4-BE49-F238E27FC236}">
                  <a16:creationId xmlns:a16="http://schemas.microsoft.com/office/drawing/2014/main" id="{E2735796-BA71-92E0-2659-0EF135E02C2D}"/>
                </a:ext>
              </a:extLst>
            </p:cNvPr>
            <p:cNvSpPr/>
            <p:nvPr userDrawn="1"/>
          </p:nvSpPr>
          <p:spPr>
            <a:xfrm>
              <a:off x="7571875" y="99101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03;p2">
              <a:extLst>
                <a:ext uri="{FF2B5EF4-FFF2-40B4-BE49-F238E27FC236}">
                  <a16:creationId xmlns:a16="http://schemas.microsoft.com/office/drawing/2014/main" id="{5DDA1A10-8352-135B-EE8B-A25ADBC56396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04;p2">
              <a:extLst>
                <a:ext uri="{FF2B5EF4-FFF2-40B4-BE49-F238E27FC236}">
                  <a16:creationId xmlns:a16="http://schemas.microsoft.com/office/drawing/2014/main" id="{89F976EE-247F-6572-FD7F-E110E3A27DAB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05;p2">
              <a:extLst>
                <a:ext uri="{FF2B5EF4-FFF2-40B4-BE49-F238E27FC236}">
                  <a16:creationId xmlns:a16="http://schemas.microsoft.com/office/drawing/2014/main" id="{013026E5-B021-9D27-4DCD-8471BFF2615D}"/>
                </a:ext>
              </a:extLst>
            </p:cNvPr>
            <p:cNvSpPr/>
            <p:nvPr userDrawn="1"/>
          </p:nvSpPr>
          <p:spPr>
            <a:xfrm rot="9553842">
              <a:off x="2124651" y="4191357"/>
              <a:ext cx="60324" cy="43049"/>
            </a:xfrm>
            <a:custGeom>
              <a:avLst/>
              <a:gdLst/>
              <a:ahLst/>
              <a:cxnLst/>
              <a:rect l="l" t="t" r="r" b="b"/>
              <a:pathLst>
                <a:path w="2413" h="1722" extrusionOk="0">
                  <a:moveTo>
                    <a:pt x="1429" y="1"/>
                  </a:moveTo>
                  <a:cubicBezTo>
                    <a:pt x="1351" y="1"/>
                    <a:pt x="1268" y="12"/>
                    <a:pt x="1179" y="34"/>
                  </a:cubicBezTo>
                  <a:cubicBezTo>
                    <a:pt x="1156" y="33"/>
                    <a:pt x="1133" y="32"/>
                    <a:pt x="1110" y="32"/>
                  </a:cubicBezTo>
                  <a:cubicBezTo>
                    <a:pt x="20" y="32"/>
                    <a:pt x="1" y="1722"/>
                    <a:pt x="1114" y="1722"/>
                  </a:cubicBezTo>
                  <a:cubicBezTo>
                    <a:pt x="1159" y="1722"/>
                    <a:pt x="1206" y="1719"/>
                    <a:pt x="1254" y="1714"/>
                  </a:cubicBezTo>
                  <a:cubicBezTo>
                    <a:pt x="2412" y="1575"/>
                    <a:pt x="2372" y="1"/>
                    <a:pt x="14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06;p2">
              <a:extLst>
                <a:ext uri="{FF2B5EF4-FFF2-40B4-BE49-F238E27FC236}">
                  <a16:creationId xmlns:a16="http://schemas.microsoft.com/office/drawing/2014/main" id="{24B30DCB-52B7-0D15-AAA0-5FD7AC1CB3D4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107;p2">
              <a:extLst>
                <a:ext uri="{FF2B5EF4-FFF2-40B4-BE49-F238E27FC236}">
                  <a16:creationId xmlns:a16="http://schemas.microsoft.com/office/drawing/2014/main" id="{7CA0DB0B-75A9-05B3-600F-BC57F103BCE5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108;p2">
              <a:extLst>
                <a:ext uri="{FF2B5EF4-FFF2-40B4-BE49-F238E27FC236}">
                  <a16:creationId xmlns:a16="http://schemas.microsoft.com/office/drawing/2014/main" id="{9604F3F5-D875-5D27-B9F8-F0F2C840EC92}"/>
                </a:ext>
              </a:extLst>
            </p:cNvPr>
            <p:cNvGrpSpPr/>
            <p:nvPr userDrawn="1"/>
          </p:nvGrpSpPr>
          <p:grpSpPr>
            <a:xfrm>
              <a:off x="6355050" y="709650"/>
              <a:ext cx="291375" cy="281375"/>
              <a:chOff x="3243875" y="2372825"/>
              <a:chExt cx="291375" cy="281375"/>
            </a:xfrm>
          </p:grpSpPr>
          <p:sp>
            <p:nvSpPr>
              <p:cNvPr id="352" name="Google Shape;109;p2">
                <a:extLst>
                  <a:ext uri="{FF2B5EF4-FFF2-40B4-BE49-F238E27FC236}">
                    <a16:creationId xmlns:a16="http://schemas.microsoft.com/office/drawing/2014/main" id="{4805193C-5168-F093-7A34-5D0DC6F0C6C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10;p2">
                <a:extLst>
                  <a:ext uri="{FF2B5EF4-FFF2-40B4-BE49-F238E27FC236}">
                    <a16:creationId xmlns:a16="http://schemas.microsoft.com/office/drawing/2014/main" id="{41D036CC-0387-F829-DDD3-8352D2D9198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11;p2">
                <a:extLst>
                  <a:ext uri="{FF2B5EF4-FFF2-40B4-BE49-F238E27FC236}">
                    <a16:creationId xmlns:a16="http://schemas.microsoft.com/office/drawing/2014/main" id="{26B948FB-6D2E-F9A7-4B74-8C83BDC4B597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2;p2">
                <a:extLst>
                  <a:ext uri="{FF2B5EF4-FFF2-40B4-BE49-F238E27FC236}">
                    <a16:creationId xmlns:a16="http://schemas.microsoft.com/office/drawing/2014/main" id="{6FF1C351-65FA-E5AC-6B8B-F7FB7C6F6AE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13;p2">
                <a:extLst>
                  <a:ext uri="{FF2B5EF4-FFF2-40B4-BE49-F238E27FC236}">
                    <a16:creationId xmlns:a16="http://schemas.microsoft.com/office/drawing/2014/main" id="{8E54CCDC-7665-DA08-704A-CB961BD5A0D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14;p2">
                <a:extLst>
                  <a:ext uri="{FF2B5EF4-FFF2-40B4-BE49-F238E27FC236}">
                    <a16:creationId xmlns:a16="http://schemas.microsoft.com/office/drawing/2014/main" id="{04C7BD26-D921-EA7F-0DCB-9B8A5BC25E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15;p2">
                <a:extLst>
                  <a:ext uri="{FF2B5EF4-FFF2-40B4-BE49-F238E27FC236}">
                    <a16:creationId xmlns:a16="http://schemas.microsoft.com/office/drawing/2014/main" id="{1E6CB5F5-84C8-4EC9-1407-9183B16A215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16;p2">
                <a:extLst>
                  <a:ext uri="{FF2B5EF4-FFF2-40B4-BE49-F238E27FC236}">
                    <a16:creationId xmlns:a16="http://schemas.microsoft.com/office/drawing/2014/main" id="{CEAD013A-82E1-93B6-F95C-BB279BBE4ECE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17;p2">
                <a:extLst>
                  <a:ext uri="{FF2B5EF4-FFF2-40B4-BE49-F238E27FC236}">
                    <a16:creationId xmlns:a16="http://schemas.microsoft.com/office/drawing/2014/main" id="{F3D8F3EC-D291-93D8-B4DF-69614E79DB02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18;p2">
                <a:extLst>
                  <a:ext uri="{FF2B5EF4-FFF2-40B4-BE49-F238E27FC236}">
                    <a16:creationId xmlns:a16="http://schemas.microsoft.com/office/drawing/2014/main" id="{671032C5-952F-FE37-56CA-6677DC9AE34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119;p2">
              <a:extLst>
                <a:ext uri="{FF2B5EF4-FFF2-40B4-BE49-F238E27FC236}">
                  <a16:creationId xmlns:a16="http://schemas.microsoft.com/office/drawing/2014/main" id="{1C00B3F7-2FEE-F00C-E1E8-09DD26CEFD50}"/>
                </a:ext>
              </a:extLst>
            </p:cNvPr>
            <p:cNvGrpSpPr/>
            <p:nvPr userDrawn="1"/>
          </p:nvGrpSpPr>
          <p:grpSpPr>
            <a:xfrm>
              <a:off x="1105050" y="4149150"/>
              <a:ext cx="444275" cy="398525"/>
              <a:chOff x="2495125" y="2142250"/>
              <a:chExt cx="444275" cy="398525"/>
            </a:xfrm>
          </p:grpSpPr>
          <p:sp>
            <p:nvSpPr>
              <p:cNvPr id="363" name="Google Shape;120;p2">
                <a:extLst>
                  <a:ext uri="{FF2B5EF4-FFF2-40B4-BE49-F238E27FC236}">
                    <a16:creationId xmlns:a16="http://schemas.microsoft.com/office/drawing/2014/main" id="{62D8C238-CAD9-26EA-7618-DEA949697EC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21;p2">
                <a:extLst>
                  <a:ext uri="{FF2B5EF4-FFF2-40B4-BE49-F238E27FC236}">
                    <a16:creationId xmlns:a16="http://schemas.microsoft.com/office/drawing/2014/main" id="{6185BB5F-DC7C-D229-9225-E79994DB754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122;p2">
              <a:extLst>
                <a:ext uri="{FF2B5EF4-FFF2-40B4-BE49-F238E27FC236}">
                  <a16:creationId xmlns:a16="http://schemas.microsoft.com/office/drawing/2014/main" id="{21053EC4-B989-E7D6-93AF-607FDCDCD666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366" name="Google Shape;123;p2">
                <a:extLst>
                  <a:ext uri="{FF2B5EF4-FFF2-40B4-BE49-F238E27FC236}">
                    <a16:creationId xmlns:a16="http://schemas.microsoft.com/office/drawing/2014/main" id="{B1FF3509-0C6F-6583-EA96-F7E251DE9C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24;p2">
                <a:extLst>
                  <a:ext uri="{FF2B5EF4-FFF2-40B4-BE49-F238E27FC236}">
                    <a16:creationId xmlns:a16="http://schemas.microsoft.com/office/drawing/2014/main" id="{60885785-BCB1-EC6B-2ADF-1C980972B2D8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25;p2">
                <a:extLst>
                  <a:ext uri="{FF2B5EF4-FFF2-40B4-BE49-F238E27FC236}">
                    <a16:creationId xmlns:a16="http://schemas.microsoft.com/office/drawing/2014/main" id="{18E0134A-0624-5FF9-95C5-14DCDB91EABD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26;p2">
                <a:extLst>
                  <a:ext uri="{FF2B5EF4-FFF2-40B4-BE49-F238E27FC236}">
                    <a16:creationId xmlns:a16="http://schemas.microsoft.com/office/drawing/2014/main" id="{8B9F2700-6EDA-3B91-152C-171253C6B1E1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127;p2">
                <a:extLst>
                  <a:ext uri="{FF2B5EF4-FFF2-40B4-BE49-F238E27FC236}">
                    <a16:creationId xmlns:a16="http://schemas.microsoft.com/office/drawing/2014/main" id="{24D9A55D-A005-32DD-CFBC-32B607CCA12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28;p2">
                <a:extLst>
                  <a:ext uri="{FF2B5EF4-FFF2-40B4-BE49-F238E27FC236}">
                    <a16:creationId xmlns:a16="http://schemas.microsoft.com/office/drawing/2014/main" id="{D52872BA-133F-21B1-4E19-F758202D2F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29;p2">
                <a:extLst>
                  <a:ext uri="{FF2B5EF4-FFF2-40B4-BE49-F238E27FC236}">
                    <a16:creationId xmlns:a16="http://schemas.microsoft.com/office/drawing/2014/main" id="{A2A51F82-CF16-ADC8-26BE-167D02E37310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130;p2">
                <a:extLst>
                  <a:ext uri="{FF2B5EF4-FFF2-40B4-BE49-F238E27FC236}">
                    <a16:creationId xmlns:a16="http://schemas.microsoft.com/office/drawing/2014/main" id="{6EF4C0C3-916F-5F95-A5BF-EB9A78ADCE3B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131;p2">
                <a:extLst>
                  <a:ext uri="{FF2B5EF4-FFF2-40B4-BE49-F238E27FC236}">
                    <a16:creationId xmlns:a16="http://schemas.microsoft.com/office/drawing/2014/main" id="{72575281-105F-6511-BA57-E4ACE91EA15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132;p2">
                <a:extLst>
                  <a:ext uri="{FF2B5EF4-FFF2-40B4-BE49-F238E27FC236}">
                    <a16:creationId xmlns:a16="http://schemas.microsoft.com/office/drawing/2014/main" id="{36704742-9CEE-5277-B6CF-182F6BE1D97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51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00A806-119E-8272-810D-9482BA6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CCF50C-40E5-EACE-CB29-5993EACA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906C0-91BF-D701-797C-26E5DCE6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87" name="Nhóm 186">
            <a:extLst>
              <a:ext uri="{FF2B5EF4-FFF2-40B4-BE49-F238E27FC236}">
                <a16:creationId xmlns:a16="http://schemas.microsoft.com/office/drawing/2014/main" id="{933161C6-592B-5BF2-D614-68EDE8D414FF}"/>
              </a:ext>
            </a:extLst>
          </p:cNvPr>
          <p:cNvGrpSpPr/>
          <p:nvPr userDrawn="1"/>
        </p:nvGrpSpPr>
        <p:grpSpPr>
          <a:xfrm>
            <a:off x="228900" y="135684"/>
            <a:ext cx="11658300" cy="6695559"/>
            <a:chOff x="228900" y="135685"/>
            <a:chExt cx="8685859" cy="4988436"/>
          </a:xfrm>
        </p:grpSpPr>
        <p:sp>
          <p:nvSpPr>
            <p:cNvPr id="97" name="Google Shape;234;p4">
              <a:extLst>
                <a:ext uri="{FF2B5EF4-FFF2-40B4-BE49-F238E27FC236}">
                  <a16:creationId xmlns:a16="http://schemas.microsoft.com/office/drawing/2014/main" id="{554B59E1-48A0-3F5F-AB1F-48C6323D2C19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35;p4">
              <a:extLst>
                <a:ext uri="{FF2B5EF4-FFF2-40B4-BE49-F238E27FC236}">
                  <a16:creationId xmlns:a16="http://schemas.microsoft.com/office/drawing/2014/main" id="{04B20B5C-39F5-D124-552F-D1C04FDC696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36;p4">
              <a:extLst>
                <a:ext uri="{FF2B5EF4-FFF2-40B4-BE49-F238E27FC236}">
                  <a16:creationId xmlns:a16="http://schemas.microsoft.com/office/drawing/2014/main" id="{FC199762-2D7A-E50E-F3F9-8E88AF02819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237;p4">
              <a:extLst>
                <a:ext uri="{FF2B5EF4-FFF2-40B4-BE49-F238E27FC236}">
                  <a16:creationId xmlns:a16="http://schemas.microsoft.com/office/drawing/2014/main" id="{124C44C3-2C8E-8936-757C-F6B6F8352639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1" name="Google Shape;238;p4">
                <a:extLst>
                  <a:ext uri="{FF2B5EF4-FFF2-40B4-BE49-F238E27FC236}">
                    <a16:creationId xmlns:a16="http://schemas.microsoft.com/office/drawing/2014/main" id="{A69B82A8-3143-E2A3-6F7B-8EFCEF071AD7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39;p4">
                <a:extLst>
                  <a:ext uri="{FF2B5EF4-FFF2-40B4-BE49-F238E27FC236}">
                    <a16:creationId xmlns:a16="http://schemas.microsoft.com/office/drawing/2014/main" id="{3C6F3D12-2DFA-98F5-9C6E-F321BB0938F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" name="Google Shape;240;p4">
              <a:extLst>
                <a:ext uri="{FF2B5EF4-FFF2-40B4-BE49-F238E27FC236}">
                  <a16:creationId xmlns:a16="http://schemas.microsoft.com/office/drawing/2014/main" id="{DE15A2D4-628E-84AA-FBE1-F840296DE81D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4" name="Google Shape;241;p4">
                <a:extLst>
                  <a:ext uri="{FF2B5EF4-FFF2-40B4-BE49-F238E27FC236}">
                    <a16:creationId xmlns:a16="http://schemas.microsoft.com/office/drawing/2014/main" id="{0881D69F-099D-A20E-E801-84B752BB6F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42;p4">
                <a:extLst>
                  <a:ext uri="{FF2B5EF4-FFF2-40B4-BE49-F238E27FC236}">
                    <a16:creationId xmlns:a16="http://schemas.microsoft.com/office/drawing/2014/main" id="{72B4F8DB-CA75-E8C2-9AFD-8BABFDCA395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243;p4">
              <a:extLst>
                <a:ext uri="{FF2B5EF4-FFF2-40B4-BE49-F238E27FC236}">
                  <a16:creationId xmlns:a16="http://schemas.microsoft.com/office/drawing/2014/main" id="{29322627-412F-1941-09AC-38D587A08A2D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7" name="Google Shape;244;p4">
                <a:extLst>
                  <a:ext uri="{FF2B5EF4-FFF2-40B4-BE49-F238E27FC236}">
                    <a16:creationId xmlns:a16="http://schemas.microsoft.com/office/drawing/2014/main" id="{D97DF99D-4062-FDD9-F9CD-BC2FE3C6A5F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45;p4">
                <a:extLst>
                  <a:ext uri="{FF2B5EF4-FFF2-40B4-BE49-F238E27FC236}">
                    <a16:creationId xmlns:a16="http://schemas.microsoft.com/office/drawing/2014/main" id="{5B8ADCF7-FA61-BBB3-1C08-49562D7B0471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246;p4">
              <a:extLst>
                <a:ext uri="{FF2B5EF4-FFF2-40B4-BE49-F238E27FC236}">
                  <a16:creationId xmlns:a16="http://schemas.microsoft.com/office/drawing/2014/main" id="{A88744F1-BD09-1188-A7F2-618476C189A5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" name="Google Shape;247;p4">
                <a:extLst>
                  <a:ext uri="{FF2B5EF4-FFF2-40B4-BE49-F238E27FC236}">
                    <a16:creationId xmlns:a16="http://schemas.microsoft.com/office/drawing/2014/main" id="{D3ADBE82-D60E-34BC-4D6D-6A044DA3F196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48;p4">
                <a:extLst>
                  <a:ext uri="{FF2B5EF4-FFF2-40B4-BE49-F238E27FC236}">
                    <a16:creationId xmlns:a16="http://schemas.microsoft.com/office/drawing/2014/main" id="{C204489D-2D56-9319-F449-005906992CAB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49;p4">
              <a:extLst>
                <a:ext uri="{FF2B5EF4-FFF2-40B4-BE49-F238E27FC236}">
                  <a16:creationId xmlns:a16="http://schemas.microsoft.com/office/drawing/2014/main" id="{CC94CDBE-ED87-5BC1-4F6E-91C52109FBE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" name="Google Shape;250;p4">
                <a:extLst>
                  <a:ext uri="{FF2B5EF4-FFF2-40B4-BE49-F238E27FC236}">
                    <a16:creationId xmlns:a16="http://schemas.microsoft.com/office/drawing/2014/main" id="{1949F9A7-D0DD-3A51-BAEA-60CFC002BA8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1;p4">
                <a:extLst>
                  <a:ext uri="{FF2B5EF4-FFF2-40B4-BE49-F238E27FC236}">
                    <a16:creationId xmlns:a16="http://schemas.microsoft.com/office/drawing/2014/main" id="{D6B9C230-12A2-AC12-FD75-F04C737BF2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252;p4">
              <a:extLst>
                <a:ext uri="{FF2B5EF4-FFF2-40B4-BE49-F238E27FC236}">
                  <a16:creationId xmlns:a16="http://schemas.microsoft.com/office/drawing/2014/main" id="{52A4B71F-E2BB-4771-0C8A-585209E5C135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6" name="Google Shape;253;p4">
                <a:extLst>
                  <a:ext uri="{FF2B5EF4-FFF2-40B4-BE49-F238E27FC236}">
                    <a16:creationId xmlns:a16="http://schemas.microsoft.com/office/drawing/2014/main" id="{7050E15B-173B-63C5-25CC-5E96CD47031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;p4">
                <a:extLst>
                  <a:ext uri="{FF2B5EF4-FFF2-40B4-BE49-F238E27FC236}">
                    <a16:creationId xmlns:a16="http://schemas.microsoft.com/office/drawing/2014/main" id="{E0CB2F8E-AE88-0B99-CEFD-A0463ACDDC4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255;p4">
              <a:extLst>
                <a:ext uri="{FF2B5EF4-FFF2-40B4-BE49-F238E27FC236}">
                  <a16:creationId xmlns:a16="http://schemas.microsoft.com/office/drawing/2014/main" id="{D110D9E3-1ADF-9223-2571-CED044E5B205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6;p4">
              <a:extLst>
                <a:ext uri="{FF2B5EF4-FFF2-40B4-BE49-F238E27FC236}">
                  <a16:creationId xmlns:a16="http://schemas.microsoft.com/office/drawing/2014/main" id="{48AB44EE-AB13-A082-F4C3-57E5BADF81B4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7;p4">
              <a:extLst>
                <a:ext uri="{FF2B5EF4-FFF2-40B4-BE49-F238E27FC236}">
                  <a16:creationId xmlns:a16="http://schemas.microsoft.com/office/drawing/2014/main" id="{E9F2EFBF-E6A3-8B7D-E25C-40175E34EC51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8;p4">
              <a:extLst>
                <a:ext uri="{FF2B5EF4-FFF2-40B4-BE49-F238E27FC236}">
                  <a16:creationId xmlns:a16="http://schemas.microsoft.com/office/drawing/2014/main" id="{4943CEF3-8F7C-EAAC-2D8E-EC7EBD1013D5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9;p4">
              <a:extLst>
                <a:ext uri="{FF2B5EF4-FFF2-40B4-BE49-F238E27FC236}">
                  <a16:creationId xmlns:a16="http://schemas.microsoft.com/office/drawing/2014/main" id="{09D1D647-A003-51E5-959A-5860BF6C2E9A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0;p4">
              <a:extLst>
                <a:ext uri="{FF2B5EF4-FFF2-40B4-BE49-F238E27FC236}">
                  <a16:creationId xmlns:a16="http://schemas.microsoft.com/office/drawing/2014/main" id="{1E6D7662-323B-BDA2-642A-2D5815199D61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1;p4">
              <a:extLst>
                <a:ext uri="{FF2B5EF4-FFF2-40B4-BE49-F238E27FC236}">
                  <a16:creationId xmlns:a16="http://schemas.microsoft.com/office/drawing/2014/main" id="{DB478533-C767-B6D7-6A14-44B7D339A138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;p4">
              <a:extLst>
                <a:ext uri="{FF2B5EF4-FFF2-40B4-BE49-F238E27FC236}">
                  <a16:creationId xmlns:a16="http://schemas.microsoft.com/office/drawing/2014/main" id="{6A228F63-32A3-F686-0AD5-04632319A4B3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3;p4">
              <a:extLst>
                <a:ext uri="{FF2B5EF4-FFF2-40B4-BE49-F238E27FC236}">
                  <a16:creationId xmlns:a16="http://schemas.microsoft.com/office/drawing/2014/main" id="{40348B10-D1DA-01A9-A6F9-864864DF0D4B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64;p4">
              <a:extLst>
                <a:ext uri="{FF2B5EF4-FFF2-40B4-BE49-F238E27FC236}">
                  <a16:creationId xmlns:a16="http://schemas.microsoft.com/office/drawing/2014/main" id="{9DB88914-671C-D9CD-9BAD-65216F0AFFB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65;p4">
              <a:extLst>
                <a:ext uri="{FF2B5EF4-FFF2-40B4-BE49-F238E27FC236}">
                  <a16:creationId xmlns:a16="http://schemas.microsoft.com/office/drawing/2014/main" id="{E3F9DCAC-DEA2-EE5D-EDA2-D101131DDEEC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6;p4">
              <a:extLst>
                <a:ext uri="{FF2B5EF4-FFF2-40B4-BE49-F238E27FC236}">
                  <a16:creationId xmlns:a16="http://schemas.microsoft.com/office/drawing/2014/main" id="{EF75F8C3-6A28-85E4-A0F8-99B8CFE4E424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7;p4">
              <a:extLst>
                <a:ext uri="{FF2B5EF4-FFF2-40B4-BE49-F238E27FC236}">
                  <a16:creationId xmlns:a16="http://schemas.microsoft.com/office/drawing/2014/main" id="{6797189B-EDC3-56FA-9FB9-651FC1C1B2F2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8;p4">
              <a:extLst>
                <a:ext uri="{FF2B5EF4-FFF2-40B4-BE49-F238E27FC236}">
                  <a16:creationId xmlns:a16="http://schemas.microsoft.com/office/drawing/2014/main" id="{CE3B910F-7F2E-E168-95FD-A3560526839E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9;p4">
              <a:extLst>
                <a:ext uri="{FF2B5EF4-FFF2-40B4-BE49-F238E27FC236}">
                  <a16:creationId xmlns:a16="http://schemas.microsoft.com/office/drawing/2014/main" id="{C37D8CD0-C11C-3C34-C497-2F6A02D193B2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0;p4">
              <a:extLst>
                <a:ext uri="{FF2B5EF4-FFF2-40B4-BE49-F238E27FC236}">
                  <a16:creationId xmlns:a16="http://schemas.microsoft.com/office/drawing/2014/main" id="{18FF6A1F-6009-2D04-69D4-B6A6D3E7EFA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;p4">
              <a:extLst>
                <a:ext uri="{FF2B5EF4-FFF2-40B4-BE49-F238E27FC236}">
                  <a16:creationId xmlns:a16="http://schemas.microsoft.com/office/drawing/2014/main" id="{33002C0D-8878-305E-956E-4777B87E5992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2;p4">
              <a:extLst>
                <a:ext uri="{FF2B5EF4-FFF2-40B4-BE49-F238E27FC236}">
                  <a16:creationId xmlns:a16="http://schemas.microsoft.com/office/drawing/2014/main" id="{576A0D8B-D415-6E74-9C74-8AC54D0629FA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3;p4">
              <a:extLst>
                <a:ext uri="{FF2B5EF4-FFF2-40B4-BE49-F238E27FC236}">
                  <a16:creationId xmlns:a16="http://schemas.microsoft.com/office/drawing/2014/main" id="{230296F3-9D64-EBD8-ADAB-552E5F11D485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4;p4">
              <a:extLst>
                <a:ext uri="{FF2B5EF4-FFF2-40B4-BE49-F238E27FC236}">
                  <a16:creationId xmlns:a16="http://schemas.microsoft.com/office/drawing/2014/main" id="{D6C650DF-7B94-EDAD-4152-7939A27B567F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5;p4">
              <a:extLst>
                <a:ext uri="{FF2B5EF4-FFF2-40B4-BE49-F238E27FC236}">
                  <a16:creationId xmlns:a16="http://schemas.microsoft.com/office/drawing/2014/main" id="{B7D5A342-115B-DB9D-10B3-63DE0460EA1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6;p4">
              <a:extLst>
                <a:ext uri="{FF2B5EF4-FFF2-40B4-BE49-F238E27FC236}">
                  <a16:creationId xmlns:a16="http://schemas.microsoft.com/office/drawing/2014/main" id="{AA99AF35-B1BD-2F0E-6CAB-7486B253505B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7;p4">
              <a:extLst>
                <a:ext uri="{FF2B5EF4-FFF2-40B4-BE49-F238E27FC236}">
                  <a16:creationId xmlns:a16="http://schemas.microsoft.com/office/drawing/2014/main" id="{5A9AD8B8-4713-D627-3EC7-C03D2BAFBBB3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8;p4">
              <a:extLst>
                <a:ext uri="{FF2B5EF4-FFF2-40B4-BE49-F238E27FC236}">
                  <a16:creationId xmlns:a16="http://schemas.microsoft.com/office/drawing/2014/main" id="{F6C0FE33-A0FB-8B1E-3EF5-353539755835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79;p4">
              <a:extLst>
                <a:ext uri="{FF2B5EF4-FFF2-40B4-BE49-F238E27FC236}">
                  <a16:creationId xmlns:a16="http://schemas.microsoft.com/office/drawing/2014/main" id="{317FDE2E-7D6C-AC62-C9CA-2702CE44189F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;p4">
              <a:extLst>
                <a:ext uri="{FF2B5EF4-FFF2-40B4-BE49-F238E27FC236}">
                  <a16:creationId xmlns:a16="http://schemas.microsoft.com/office/drawing/2014/main" id="{2982D249-CAC3-1580-BA46-9FB2234425CB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81;p4">
              <a:extLst>
                <a:ext uri="{FF2B5EF4-FFF2-40B4-BE49-F238E27FC236}">
                  <a16:creationId xmlns:a16="http://schemas.microsoft.com/office/drawing/2014/main" id="{E76D231E-66A5-CD33-7949-05FDD46AA826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2;p4">
              <a:extLst>
                <a:ext uri="{FF2B5EF4-FFF2-40B4-BE49-F238E27FC236}">
                  <a16:creationId xmlns:a16="http://schemas.microsoft.com/office/drawing/2014/main" id="{4EE1BB7B-F31B-89D4-C6CC-4679203992F0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83;p4">
              <a:extLst>
                <a:ext uri="{FF2B5EF4-FFF2-40B4-BE49-F238E27FC236}">
                  <a16:creationId xmlns:a16="http://schemas.microsoft.com/office/drawing/2014/main" id="{83A41270-D366-977C-6B4C-7B93760B5986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84;p4">
              <a:extLst>
                <a:ext uri="{FF2B5EF4-FFF2-40B4-BE49-F238E27FC236}">
                  <a16:creationId xmlns:a16="http://schemas.microsoft.com/office/drawing/2014/main" id="{8CCAA297-B907-C47C-7DBA-2A114621FE8F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85;p4">
              <a:extLst>
                <a:ext uri="{FF2B5EF4-FFF2-40B4-BE49-F238E27FC236}">
                  <a16:creationId xmlns:a16="http://schemas.microsoft.com/office/drawing/2014/main" id="{B2FD7750-6C1D-1DCA-083B-A4C8AB069ED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86;p4">
              <a:extLst>
                <a:ext uri="{FF2B5EF4-FFF2-40B4-BE49-F238E27FC236}">
                  <a16:creationId xmlns:a16="http://schemas.microsoft.com/office/drawing/2014/main" id="{CE370C5C-059B-2D2F-74A3-F68BC97DEBB4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87;p4">
              <a:extLst>
                <a:ext uri="{FF2B5EF4-FFF2-40B4-BE49-F238E27FC236}">
                  <a16:creationId xmlns:a16="http://schemas.microsoft.com/office/drawing/2014/main" id="{EBC27021-8FD9-6B5D-1ADA-6B9D2886165E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88;p4">
              <a:extLst>
                <a:ext uri="{FF2B5EF4-FFF2-40B4-BE49-F238E27FC236}">
                  <a16:creationId xmlns:a16="http://schemas.microsoft.com/office/drawing/2014/main" id="{EF8417F7-0D65-B07A-66CD-DBB05F30FA17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89;p4">
              <a:extLst>
                <a:ext uri="{FF2B5EF4-FFF2-40B4-BE49-F238E27FC236}">
                  <a16:creationId xmlns:a16="http://schemas.microsoft.com/office/drawing/2014/main" id="{74D5858A-63C6-DC09-86D2-B63A70F5BA0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90;p4">
              <a:extLst>
                <a:ext uri="{FF2B5EF4-FFF2-40B4-BE49-F238E27FC236}">
                  <a16:creationId xmlns:a16="http://schemas.microsoft.com/office/drawing/2014/main" id="{A98067C2-37A6-2EE1-1348-8BD76AC3986D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91;p4">
              <a:extLst>
                <a:ext uri="{FF2B5EF4-FFF2-40B4-BE49-F238E27FC236}">
                  <a16:creationId xmlns:a16="http://schemas.microsoft.com/office/drawing/2014/main" id="{41CDBEFD-9F50-617A-BF7E-713AA3EAE36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92;p4">
              <a:extLst>
                <a:ext uri="{FF2B5EF4-FFF2-40B4-BE49-F238E27FC236}">
                  <a16:creationId xmlns:a16="http://schemas.microsoft.com/office/drawing/2014/main" id="{29DA7538-22C2-5D35-99C8-C29ED89E580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93;p4">
              <a:extLst>
                <a:ext uri="{FF2B5EF4-FFF2-40B4-BE49-F238E27FC236}">
                  <a16:creationId xmlns:a16="http://schemas.microsoft.com/office/drawing/2014/main" id="{4FD1CC5C-205D-A8AE-B2C8-3D516D3A997E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94;p4">
              <a:extLst>
                <a:ext uri="{FF2B5EF4-FFF2-40B4-BE49-F238E27FC236}">
                  <a16:creationId xmlns:a16="http://schemas.microsoft.com/office/drawing/2014/main" id="{4DEF94BC-201D-56FD-4F71-319FC64192B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95;p4">
              <a:extLst>
                <a:ext uri="{FF2B5EF4-FFF2-40B4-BE49-F238E27FC236}">
                  <a16:creationId xmlns:a16="http://schemas.microsoft.com/office/drawing/2014/main" id="{63E1C396-BDC9-2F81-AEF5-589AE43B5100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96;p4">
              <a:extLst>
                <a:ext uri="{FF2B5EF4-FFF2-40B4-BE49-F238E27FC236}">
                  <a16:creationId xmlns:a16="http://schemas.microsoft.com/office/drawing/2014/main" id="{1D070C25-0B33-B3AF-C4F9-66A362F2A792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97;p4">
              <a:extLst>
                <a:ext uri="{FF2B5EF4-FFF2-40B4-BE49-F238E27FC236}">
                  <a16:creationId xmlns:a16="http://schemas.microsoft.com/office/drawing/2014/main" id="{BEFF9734-0A0C-8B03-5735-CACEE7700488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98;p4">
              <a:extLst>
                <a:ext uri="{FF2B5EF4-FFF2-40B4-BE49-F238E27FC236}">
                  <a16:creationId xmlns:a16="http://schemas.microsoft.com/office/drawing/2014/main" id="{25245D4E-E271-CE75-E0CA-F545AF1A6CF4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99;p4">
              <a:extLst>
                <a:ext uri="{FF2B5EF4-FFF2-40B4-BE49-F238E27FC236}">
                  <a16:creationId xmlns:a16="http://schemas.microsoft.com/office/drawing/2014/main" id="{2068938C-C96B-F0A3-FE6F-5151902F94B0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00;p4">
              <a:extLst>
                <a:ext uri="{FF2B5EF4-FFF2-40B4-BE49-F238E27FC236}">
                  <a16:creationId xmlns:a16="http://schemas.microsoft.com/office/drawing/2014/main" id="{BCC5A286-6CA5-03C1-056B-D1881377DB4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01;p4">
              <a:extLst>
                <a:ext uri="{FF2B5EF4-FFF2-40B4-BE49-F238E27FC236}">
                  <a16:creationId xmlns:a16="http://schemas.microsoft.com/office/drawing/2014/main" id="{EB1D4BCC-1BAE-5623-CD86-5DFBE3E55592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02;p4">
              <a:extLst>
                <a:ext uri="{FF2B5EF4-FFF2-40B4-BE49-F238E27FC236}">
                  <a16:creationId xmlns:a16="http://schemas.microsoft.com/office/drawing/2014/main" id="{7981A895-1D39-64B9-CEEF-123D962CFAFF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03;p4">
              <a:extLst>
                <a:ext uri="{FF2B5EF4-FFF2-40B4-BE49-F238E27FC236}">
                  <a16:creationId xmlns:a16="http://schemas.microsoft.com/office/drawing/2014/main" id="{949F2B8D-C762-C3C7-6117-FEFA47BDEAB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04;p4">
              <a:extLst>
                <a:ext uri="{FF2B5EF4-FFF2-40B4-BE49-F238E27FC236}">
                  <a16:creationId xmlns:a16="http://schemas.microsoft.com/office/drawing/2014/main" id="{3A28F20A-1F13-72EE-56DB-F5B0C3E5B4C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05;p4">
              <a:extLst>
                <a:ext uri="{FF2B5EF4-FFF2-40B4-BE49-F238E27FC236}">
                  <a16:creationId xmlns:a16="http://schemas.microsoft.com/office/drawing/2014/main" id="{94CFA6D1-7276-AAB0-2B33-52832AB3BF1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06;p4">
              <a:extLst>
                <a:ext uri="{FF2B5EF4-FFF2-40B4-BE49-F238E27FC236}">
                  <a16:creationId xmlns:a16="http://schemas.microsoft.com/office/drawing/2014/main" id="{24C0F4D6-FDE1-74AE-2290-638179667330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07;p4">
              <a:extLst>
                <a:ext uri="{FF2B5EF4-FFF2-40B4-BE49-F238E27FC236}">
                  <a16:creationId xmlns:a16="http://schemas.microsoft.com/office/drawing/2014/main" id="{B77609C3-1486-0F22-3720-0CFFD991C6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10;p4">
              <a:extLst>
                <a:ext uri="{FF2B5EF4-FFF2-40B4-BE49-F238E27FC236}">
                  <a16:creationId xmlns:a16="http://schemas.microsoft.com/office/drawing/2014/main" id="{0BDBFE40-5909-38E3-8F94-AEDEE8089DCD}"/>
                </a:ext>
              </a:extLst>
            </p:cNvPr>
            <p:cNvSpPr/>
            <p:nvPr userDrawn="1"/>
          </p:nvSpPr>
          <p:spPr>
            <a:xfrm rot="4238894">
              <a:off x="287196" y="4383386"/>
              <a:ext cx="794710" cy="68675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11;p4">
              <a:extLst>
                <a:ext uri="{FF2B5EF4-FFF2-40B4-BE49-F238E27FC236}">
                  <a16:creationId xmlns:a16="http://schemas.microsoft.com/office/drawing/2014/main" id="{790F71F2-CBFC-429E-6F6C-5F40B4970F76}"/>
                </a:ext>
              </a:extLst>
            </p:cNvPr>
            <p:cNvSpPr/>
            <p:nvPr userDrawn="1"/>
          </p:nvSpPr>
          <p:spPr>
            <a:xfrm>
              <a:off x="7109750" y="7326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12;p4">
              <a:extLst>
                <a:ext uri="{FF2B5EF4-FFF2-40B4-BE49-F238E27FC236}">
                  <a16:creationId xmlns:a16="http://schemas.microsoft.com/office/drawing/2014/main" id="{0564A307-D3D7-DB98-D502-C72D1D9FF377}"/>
                </a:ext>
              </a:extLst>
            </p:cNvPr>
            <p:cNvSpPr/>
            <p:nvPr userDrawn="1"/>
          </p:nvSpPr>
          <p:spPr>
            <a:xfrm>
              <a:off x="1324400" y="55106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313;p4">
              <a:extLst>
                <a:ext uri="{FF2B5EF4-FFF2-40B4-BE49-F238E27FC236}">
                  <a16:creationId xmlns:a16="http://schemas.microsoft.com/office/drawing/2014/main" id="{3B4169BE-0905-2FA0-6CE3-3F448B54D0FC}"/>
                </a:ext>
              </a:extLst>
            </p:cNvPr>
            <p:cNvGrpSpPr/>
            <p:nvPr userDrawn="1"/>
          </p:nvGrpSpPr>
          <p:grpSpPr>
            <a:xfrm>
              <a:off x="7636900" y="441350"/>
              <a:ext cx="291375" cy="281375"/>
              <a:chOff x="3243875" y="2372825"/>
              <a:chExt cx="291375" cy="281375"/>
            </a:xfrm>
          </p:grpSpPr>
          <p:sp>
            <p:nvSpPr>
              <p:cNvPr id="175" name="Google Shape;314;p4">
                <a:extLst>
                  <a:ext uri="{FF2B5EF4-FFF2-40B4-BE49-F238E27FC236}">
                    <a16:creationId xmlns:a16="http://schemas.microsoft.com/office/drawing/2014/main" id="{83F0B429-EA35-1669-A74E-B8ADF1E24AB8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5;p4">
                <a:extLst>
                  <a:ext uri="{FF2B5EF4-FFF2-40B4-BE49-F238E27FC236}">
                    <a16:creationId xmlns:a16="http://schemas.microsoft.com/office/drawing/2014/main" id="{6F87D57A-DFCE-815B-DC8C-1DA7F17CDBA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6;p4">
                <a:extLst>
                  <a:ext uri="{FF2B5EF4-FFF2-40B4-BE49-F238E27FC236}">
                    <a16:creationId xmlns:a16="http://schemas.microsoft.com/office/drawing/2014/main" id="{0BFAA925-277C-4391-0FA5-D95C02823FB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7;p4">
                <a:extLst>
                  <a:ext uri="{FF2B5EF4-FFF2-40B4-BE49-F238E27FC236}">
                    <a16:creationId xmlns:a16="http://schemas.microsoft.com/office/drawing/2014/main" id="{236A0361-7F81-D541-9B5B-6D459BA0EB3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8;p4">
                <a:extLst>
                  <a:ext uri="{FF2B5EF4-FFF2-40B4-BE49-F238E27FC236}">
                    <a16:creationId xmlns:a16="http://schemas.microsoft.com/office/drawing/2014/main" id="{D1D683CD-494A-F104-97A5-620D2CC14FC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9;p4">
                <a:extLst>
                  <a:ext uri="{FF2B5EF4-FFF2-40B4-BE49-F238E27FC236}">
                    <a16:creationId xmlns:a16="http://schemas.microsoft.com/office/drawing/2014/main" id="{B8223EC8-1EBA-63E9-01F2-FF986DC4D4EF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20;p4">
                <a:extLst>
                  <a:ext uri="{FF2B5EF4-FFF2-40B4-BE49-F238E27FC236}">
                    <a16:creationId xmlns:a16="http://schemas.microsoft.com/office/drawing/2014/main" id="{28C12580-E9F3-1A4F-7220-645E5CA264C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21;p4">
                <a:extLst>
                  <a:ext uri="{FF2B5EF4-FFF2-40B4-BE49-F238E27FC236}">
                    <a16:creationId xmlns:a16="http://schemas.microsoft.com/office/drawing/2014/main" id="{C8578BA9-7920-3B2B-5416-86861778227D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2;p4">
                <a:extLst>
                  <a:ext uri="{FF2B5EF4-FFF2-40B4-BE49-F238E27FC236}">
                    <a16:creationId xmlns:a16="http://schemas.microsoft.com/office/drawing/2014/main" id="{78F68B9B-25A6-EA79-C057-DF871AE4306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3;p4">
                <a:extLst>
                  <a:ext uri="{FF2B5EF4-FFF2-40B4-BE49-F238E27FC236}">
                    <a16:creationId xmlns:a16="http://schemas.microsoft.com/office/drawing/2014/main" id="{ED95C56F-1901-8111-EA66-FC5030F6FAA2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324;p4">
              <a:extLst>
                <a:ext uri="{FF2B5EF4-FFF2-40B4-BE49-F238E27FC236}">
                  <a16:creationId xmlns:a16="http://schemas.microsoft.com/office/drawing/2014/main" id="{32B4BB1B-19B5-DE11-EB4B-AF4FDCD551BD}"/>
                </a:ext>
              </a:extLst>
            </p:cNvPr>
            <p:cNvSpPr/>
            <p:nvPr userDrawn="1"/>
          </p:nvSpPr>
          <p:spPr>
            <a:xfrm>
              <a:off x="8088375" y="123213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25;p4">
              <a:extLst>
                <a:ext uri="{FF2B5EF4-FFF2-40B4-BE49-F238E27FC236}">
                  <a16:creationId xmlns:a16="http://schemas.microsoft.com/office/drawing/2014/main" id="{3A5A9E83-76FC-D777-1D37-05475B730D3C}"/>
                </a:ext>
              </a:extLst>
            </p:cNvPr>
            <p:cNvSpPr/>
            <p:nvPr userDrawn="1"/>
          </p:nvSpPr>
          <p:spPr>
            <a:xfrm>
              <a:off x="1023000" y="10140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9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61EF6C-03F9-7C24-13B7-036D232D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A1C22F-F4A3-71D8-3089-5557492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1F1910-C2BB-850A-0252-6A3F5BA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0824C06-A9E0-2449-E35B-2523B85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61940A-9320-EABF-3A78-27321E1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259" name="Nhóm 258">
            <a:extLst>
              <a:ext uri="{FF2B5EF4-FFF2-40B4-BE49-F238E27FC236}">
                <a16:creationId xmlns:a16="http://schemas.microsoft.com/office/drawing/2014/main" id="{05C133ED-4535-AE61-9924-344E2405B54F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133" name="Google Shape;1604;p20">
              <a:extLst>
                <a:ext uri="{FF2B5EF4-FFF2-40B4-BE49-F238E27FC236}">
                  <a16:creationId xmlns:a16="http://schemas.microsoft.com/office/drawing/2014/main" id="{DC027A76-0E75-D8ED-6D7D-9028EA288D05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05;p20">
              <a:extLst>
                <a:ext uri="{FF2B5EF4-FFF2-40B4-BE49-F238E27FC236}">
                  <a16:creationId xmlns:a16="http://schemas.microsoft.com/office/drawing/2014/main" id="{3DBB05D5-2D97-AF46-6F8C-B45F21EB6BF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606;p20">
              <a:extLst>
                <a:ext uri="{FF2B5EF4-FFF2-40B4-BE49-F238E27FC236}">
                  <a16:creationId xmlns:a16="http://schemas.microsoft.com/office/drawing/2014/main" id="{977E5849-0C8D-CA47-FF3C-074C3B6687D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6" name="Google Shape;1607;p20">
                <a:extLst>
                  <a:ext uri="{FF2B5EF4-FFF2-40B4-BE49-F238E27FC236}">
                    <a16:creationId xmlns:a16="http://schemas.microsoft.com/office/drawing/2014/main" id="{DBAF3CB9-3259-221A-88DA-2145E487114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8;p20">
                <a:extLst>
                  <a:ext uri="{FF2B5EF4-FFF2-40B4-BE49-F238E27FC236}">
                    <a16:creationId xmlns:a16="http://schemas.microsoft.com/office/drawing/2014/main" id="{9EB153A3-2754-AED5-3CF4-B6FE70C2B0F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609;p20">
              <a:extLst>
                <a:ext uri="{FF2B5EF4-FFF2-40B4-BE49-F238E27FC236}">
                  <a16:creationId xmlns:a16="http://schemas.microsoft.com/office/drawing/2014/main" id="{63E7DEE2-206B-F556-2DD2-19E54E845049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9" name="Google Shape;1610;p20">
                <a:extLst>
                  <a:ext uri="{FF2B5EF4-FFF2-40B4-BE49-F238E27FC236}">
                    <a16:creationId xmlns:a16="http://schemas.microsoft.com/office/drawing/2014/main" id="{DD7F5852-E4B5-E728-2C1E-7B11F751B98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1;p20">
                <a:extLst>
                  <a:ext uri="{FF2B5EF4-FFF2-40B4-BE49-F238E27FC236}">
                    <a16:creationId xmlns:a16="http://schemas.microsoft.com/office/drawing/2014/main" id="{F4047A25-C47E-61E3-55AC-0A118001651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612;p20">
              <a:extLst>
                <a:ext uri="{FF2B5EF4-FFF2-40B4-BE49-F238E27FC236}">
                  <a16:creationId xmlns:a16="http://schemas.microsoft.com/office/drawing/2014/main" id="{354B97F1-A840-1783-C8F5-F7481FF442A8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2" name="Google Shape;1613;p20">
                <a:extLst>
                  <a:ext uri="{FF2B5EF4-FFF2-40B4-BE49-F238E27FC236}">
                    <a16:creationId xmlns:a16="http://schemas.microsoft.com/office/drawing/2014/main" id="{6407C002-AF68-F795-8538-9AB65A1FB4E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14;p20">
                <a:extLst>
                  <a:ext uri="{FF2B5EF4-FFF2-40B4-BE49-F238E27FC236}">
                    <a16:creationId xmlns:a16="http://schemas.microsoft.com/office/drawing/2014/main" id="{017A4A36-F3B9-6130-4852-FC647CC517C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615;p20">
              <a:extLst>
                <a:ext uri="{FF2B5EF4-FFF2-40B4-BE49-F238E27FC236}">
                  <a16:creationId xmlns:a16="http://schemas.microsoft.com/office/drawing/2014/main" id="{E94511B0-BFEE-4641-C338-7FCE2B8B9AF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5" name="Google Shape;1616;p20">
                <a:extLst>
                  <a:ext uri="{FF2B5EF4-FFF2-40B4-BE49-F238E27FC236}">
                    <a16:creationId xmlns:a16="http://schemas.microsoft.com/office/drawing/2014/main" id="{05EBC019-123D-C11D-0B3B-6A1242CBB53B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17;p20">
                <a:extLst>
                  <a:ext uri="{FF2B5EF4-FFF2-40B4-BE49-F238E27FC236}">
                    <a16:creationId xmlns:a16="http://schemas.microsoft.com/office/drawing/2014/main" id="{C062D738-0065-24C3-8B15-4F678AFEF6BC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618;p20">
              <a:extLst>
                <a:ext uri="{FF2B5EF4-FFF2-40B4-BE49-F238E27FC236}">
                  <a16:creationId xmlns:a16="http://schemas.microsoft.com/office/drawing/2014/main" id="{97B2B30C-4A6A-B8E9-AC37-C8631BF2CCB1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" name="Google Shape;1619;p20">
                <a:extLst>
                  <a:ext uri="{FF2B5EF4-FFF2-40B4-BE49-F238E27FC236}">
                    <a16:creationId xmlns:a16="http://schemas.microsoft.com/office/drawing/2014/main" id="{15DA6624-84FA-BD6D-F84C-DB44D5FE369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20;p20">
                <a:extLst>
                  <a:ext uri="{FF2B5EF4-FFF2-40B4-BE49-F238E27FC236}">
                    <a16:creationId xmlns:a16="http://schemas.microsoft.com/office/drawing/2014/main" id="{1C16D57F-FE2F-C115-0727-D0AA64BDE4C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621;p20">
              <a:extLst>
                <a:ext uri="{FF2B5EF4-FFF2-40B4-BE49-F238E27FC236}">
                  <a16:creationId xmlns:a16="http://schemas.microsoft.com/office/drawing/2014/main" id="{DDEA1D4E-86F8-DD13-EFCA-48C081D33E8D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622;p20">
                <a:extLst>
                  <a:ext uri="{FF2B5EF4-FFF2-40B4-BE49-F238E27FC236}">
                    <a16:creationId xmlns:a16="http://schemas.microsoft.com/office/drawing/2014/main" id="{FFA4ED75-D4D9-E7BC-AF68-E76BA3B066F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23;p20">
                <a:extLst>
                  <a:ext uri="{FF2B5EF4-FFF2-40B4-BE49-F238E27FC236}">
                    <a16:creationId xmlns:a16="http://schemas.microsoft.com/office/drawing/2014/main" id="{A0C8C929-A04A-3470-C7AE-E4A8B74B28A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624;p20">
              <a:extLst>
                <a:ext uri="{FF2B5EF4-FFF2-40B4-BE49-F238E27FC236}">
                  <a16:creationId xmlns:a16="http://schemas.microsoft.com/office/drawing/2014/main" id="{5F2FE0E5-454D-8867-BB32-3E8AFE7DE53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625;p20">
              <a:extLst>
                <a:ext uri="{FF2B5EF4-FFF2-40B4-BE49-F238E27FC236}">
                  <a16:creationId xmlns:a16="http://schemas.microsoft.com/office/drawing/2014/main" id="{202791E4-B850-B7FF-46FD-0D635DC101A8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626;p20">
              <a:extLst>
                <a:ext uri="{FF2B5EF4-FFF2-40B4-BE49-F238E27FC236}">
                  <a16:creationId xmlns:a16="http://schemas.microsoft.com/office/drawing/2014/main" id="{6CC7307F-C5D2-85FB-1F09-448E193FE8B8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627;p20">
              <a:extLst>
                <a:ext uri="{FF2B5EF4-FFF2-40B4-BE49-F238E27FC236}">
                  <a16:creationId xmlns:a16="http://schemas.microsoft.com/office/drawing/2014/main" id="{7028C3E9-B5E1-729D-4025-7BE3B7031B3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628;p20">
              <a:extLst>
                <a:ext uri="{FF2B5EF4-FFF2-40B4-BE49-F238E27FC236}">
                  <a16:creationId xmlns:a16="http://schemas.microsoft.com/office/drawing/2014/main" id="{B140BC63-5B4A-FE4B-40F3-EC08547C7618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629;p20">
              <a:extLst>
                <a:ext uri="{FF2B5EF4-FFF2-40B4-BE49-F238E27FC236}">
                  <a16:creationId xmlns:a16="http://schemas.microsoft.com/office/drawing/2014/main" id="{C27B2E99-0530-DE7C-16FA-74C6C6C17F53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630;p20">
              <a:extLst>
                <a:ext uri="{FF2B5EF4-FFF2-40B4-BE49-F238E27FC236}">
                  <a16:creationId xmlns:a16="http://schemas.microsoft.com/office/drawing/2014/main" id="{C526C907-0EE4-7528-8521-74434213AF8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31;p20">
              <a:extLst>
                <a:ext uri="{FF2B5EF4-FFF2-40B4-BE49-F238E27FC236}">
                  <a16:creationId xmlns:a16="http://schemas.microsoft.com/office/drawing/2014/main" id="{D7B99F14-EC0A-BDFA-BD5C-685FE733E9E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32;p20">
              <a:extLst>
                <a:ext uri="{FF2B5EF4-FFF2-40B4-BE49-F238E27FC236}">
                  <a16:creationId xmlns:a16="http://schemas.microsoft.com/office/drawing/2014/main" id="{F46ADDC7-E237-75F7-94CB-3D750551BAF8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33;p20">
              <a:extLst>
                <a:ext uri="{FF2B5EF4-FFF2-40B4-BE49-F238E27FC236}">
                  <a16:creationId xmlns:a16="http://schemas.microsoft.com/office/drawing/2014/main" id="{941FE85B-60C7-A06C-3630-8A7993C76738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4;p20">
              <a:extLst>
                <a:ext uri="{FF2B5EF4-FFF2-40B4-BE49-F238E27FC236}">
                  <a16:creationId xmlns:a16="http://schemas.microsoft.com/office/drawing/2014/main" id="{61A7150B-1CF8-BB56-6F0A-F386CA3829FC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35;p20">
              <a:extLst>
                <a:ext uri="{FF2B5EF4-FFF2-40B4-BE49-F238E27FC236}">
                  <a16:creationId xmlns:a16="http://schemas.microsoft.com/office/drawing/2014/main" id="{2CDFE00F-B386-AF5B-672A-701E9C8F1846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36;p20">
              <a:extLst>
                <a:ext uri="{FF2B5EF4-FFF2-40B4-BE49-F238E27FC236}">
                  <a16:creationId xmlns:a16="http://schemas.microsoft.com/office/drawing/2014/main" id="{7E2BCA3A-A79E-DD34-02A8-60AA8C2CFB20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37;p20">
              <a:extLst>
                <a:ext uri="{FF2B5EF4-FFF2-40B4-BE49-F238E27FC236}">
                  <a16:creationId xmlns:a16="http://schemas.microsoft.com/office/drawing/2014/main" id="{04F6EE7D-1020-ECE6-6257-761A43EBE4E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38;p20">
              <a:extLst>
                <a:ext uri="{FF2B5EF4-FFF2-40B4-BE49-F238E27FC236}">
                  <a16:creationId xmlns:a16="http://schemas.microsoft.com/office/drawing/2014/main" id="{840F07D0-4627-CAA7-F8DC-42DD6ED40120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39;p20">
              <a:extLst>
                <a:ext uri="{FF2B5EF4-FFF2-40B4-BE49-F238E27FC236}">
                  <a16:creationId xmlns:a16="http://schemas.microsoft.com/office/drawing/2014/main" id="{BA29A48E-FCB7-7E40-7BEC-50845AFD21C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40;p20">
              <a:extLst>
                <a:ext uri="{FF2B5EF4-FFF2-40B4-BE49-F238E27FC236}">
                  <a16:creationId xmlns:a16="http://schemas.microsoft.com/office/drawing/2014/main" id="{0E5A12C6-4DE4-D4B9-414E-F11C93741D5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641;p20">
              <a:extLst>
                <a:ext uri="{FF2B5EF4-FFF2-40B4-BE49-F238E27FC236}">
                  <a16:creationId xmlns:a16="http://schemas.microsoft.com/office/drawing/2014/main" id="{E08CB5E2-1525-5405-10F1-7F7638F76663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642;p20">
              <a:extLst>
                <a:ext uri="{FF2B5EF4-FFF2-40B4-BE49-F238E27FC236}">
                  <a16:creationId xmlns:a16="http://schemas.microsoft.com/office/drawing/2014/main" id="{0B778F0F-CD4E-9C14-8087-78311C24CB2B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643;p20">
              <a:extLst>
                <a:ext uri="{FF2B5EF4-FFF2-40B4-BE49-F238E27FC236}">
                  <a16:creationId xmlns:a16="http://schemas.microsoft.com/office/drawing/2014/main" id="{DBB6992B-A485-C74D-5E17-DEDBD0877EF2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644;p20">
              <a:extLst>
                <a:ext uri="{FF2B5EF4-FFF2-40B4-BE49-F238E27FC236}">
                  <a16:creationId xmlns:a16="http://schemas.microsoft.com/office/drawing/2014/main" id="{40F033BC-25C8-266B-58C3-11798E621481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645;p20">
              <a:extLst>
                <a:ext uri="{FF2B5EF4-FFF2-40B4-BE49-F238E27FC236}">
                  <a16:creationId xmlns:a16="http://schemas.microsoft.com/office/drawing/2014/main" id="{55551C5B-FC39-3D91-1DDE-580DA4404898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646;p20">
              <a:extLst>
                <a:ext uri="{FF2B5EF4-FFF2-40B4-BE49-F238E27FC236}">
                  <a16:creationId xmlns:a16="http://schemas.microsoft.com/office/drawing/2014/main" id="{C74E2669-80E1-8E4B-B026-9F3A81CCD730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647;p20">
              <a:extLst>
                <a:ext uri="{FF2B5EF4-FFF2-40B4-BE49-F238E27FC236}">
                  <a16:creationId xmlns:a16="http://schemas.microsoft.com/office/drawing/2014/main" id="{10FE6A1D-AB88-2E95-7E55-D4F326CF18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648;p20">
              <a:extLst>
                <a:ext uri="{FF2B5EF4-FFF2-40B4-BE49-F238E27FC236}">
                  <a16:creationId xmlns:a16="http://schemas.microsoft.com/office/drawing/2014/main" id="{8B96BD16-44A7-3196-7D98-8FA852C52D3B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649;p20">
              <a:extLst>
                <a:ext uri="{FF2B5EF4-FFF2-40B4-BE49-F238E27FC236}">
                  <a16:creationId xmlns:a16="http://schemas.microsoft.com/office/drawing/2014/main" id="{7FA18A99-0785-411B-D9AC-645B0DA53167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650;p20">
              <a:extLst>
                <a:ext uri="{FF2B5EF4-FFF2-40B4-BE49-F238E27FC236}">
                  <a16:creationId xmlns:a16="http://schemas.microsoft.com/office/drawing/2014/main" id="{CAE8A446-5AD9-845D-5050-4D0B5CEECDD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651;p20">
              <a:extLst>
                <a:ext uri="{FF2B5EF4-FFF2-40B4-BE49-F238E27FC236}">
                  <a16:creationId xmlns:a16="http://schemas.microsoft.com/office/drawing/2014/main" id="{6DCA32E4-17AB-2F5A-838F-304195FC2500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652;p20">
              <a:extLst>
                <a:ext uri="{FF2B5EF4-FFF2-40B4-BE49-F238E27FC236}">
                  <a16:creationId xmlns:a16="http://schemas.microsoft.com/office/drawing/2014/main" id="{A7448709-617D-1F0B-877D-ECC557E5F93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653;p20">
              <a:extLst>
                <a:ext uri="{FF2B5EF4-FFF2-40B4-BE49-F238E27FC236}">
                  <a16:creationId xmlns:a16="http://schemas.microsoft.com/office/drawing/2014/main" id="{00C8F8F0-16F3-BCD6-0E92-16A392399B75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654;p20">
              <a:extLst>
                <a:ext uri="{FF2B5EF4-FFF2-40B4-BE49-F238E27FC236}">
                  <a16:creationId xmlns:a16="http://schemas.microsoft.com/office/drawing/2014/main" id="{C09E7C54-BDF0-DF03-D563-C391FA13FF4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655;p20">
              <a:extLst>
                <a:ext uri="{FF2B5EF4-FFF2-40B4-BE49-F238E27FC236}">
                  <a16:creationId xmlns:a16="http://schemas.microsoft.com/office/drawing/2014/main" id="{515115A2-4EAB-D779-EB7C-155270FFD6F9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656;p20">
              <a:extLst>
                <a:ext uri="{FF2B5EF4-FFF2-40B4-BE49-F238E27FC236}">
                  <a16:creationId xmlns:a16="http://schemas.microsoft.com/office/drawing/2014/main" id="{A59C5F3E-7B5C-1650-F140-D5727FC1FDD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657;p20">
              <a:extLst>
                <a:ext uri="{FF2B5EF4-FFF2-40B4-BE49-F238E27FC236}">
                  <a16:creationId xmlns:a16="http://schemas.microsoft.com/office/drawing/2014/main" id="{7E3B3330-9659-6D78-743E-9B55ED94A1A6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658;p20">
              <a:extLst>
                <a:ext uri="{FF2B5EF4-FFF2-40B4-BE49-F238E27FC236}">
                  <a16:creationId xmlns:a16="http://schemas.microsoft.com/office/drawing/2014/main" id="{115B50A9-DB50-4E69-516D-A8D830CA7246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659;p20">
              <a:extLst>
                <a:ext uri="{FF2B5EF4-FFF2-40B4-BE49-F238E27FC236}">
                  <a16:creationId xmlns:a16="http://schemas.microsoft.com/office/drawing/2014/main" id="{9EC43A45-2403-03D5-066D-70E4E5218CB6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660;p20">
              <a:extLst>
                <a:ext uri="{FF2B5EF4-FFF2-40B4-BE49-F238E27FC236}">
                  <a16:creationId xmlns:a16="http://schemas.microsoft.com/office/drawing/2014/main" id="{CBB2EF06-94FA-0E04-349A-FF4429C42E17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661;p20">
              <a:extLst>
                <a:ext uri="{FF2B5EF4-FFF2-40B4-BE49-F238E27FC236}">
                  <a16:creationId xmlns:a16="http://schemas.microsoft.com/office/drawing/2014/main" id="{947CBF84-D97A-5158-3627-7F10E4CC343B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662;p20">
              <a:extLst>
                <a:ext uri="{FF2B5EF4-FFF2-40B4-BE49-F238E27FC236}">
                  <a16:creationId xmlns:a16="http://schemas.microsoft.com/office/drawing/2014/main" id="{28A2AAC9-50FF-0C7C-F07B-F44C618272A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663;p20">
              <a:extLst>
                <a:ext uri="{FF2B5EF4-FFF2-40B4-BE49-F238E27FC236}">
                  <a16:creationId xmlns:a16="http://schemas.microsoft.com/office/drawing/2014/main" id="{A2FC1047-65BB-8C0B-46ED-6BFDBF58A7D3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664;p20">
              <a:extLst>
                <a:ext uri="{FF2B5EF4-FFF2-40B4-BE49-F238E27FC236}">
                  <a16:creationId xmlns:a16="http://schemas.microsoft.com/office/drawing/2014/main" id="{160B89EC-B6A6-3551-213D-A906CBE2E04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665;p20">
              <a:extLst>
                <a:ext uri="{FF2B5EF4-FFF2-40B4-BE49-F238E27FC236}">
                  <a16:creationId xmlns:a16="http://schemas.microsoft.com/office/drawing/2014/main" id="{CF9D179A-00B4-884A-79D9-BED1CEB61A53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666;p20">
              <a:extLst>
                <a:ext uri="{FF2B5EF4-FFF2-40B4-BE49-F238E27FC236}">
                  <a16:creationId xmlns:a16="http://schemas.microsoft.com/office/drawing/2014/main" id="{07F282ED-2984-FEB9-0D6E-CCF5E782130C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667;p20">
              <a:extLst>
                <a:ext uri="{FF2B5EF4-FFF2-40B4-BE49-F238E27FC236}">
                  <a16:creationId xmlns:a16="http://schemas.microsoft.com/office/drawing/2014/main" id="{C0C74E67-71DB-C31B-4647-D69C448F4EE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668;p20">
              <a:extLst>
                <a:ext uri="{FF2B5EF4-FFF2-40B4-BE49-F238E27FC236}">
                  <a16:creationId xmlns:a16="http://schemas.microsoft.com/office/drawing/2014/main" id="{2359E6DD-5C8D-CADC-A48E-0053CA7CDBC6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669;p20">
              <a:extLst>
                <a:ext uri="{FF2B5EF4-FFF2-40B4-BE49-F238E27FC236}">
                  <a16:creationId xmlns:a16="http://schemas.microsoft.com/office/drawing/2014/main" id="{074F3270-3032-4AF5-15D9-8A3403D9C205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670;p20">
              <a:extLst>
                <a:ext uri="{FF2B5EF4-FFF2-40B4-BE49-F238E27FC236}">
                  <a16:creationId xmlns:a16="http://schemas.microsoft.com/office/drawing/2014/main" id="{B61BAE4E-B55A-F346-5175-71A563E7180F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671;p20">
              <a:extLst>
                <a:ext uri="{FF2B5EF4-FFF2-40B4-BE49-F238E27FC236}">
                  <a16:creationId xmlns:a16="http://schemas.microsoft.com/office/drawing/2014/main" id="{C21D7357-58AA-E96D-0A91-31F72567377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672;p20">
              <a:extLst>
                <a:ext uri="{FF2B5EF4-FFF2-40B4-BE49-F238E27FC236}">
                  <a16:creationId xmlns:a16="http://schemas.microsoft.com/office/drawing/2014/main" id="{284EB0D7-87E2-A862-1403-E1775DA3CB54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673;p20">
              <a:extLst>
                <a:ext uri="{FF2B5EF4-FFF2-40B4-BE49-F238E27FC236}">
                  <a16:creationId xmlns:a16="http://schemas.microsoft.com/office/drawing/2014/main" id="{FEB5C116-D678-5F43-DE06-71E7BDFB11E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674;p20">
              <a:extLst>
                <a:ext uri="{FF2B5EF4-FFF2-40B4-BE49-F238E27FC236}">
                  <a16:creationId xmlns:a16="http://schemas.microsoft.com/office/drawing/2014/main" id="{8048066A-38A7-985F-A872-8B46C75CC821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675;p20">
              <a:extLst>
                <a:ext uri="{FF2B5EF4-FFF2-40B4-BE49-F238E27FC236}">
                  <a16:creationId xmlns:a16="http://schemas.microsoft.com/office/drawing/2014/main" id="{25BF454C-7B53-AE20-2F33-C17B281D4E6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676;p20">
              <a:extLst>
                <a:ext uri="{FF2B5EF4-FFF2-40B4-BE49-F238E27FC236}">
                  <a16:creationId xmlns:a16="http://schemas.microsoft.com/office/drawing/2014/main" id="{BE578159-5888-32CD-56E4-8BDCA5892103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1680;p20">
              <a:extLst>
                <a:ext uri="{FF2B5EF4-FFF2-40B4-BE49-F238E27FC236}">
                  <a16:creationId xmlns:a16="http://schemas.microsoft.com/office/drawing/2014/main" id="{DA9EE871-AFDC-EC93-4113-80282D4E8D52}"/>
                </a:ext>
              </a:extLst>
            </p:cNvPr>
            <p:cNvGrpSpPr/>
            <p:nvPr userDrawn="1"/>
          </p:nvGrpSpPr>
          <p:grpSpPr>
            <a:xfrm>
              <a:off x="7658900" y="2949438"/>
              <a:ext cx="444275" cy="398525"/>
              <a:chOff x="2495125" y="2142250"/>
              <a:chExt cx="444275" cy="398525"/>
            </a:xfrm>
          </p:grpSpPr>
          <p:sp>
            <p:nvSpPr>
              <p:cNvPr id="207" name="Google Shape;1681;p20">
                <a:extLst>
                  <a:ext uri="{FF2B5EF4-FFF2-40B4-BE49-F238E27FC236}">
                    <a16:creationId xmlns:a16="http://schemas.microsoft.com/office/drawing/2014/main" id="{73AF04AF-B566-94AE-775F-DAA5276243EE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82;p20">
                <a:extLst>
                  <a:ext uri="{FF2B5EF4-FFF2-40B4-BE49-F238E27FC236}">
                    <a16:creationId xmlns:a16="http://schemas.microsoft.com/office/drawing/2014/main" id="{136BA162-98FD-46B1-4D65-91055FA35F6D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1683;p20">
              <a:extLst>
                <a:ext uri="{FF2B5EF4-FFF2-40B4-BE49-F238E27FC236}">
                  <a16:creationId xmlns:a16="http://schemas.microsoft.com/office/drawing/2014/main" id="{E44D01AC-ECEC-BD60-03E1-C1538EF624B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210" name="Google Shape;1684;p20">
                <a:extLst>
                  <a:ext uri="{FF2B5EF4-FFF2-40B4-BE49-F238E27FC236}">
                    <a16:creationId xmlns:a16="http://schemas.microsoft.com/office/drawing/2014/main" id="{D8EAD44C-57FE-A005-D09C-8904633BC62D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85;p20">
                <a:extLst>
                  <a:ext uri="{FF2B5EF4-FFF2-40B4-BE49-F238E27FC236}">
                    <a16:creationId xmlns:a16="http://schemas.microsoft.com/office/drawing/2014/main" id="{02F61E50-646E-4CCD-E5EF-6CF9620D59D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86;p20">
                <a:extLst>
                  <a:ext uri="{FF2B5EF4-FFF2-40B4-BE49-F238E27FC236}">
                    <a16:creationId xmlns:a16="http://schemas.microsoft.com/office/drawing/2014/main" id="{9B536DDA-5FF0-7F56-F135-DD4804378DB6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87;p20">
                <a:extLst>
                  <a:ext uri="{FF2B5EF4-FFF2-40B4-BE49-F238E27FC236}">
                    <a16:creationId xmlns:a16="http://schemas.microsoft.com/office/drawing/2014/main" id="{A3926C89-81C0-3617-875F-BFE67987373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88;p20">
                <a:extLst>
                  <a:ext uri="{FF2B5EF4-FFF2-40B4-BE49-F238E27FC236}">
                    <a16:creationId xmlns:a16="http://schemas.microsoft.com/office/drawing/2014/main" id="{B2286216-6213-D84A-71DC-071FFA50B7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89;p20">
                <a:extLst>
                  <a:ext uri="{FF2B5EF4-FFF2-40B4-BE49-F238E27FC236}">
                    <a16:creationId xmlns:a16="http://schemas.microsoft.com/office/drawing/2014/main" id="{C07B56B6-EA53-CAE7-21A2-20F875190F9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90;p20">
                <a:extLst>
                  <a:ext uri="{FF2B5EF4-FFF2-40B4-BE49-F238E27FC236}">
                    <a16:creationId xmlns:a16="http://schemas.microsoft.com/office/drawing/2014/main" id="{10D66DDB-B933-081D-984C-53F833755772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91;p20">
                <a:extLst>
                  <a:ext uri="{FF2B5EF4-FFF2-40B4-BE49-F238E27FC236}">
                    <a16:creationId xmlns:a16="http://schemas.microsoft.com/office/drawing/2014/main" id="{D145BD12-1182-1BD0-F05A-D2CD536CA346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92;p20">
                <a:extLst>
                  <a:ext uri="{FF2B5EF4-FFF2-40B4-BE49-F238E27FC236}">
                    <a16:creationId xmlns:a16="http://schemas.microsoft.com/office/drawing/2014/main" id="{E4826B92-9894-AD87-83BC-D84CAFD8C24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693;p20">
                <a:extLst>
                  <a:ext uri="{FF2B5EF4-FFF2-40B4-BE49-F238E27FC236}">
                    <a16:creationId xmlns:a16="http://schemas.microsoft.com/office/drawing/2014/main" id="{F1F9EA1B-BB7E-5724-B1E9-88517280648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1694;p20">
              <a:extLst>
                <a:ext uri="{FF2B5EF4-FFF2-40B4-BE49-F238E27FC236}">
                  <a16:creationId xmlns:a16="http://schemas.microsoft.com/office/drawing/2014/main" id="{CEC9AF3B-7599-4F85-8791-2717F8A3B751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221" name="Google Shape;1695;p20">
                <a:extLst>
                  <a:ext uri="{FF2B5EF4-FFF2-40B4-BE49-F238E27FC236}">
                    <a16:creationId xmlns:a16="http://schemas.microsoft.com/office/drawing/2014/main" id="{967388F2-DD97-2CC4-E4DF-3913CFAEB756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696;p20">
                <a:extLst>
                  <a:ext uri="{FF2B5EF4-FFF2-40B4-BE49-F238E27FC236}">
                    <a16:creationId xmlns:a16="http://schemas.microsoft.com/office/drawing/2014/main" id="{355AC182-A661-ADDE-3B5B-B88ADCBC55E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1697;p20">
              <a:extLst>
                <a:ext uri="{FF2B5EF4-FFF2-40B4-BE49-F238E27FC236}">
                  <a16:creationId xmlns:a16="http://schemas.microsoft.com/office/drawing/2014/main" id="{575E42AB-9263-FCE5-0614-66532E082F1E}"/>
                </a:ext>
              </a:extLst>
            </p:cNvPr>
            <p:cNvSpPr/>
            <p:nvPr userDrawn="1"/>
          </p:nvSpPr>
          <p:spPr>
            <a:xfrm>
              <a:off x="7006975" y="6596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698;p20">
              <a:extLst>
                <a:ext uri="{FF2B5EF4-FFF2-40B4-BE49-F238E27FC236}">
                  <a16:creationId xmlns:a16="http://schemas.microsoft.com/office/drawing/2014/main" id="{BD49CDE4-0D6A-A65B-F1CC-809D470FDBF7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699;p20">
              <a:extLst>
                <a:ext uri="{FF2B5EF4-FFF2-40B4-BE49-F238E27FC236}">
                  <a16:creationId xmlns:a16="http://schemas.microsoft.com/office/drawing/2014/main" id="{BE6EE467-8886-540C-81BA-D9472DDEE39F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700;p20">
              <a:extLst>
                <a:ext uri="{FF2B5EF4-FFF2-40B4-BE49-F238E27FC236}">
                  <a16:creationId xmlns:a16="http://schemas.microsoft.com/office/drawing/2014/main" id="{840D9402-826B-DD9F-BEF4-0125FFCEAFDF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701;p20">
              <a:extLst>
                <a:ext uri="{FF2B5EF4-FFF2-40B4-BE49-F238E27FC236}">
                  <a16:creationId xmlns:a16="http://schemas.microsoft.com/office/drawing/2014/main" id="{8AA92DD1-0857-2889-9CBD-D53F14060360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1702;p20">
              <a:extLst>
                <a:ext uri="{FF2B5EF4-FFF2-40B4-BE49-F238E27FC236}">
                  <a16:creationId xmlns:a16="http://schemas.microsoft.com/office/drawing/2014/main" id="{B4CF22A6-666E-972B-EA92-7D2751F06F0A}"/>
                </a:ext>
              </a:extLst>
            </p:cNvPr>
            <p:cNvGrpSpPr/>
            <p:nvPr userDrawn="1"/>
          </p:nvGrpSpPr>
          <p:grpSpPr>
            <a:xfrm>
              <a:off x="1529750" y="4285375"/>
              <a:ext cx="291375" cy="281375"/>
              <a:chOff x="3243875" y="2372825"/>
              <a:chExt cx="291375" cy="281375"/>
            </a:xfrm>
          </p:grpSpPr>
          <p:sp>
            <p:nvSpPr>
              <p:cNvPr id="229" name="Google Shape;1703;p20">
                <a:extLst>
                  <a:ext uri="{FF2B5EF4-FFF2-40B4-BE49-F238E27FC236}">
                    <a16:creationId xmlns:a16="http://schemas.microsoft.com/office/drawing/2014/main" id="{B87FA07D-3334-B96E-34A6-652A12ECD80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704;p20">
                <a:extLst>
                  <a:ext uri="{FF2B5EF4-FFF2-40B4-BE49-F238E27FC236}">
                    <a16:creationId xmlns:a16="http://schemas.microsoft.com/office/drawing/2014/main" id="{4977C5A0-A12B-0646-104D-0FA291228F9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705;p20">
                <a:extLst>
                  <a:ext uri="{FF2B5EF4-FFF2-40B4-BE49-F238E27FC236}">
                    <a16:creationId xmlns:a16="http://schemas.microsoft.com/office/drawing/2014/main" id="{B21BDEBF-5A29-6ED0-0B8C-54DB0DB39DC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706;p20">
                <a:extLst>
                  <a:ext uri="{FF2B5EF4-FFF2-40B4-BE49-F238E27FC236}">
                    <a16:creationId xmlns:a16="http://schemas.microsoft.com/office/drawing/2014/main" id="{F67B2938-A1CA-03E7-DD19-09CF36A33442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707;p20">
                <a:extLst>
                  <a:ext uri="{FF2B5EF4-FFF2-40B4-BE49-F238E27FC236}">
                    <a16:creationId xmlns:a16="http://schemas.microsoft.com/office/drawing/2014/main" id="{859CBFCD-1979-AA87-6268-840E3B07470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708;p20">
                <a:extLst>
                  <a:ext uri="{FF2B5EF4-FFF2-40B4-BE49-F238E27FC236}">
                    <a16:creationId xmlns:a16="http://schemas.microsoft.com/office/drawing/2014/main" id="{57A661F8-40FB-191E-30A4-D4966137313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709;p20">
                <a:extLst>
                  <a:ext uri="{FF2B5EF4-FFF2-40B4-BE49-F238E27FC236}">
                    <a16:creationId xmlns:a16="http://schemas.microsoft.com/office/drawing/2014/main" id="{9A5E602C-06F1-BA72-50CE-553292D9A375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710;p20">
                <a:extLst>
                  <a:ext uri="{FF2B5EF4-FFF2-40B4-BE49-F238E27FC236}">
                    <a16:creationId xmlns:a16="http://schemas.microsoft.com/office/drawing/2014/main" id="{CF2E9CE6-73AC-17AE-7B1E-07ECF178EB7F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711;p20">
                <a:extLst>
                  <a:ext uri="{FF2B5EF4-FFF2-40B4-BE49-F238E27FC236}">
                    <a16:creationId xmlns:a16="http://schemas.microsoft.com/office/drawing/2014/main" id="{74074357-5DFA-4241-C971-DF0AB6199F66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712;p20">
                <a:extLst>
                  <a:ext uri="{FF2B5EF4-FFF2-40B4-BE49-F238E27FC236}">
                    <a16:creationId xmlns:a16="http://schemas.microsoft.com/office/drawing/2014/main" id="{76F9DDED-B716-60D3-B436-C0D104CE106A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1713;p20">
              <a:extLst>
                <a:ext uri="{FF2B5EF4-FFF2-40B4-BE49-F238E27FC236}">
                  <a16:creationId xmlns:a16="http://schemas.microsoft.com/office/drawing/2014/main" id="{CB272606-4319-AEAC-D674-475F7C6A6609}"/>
                </a:ext>
              </a:extLst>
            </p:cNvPr>
            <p:cNvGrpSpPr/>
            <p:nvPr userDrawn="1"/>
          </p:nvGrpSpPr>
          <p:grpSpPr>
            <a:xfrm>
              <a:off x="1254238" y="2592525"/>
              <a:ext cx="444275" cy="398525"/>
              <a:chOff x="2495125" y="2142250"/>
              <a:chExt cx="444275" cy="398525"/>
            </a:xfrm>
          </p:grpSpPr>
          <p:sp>
            <p:nvSpPr>
              <p:cNvPr id="240" name="Google Shape;1714;p20">
                <a:extLst>
                  <a:ext uri="{FF2B5EF4-FFF2-40B4-BE49-F238E27FC236}">
                    <a16:creationId xmlns:a16="http://schemas.microsoft.com/office/drawing/2014/main" id="{66E5A3CA-8B6A-796E-1E21-AF57A12A65C7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715;p20">
                <a:extLst>
                  <a:ext uri="{FF2B5EF4-FFF2-40B4-BE49-F238E27FC236}">
                    <a16:creationId xmlns:a16="http://schemas.microsoft.com/office/drawing/2014/main" id="{B77C08A2-0F93-BF7E-F475-A217A4DB058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1716;p20">
              <a:extLst>
                <a:ext uri="{FF2B5EF4-FFF2-40B4-BE49-F238E27FC236}">
                  <a16:creationId xmlns:a16="http://schemas.microsoft.com/office/drawing/2014/main" id="{36D86A02-DD9A-82B8-E93C-AB2DEE3C1AE9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243" name="Google Shape;1717;p20">
                <a:extLst>
                  <a:ext uri="{FF2B5EF4-FFF2-40B4-BE49-F238E27FC236}">
                    <a16:creationId xmlns:a16="http://schemas.microsoft.com/office/drawing/2014/main" id="{7D724311-D75A-F609-3B5D-7E766E367661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718;p20">
                <a:extLst>
                  <a:ext uri="{FF2B5EF4-FFF2-40B4-BE49-F238E27FC236}">
                    <a16:creationId xmlns:a16="http://schemas.microsoft.com/office/drawing/2014/main" id="{D88A3B22-E346-96C5-9799-659172D43BF3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719;p20">
                <a:extLst>
                  <a:ext uri="{FF2B5EF4-FFF2-40B4-BE49-F238E27FC236}">
                    <a16:creationId xmlns:a16="http://schemas.microsoft.com/office/drawing/2014/main" id="{61B7E228-B8D3-D699-C516-87EF1E0EA57E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720;p20">
                <a:extLst>
                  <a:ext uri="{FF2B5EF4-FFF2-40B4-BE49-F238E27FC236}">
                    <a16:creationId xmlns:a16="http://schemas.microsoft.com/office/drawing/2014/main" id="{59700D46-25F9-221A-24D8-C6576D225263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721;p20">
                <a:extLst>
                  <a:ext uri="{FF2B5EF4-FFF2-40B4-BE49-F238E27FC236}">
                    <a16:creationId xmlns:a16="http://schemas.microsoft.com/office/drawing/2014/main" id="{6899222B-ED45-49F3-EB3E-F5EEFDAA1DDB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722;p20">
                <a:extLst>
                  <a:ext uri="{FF2B5EF4-FFF2-40B4-BE49-F238E27FC236}">
                    <a16:creationId xmlns:a16="http://schemas.microsoft.com/office/drawing/2014/main" id="{DB5F3D8B-99DD-0767-5FC1-A1FF2663668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723;p20">
                <a:extLst>
                  <a:ext uri="{FF2B5EF4-FFF2-40B4-BE49-F238E27FC236}">
                    <a16:creationId xmlns:a16="http://schemas.microsoft.com/office/drawing/2014/main" id="{3761EE5C-8949-1663-F60B-2DBE083C09A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724;p20">
                <a:extLst>
                  <a:ext uri="{FF2B5EF4-FFF2-40B4-BE49-F238E27FC236}">
                    <a16:creationId xmlns:a16="http://schemas.microsoft.com/office/drawing/2014/main" id="{7DDAD8F5-BE88-66AA-7944-6FB15D1E706A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725;p20">
                <a:extLst>
                  <a:ext uri="{FF2B5EF4-FFF2-40B4-BE49-F238E27FC236}">
                    <a16:creationId xmlns:a16="http://schemas.microsoft.com/office/drawing/2014/main" id="{710E7913-DE80-31C4-35EB-38BA77C6AB1A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726;p20">
                <a:extLst>
                  <a:ext uri="{FF2B5EF4-FFF2-40B4-BE49-F238E27FC236}">
                    <a16:creationId xmlns:a16="http://schemas.microsoft.com/office/drawing/2014/main" id="{96E49897-4988-FC02-FEAD-ACADC2DE503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1727;p20">
              <a:extLst>
                <a:ext uri="{FF2B5EF4-FFF2-40B4-BE49-F238E27FC236}">
                  <a16:creationId xmlns:a16="http://schemas.microsoft.com/office/drawing/2014/main" id="{24EFADB8-483A-9215-0B8C-1F13ACB813C0}"/>
                </a:ext>
              </a:extLst>
            </p:cNvPr>
            <p:cNvGrpSpPr/>
            <p:nvPr userDrawn="1"/>
          </p:nvGrpSpPr>
          <p:grpSpPr>
            <a:xfrm>
              <a:off x="7185250" y="2202150"/>
              <a:ext cx="166675" cy="168575"/>
              <a:chOff x="4954425" y="2036375"/>
              <a:chExt cx="166675" cy="168575"/>
            </a:xfrm>
          </p:grpSpPr>
          <p:sp>
            <p:nvSpPr>
              <p:cNvPr id="254" name="Google Shape;1728;p20">
                <a:extLst>
                  <a:ext uri="{FF2B5EF4-FFF2-40B4-BE49-F238E27FC236}">
                    <a16:creationId xmlns:a16="http://schemas.microsoft.com/office/drawing/2014/main" id="{8C7071D7-DED7-F03F-BBBD-C24991C0B7C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729;p20">
                <a:extLst>
                  <a:ext uri="{FF2B5EF4-FFF2-40B4-BE49-F238E27FC236}">
                    <a16:creationId xmlns:a16="http://schemas.microsoft.com/office/drawing/2014/main" id="{EE285466-1FE9-F1C2-D4BE-09E0D4C24DF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1730;p20">
              <a:extLst>
                <a:ext uri="{FF2B5EF4-FFF2-40B4-BE49-F238E27FC236}">
                  <a16:creationId xmlns:a16="http://schemas.microsoft.com/office/drawing/2014/main" id="{B5733391-CF85-1DB3-9F55-6F5DA6F3DB69}"/>
                </a:ext>
              </a:extLst>
            </p:cNvPr>
            <p:cNvGrpSpPr/>
            <p:nvPr userDrawn="1"/>
          </p:nvGrpSpPr>
          <p:grpSpPr>
            <a:xfrm>
              <a:off x="7658888" y="1125963"/>
              <a:ext cx="444275" cy="398525"/>
              <a:chOff x="2495125" y="2142250"/>
              <a:chExt cx="444275" cy="398525"/>
            </a:xfrm>
          </p:grpSpPr>
          <p:sp>
            <p:nvSpPr>
              <p:cNvPr id="257" name="Google Shape;1731;p20">
                <a:extLst>
                  <a:ext uri="{FF2B5EF4-FFF2-40B4-BE49-F238E27FC236}">
                    <a16:creationId xmlns:a16="http://schemas.microsoft.com/office/drawing/2014/main" id="{1AC37B27-42EA-6F78-756C-AD159BF206B9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732;p20">
                <a:extLst>
                  <a:ext uri="{FF2B5EF4-FFF2-40B4-BE49-F238E27FC236}">
                    <a16:creationId xmlns:a16="http://schemas.microsoft.com/office/drawing/2014/main" id="{5F7E841C-4022-BEFF-10B4-127B6407739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39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Nhóm 197">
            <a:extLst>
              <a:ext uri="{FF2B5EF4-FFF2-40B4-BE49-F238E27FC236}">
                <a16:creationId xmlns:a16="http://schemas.microsoft.com/office/drawing/2014/main" id="{B8C96489-DDBD-58AE-FA9F-0C40F2EA75D9}"/>
              </a:ext>
            </a:extLst>
          </p:cNvPr>
          <p:cNvGrpSpPr/>
          <p:nvPr userDrawn="1"/>
        </p:nvGrpSpPr>
        <p:grpSpPr>
          <a:xfrm>
            <a:off x="384353" y="219518"/>
            <a:ext cx="11423295" cy="6430381"/>
            <a:chOff x="281025" y="219519"/>
            <a:chExt cx="8633734" cy="4860086"/>
          </a:xfrm>
        </p:grpSpPr>
        <p:sp>
          <p:nvSpPr>
            <p:cNvPr id="103" name="Google Shape;1002;p14">
              <a:extLst>
                <a:ext uri="{FF2B5EF4-FFF2-40B4-BE49-F238E27FC236}">
                  <a16:creationId xmlns:a16="http://schemas.microsoft.com/office/drawing/2014/main" id="{3BC97222-4759-90F0-693C-00D943D2A8A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03;p14">
              <a:extLst>
                <a:ext uri="{FF2B5EF4-FFF2-40B4-BE49-F238E27FC236}">
                  <a16:creationId xmlns:a16="http://schemas.microsoft.com/office/drawing/2014/main" id="{4F290949-A53D-67E9-F60F-E6596D59C2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04;p14">
              <a:extLst>
                <a:ext uri="{FF2B5EF4-FFF2-40B4-BE49-F238E27FC236}">
                  <a16:creationId xmlns:a16="http://schemas.microsoft.com/office/drawing/2014/main" id="{3F22B125-8005-D501-9C41-74018E4415C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6" name="Google Shape;1005;p14">
                <a:extLst>
                  <a:ext uri="{FF2B5EF4-FFF2-40B4-BE49-F238E27FC236}">
                    <a16:creationId xmlns:a16="http://schemas.microsoft.com/office/drawing/2014/main" id="{E941FF00-55DD-6B23-2524-8EFD402F914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06;p14">
                <a:extLst>
                  <a:ext uri="{FF2B5EF4-FFF2-40B4-BE49-F238E27FC236}">
                    <a16:creationId xmlns:a16="http://schemas.microsoft.com/office/drawing/2014/main" id="{4F26277A-727F-F1CC-64A2-CE1FC0C53A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07;p14">
              <a:extLst>
                <a:ext uri="{FF2B5EF4-FFF2-40B4-BE49-F238E27FC236}">
                  <a16:creationId xmlns:a16="http://schemas.microsoft.com/office/drawing/2014/main" id="{C832BCA0-3ACF-4068-70E7-B5B29A99F235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" name="Google Shape;1008;p14">
                <a:extLst>
                  <a:ext uri="{FF2B5EF4-FFF2-40B4-BE49-F238E27FC236}">
                    <a16:creationId xmlns:a16="http://schemas.microsoft.com/office/drawing/2014/main" id="{58321A51-295C-4157-9E9D-57922E931E4D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009;p14">
                <a:extLst>
                  <a:ext uri="{FF2B5EF4-FFF2-40B4-BE49-F238E27FC236}">
                    <a16:creationId xmlns:a16="http://schemas.microsoft.com/office/drawing/2014/main" id="{047150CC-E3FA-280C-0CE3-D4DF6F44B9BD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010;p14">
              <a:extLst>
                <a:ext uri="{FF2B5EF4-FFF2-40B4-BE49-F238E27FC236}">
                  <a16:creationId xmlns:a16="http://schemas.microsoft.com/office/drawing/2014/main" id="{66E6BB2E-10A8-44A5-1B09-F250D884DCD6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2" name="Google Shape;1011;p14">
                <a:extLst>
                  <a:ext uri="{FF2B5EF4-FFF2-40B4-BE49-F238E27FC236}">
                    <a16:creationId xmlns:a16="http://schemas.microsoft.com/office/drawing/2014/main" id="{4E659281-2A8A-B524-4E7C-1C2200F7DAA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012;p14">
                <a:extLst>
                  <a:ext uri="{FF2B5EF4-FFF2-40B4-BE49-F238E27FC236}">
                    <a16:creationId xmlns:a16="http://schemas.microsoft.com/office/drawing/2014/main" id="{C258DC43-2884-2E58-1E6D-22647DFBB88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013;p14">
              <a:extLst>
                <a:ext uri="{FF2B5EF4-FFF2-40B4-BE49-F238E27FC236}">
                  <a16:creationId xmlns:a16="http://schemas.microsoft.com/office/drawing/2014/main" id="{3EEC4B8A-D999-C6AA-F343-F0FAC8A42DAA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5" name="Google Shape;1014;p14">
                <a:extLst>
                  <a:ext uri="{FF2B5EF4-FFF2-40B4-BE49-F238E27FC236}">
                    <a16:creationId xmlns:a16="http://schemas.microsoft.com/office/drawing/2014/main" id="{98B436BD-271B-B128-0E44-2D3F0C2D633D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15;p14">
                <a:extLst>
                  <a:ext uri="{FF2B5EF4-FFF2-40B4-BE49-F238E27FC236}">
                    <a16:creationId xmlns:a16="http://schemas.microsoft.com/office/drawing/2014/main" id="{E97D1F64-F62C-DC52-56DA-21330A5C54B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016;p14">
              <a:extLst>
                <a:ext uri="{FF2B5EF4-FFF2-40B4-BE49-F238E27FC236}">
                  <a16:creationId xmlns:a16="http://schemas.microsoft.com/office/drawing/2014/main" id="{08962003-901B-31E9-1F13-B16158971C2B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8" name="Google Shape;1017;p14">
                <a:extLst>
                  <a:ext uri="{FF2B5EF4-FFF2-40B4-BE49-F238E27FC236}">
                    <a16:creationId xmlns:a16="http://schemas.microsoft.com/office/drawing/2014/main" id="{6541FC36-68C0-C69E-E2C3-7697ACAA6E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18;p14">
                <a:extLst>
                  <a:ext uri="{FF2B5EF4-FFF2-40B4-BE49-F238E27FC236}">
                    <a16:creationId xmlns:a16="http://schemas.microsoft.com/office/drawing/2014/main" id="{96EB5E11-2B6A-0448-1482-45AD7387DB0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019;p14">
              <a:extLst>
                <a:ext uri="{FF2B5EF4-FFF2-40B4-BE49-F238E27FC236}">
                  <a16:creationId xmlns:a16="http://schemas.microsoft.com/office/drawing/2014/main" id="{D73B438D-4181-1324-5337-856942698051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" name="Google Shape;1020;p14">
                <a:extLst>
                  <a:ext uri="{FF2B5EF4-FFF2-40B4-BE49-F238E27FC236}">
                    <a16:creationId xmlns:a16="http://schemas.microsoft.com/office/drawing/2014/main" id="{7C36EFB9-0A10-554B-F18D-CEAA60899EE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21;p14">
                <a:extLst>
                  <a:ext uri="{FF2B5EF4-FFF2-40B4-BE49-F238E27FC236}">
                    <a16:creationId xmlns:a16="http://schemas.microsoft.com/office/drawing/2014/main" id="{071238D0-4106-181A-BD2D-692FB909F2F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022;p14">
              <a:extLst>
                <a:ext uri="{FF2B5EF4-FFF2-40B4-BE49-F238E27FC236}">
                  <a16:creationId xmlns:a16="http://schemas.microsoft.com/office/drawing/2014/main" id="{E2B564C8-FEE4-E740-FA3A-807B08D6ED98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23;p14">
              <a:extLst>
                <a:ext uri="{FF2B5EF4-FFF2-40B4-BE49-F238E27FC236}">
                  <a16:creationId xmlns:a16="http://schemas.microsoft.com/office/drawing/2014/main" id="{1CABAE2F-1CE6-3FC6-3BC8-1705F929020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24;p14">
              <a:extLst>
                <a:ext uri="{FF2B5EF4-FFF2-40B4-BE49-F238E27FC236}">
                  <a16:creationId xmlns:a16="http://schemas.microsoft.com/office/drawing/2014/main" id="{7E6E25EE-2C72-8E0D-15AD-9DAA1016F03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25;p14">
              <a:extLst>
                <a:ext uri="{FF2B5EF4-FFF2-40B4-BE49-F238E27FC236}">
                  <a16:creationId xmlns:a16="http://schemas.microsoft.com/office/drawing/2014/main" id="{D5208356-61B9-7093-CE92-38EB38466269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26;p14">
              <a:extLst>
                <a:ext uri="{FF2B5EF4-FFF2-40B4-BE49-F238E27FC236}">
                  <a16:creationId xmlns:a16="http://schemas.microsoft.com/office/drawing/2014/main" id="{5F683DB6-C9DA-DFB0-3DCD-B9A4A45562D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27;p14">
              <a:extLst>
                <a:ext uri="{FF2B5EF4-FFF2-40B4-BE49-F238E27FC236}">
                  <a16:creationId xmlns:a16="http://schemas.microsoft.com/office/drawing/2014/main" id="{012843B0-356D-BD0E-16E0-E48F39929F55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28;p14">
              <a:extLst>
                <a:ext uri="{FF2B5EF4-FFF2-40B4-BE49-F238E27FC236}">
                  <a16:creationId xmlns:a16="http://schemas.microsoft.com/office/drawing/2014/main" id="{32AF512D-B0E0-0BBC-CA97-FABEBC0A5FD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29;p14">
              <a:extLst>
                <a:ext uri="{FF2B5EF4-FFF2-40B4-BE49-F238E27FC236}">
                  <a16:creationId xmlns:a16="http://schemas.microsoft.com/office/drawing/2014/main" id="{3C4F81D8-ABD3-10A0-CC1A-77B21901697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30;p14">
              <a:extLst>
                <a:ext uri="{FF2B5EF4-FFF2-40B4-BE49-F238E27FC236}">
                  <a16:creationId xmlns:a16="http://schemas.microsoft.com/office/drawing/2014/main" id="{CCDECFB3-20B1-D380-1615-0A51105EEE65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31;p14">
              <a:extLst>
                <a:ext uri="{FF2B5EF4-FFF2-40B4-BE49-F238E27FC236}">
                  <a16:creationId xmlns:a16="http://schemas.microsoft.com/office/drawing/2014/main" id="{F9044769-E859-A202-F6FF-6E028090D84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32;p14">
              <a:extLst>
                <a:ext uri="{FF2B5EF4-FFF2-40B4-BE49-F238E27FC236}">
                  <a16:creationId xmlns:a16="http://schemas.microsoft.com/office/drawing/2014/main" id="{798FD57A-7570-DB69-0451-FC7F70CDC05A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33;p14">
              <a:extLst>
                <a:ext uri="{FF2B5EF4-FFF2-40B4-BE49-F238E27FC236}">
                  <a16:creationId xmlns:a16="http://schemas.microsoft.com/office/drawing/2014/main" id="{5108044B-1E59-F69D-7CA7-5CECE86EFC7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34;p14">
              <a:extLst>
                <a:ext uri="{FF2B5EF4-FFF2-40B4-BE49-F238E27FC236}">
                  <a16:creationId xmlns:a16="http://schemas.microsoft.com/office/drawing/2014/main" id="{58BCC385-5898-D349-6038-D33D0EE7E72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35;p14">
              <a:extLst>
                <a:ext uri="{FF2B5EF4-FFF2-40B4-BE49-F238E27FC236}">
                  <a16:creationId xmlns:a16="http://schemas.microsoft.com/office/drawing/2014/main" id="{2CA8A95F-C397-5A7F-ECD9-7577125BBA2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36;p14">
              <a:extLst>
                <a:ext uri="{FF2B5EF4-FFF2-40B4-BE49-F238E27FC236}">
                  <a16:creationId xmlns:a16="http://schemas.microsoft.com/office/drawing/2014/main" id="{1899E4F3-D835-0552-CF5C-5CAFCFF8DA05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37;p14">
              <a:extLst>
                <a:ext uri="{FF2B5EF4-FFF2-40B4-BE49-F238E27FC236}">
                  <a16:creationId xmlns:a16="http://schemas.microsoft.com/office/drawing/2014/main" id="{9CB7B866-FB46-34C1-21E5-547C70F5AD0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38;p14">
              <a:extLst>
                <a:ext uri="{FF2B5EF4-FFF2-40B4-BE49-F238E27FC236}">
                  <a16:creationId xmlns:a16="http://schemas.microsoft.com/office/drawing/2014/main" id="{3A003C24-B50E-3C7D-2839-330589A7E7E1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39;p14">
              <a:extLst>
                <a:ext uri="{FF2B5EF4-FFF2-40B4-BE49-F238E27FC236}">
                  <a16:creationId xmlns:a16="http://schemas.microsoft.com/office/drawing/2014/main" id="{EE0ECD92-D85D-FECF-B161-92426EC5976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40;p14">
              <a:extLst>
                <a:ext uri="{FF2B5EF4-FFF2-40B4-BE49-F238E27FC236}">
                  <a16:creationId xmlns:a16="http://schemas.microsoft.com/office/drawing/2014/main" id="{10B6A2EF-92CD-BA23-695E-86DE0788F512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41;p14">
              <a:extLst>
                <a:ext uri="{FF2B5EF4-FFF2-40B4-BE49-F238E27FC236}">
                  <a16:creationId xmlns:a16="http://schemas.microsoft.com/office/drawing/2014/main" id="{CCB473A1-C663-C915-691C-FDCF6334DBC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42;p14">
              <a:extLst>
                <a:ext uri="{FF2B5EF4-FFF2-40B4-BE49-F238E27FC236}">
                  <a16:creationId xmlns:a16="http://schemas.microsoft.com/office/drawing/2014/main" id="{B97FA83B-2066-6349-7974-100FFCA5FC1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43;p14">
              <a:extLst>
                <a:ext uri="{FF2B5EF4-FFF2-40B4-BE49-F238E27FC236}">
                  <a16:creationId xmlns:a16="http://schemas.microsoft.com/office/drawing/2014/main" id="{7BC9C5C5-F173-9F8B-AA28-A5F6E501D825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44;p14">
              <a:extLst>
                <a:ext uri="{FF2B5EF4-FFF2-40B4-BE49-F238E27FC236}">
                  <a16:creationId xmlns:a16="http://schemas.microsoft.com/office/drawing/2014/main" id="{F5660DF9-C313-1EDA-2259-014ADD1B52F9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45;p14">
              <a:extLst>
                <a:ext uri="{FF2B5EF4-FFF2-40B4-BE49-F238E27FC236}">
                  <a16:creationId xmlns:a16="http://schemas.microsoft.com/office/drawing/2014/main" id="{E19A9068-C58C-A152-35EC-BC65CE302A7A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46;p14">
              <a:extLst>
                <a:ext uri="{FF2B5EF4-FFF2-40B4-BE49-F238E27FC236}">
                  <a16:creationId xmlns:a16="http://schemas.microsoft.com/office/drawing/2014/main" id="{4D696988-47DA-2BD2-54B1-62C97D506BF3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47;p14">
              <a:extLst>
                <a:ext uri="{FF2B5EF4-FFF2-40B4-BE49-F238E27FC236}">
                  <a16:creationId xmlns:a16="http://schemas.microsoft.com/office/drawing/2014/main" id="{F00EB6A0-7A7A-F983-5770-1D0DAEA3EA52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48;p14">
              <a:extLst>
                <a:ext uri="{FF2B5EF4-FFF2-40B4-BE49-F238E27FC236}">
                  <a16:creationId xmlns:a16="http://schemas.microsoft.com/office/drawing/2014/main" id="{CB213974-C96F-F06A-BDF8-4780A665EB7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49;p14">
              <a:extLst>
                <a:ext uri="{FF2B5EF4-FFF2-40B4-BE49-F238E27FC236}">
                  <a16:creationId xmlns:a16="http://schemas.microsoft.com/office/drawing/2014/main" id="{8DA24085-DD32-91ED-9704-6F33740C506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0;p14">
              <a:extLst>
                <a:ext uri="{FF2B5EF4-FFF2-40B4-BE49-F238E27FC236}">
                  <a16:creationId xmlns:a16="http://schemas.microsoft.com/office/drawing/2014/main" id="{CC4E6443-42B7-1418-4592-9706D92A6894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1;p14">
              <a:extLst>
                <a:ext uri="{FF2B5EF4-FFF2-40B4-BE49-F238E27FC236}">
                  <a16:creationId xmlns:a16="http://schemas.microsoft.com/office/drawing/2014/main" id="{89BAB3F6-134E-AE3B-65DD-06E6C774A44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2;p14">
              <a:extLst>
                <a:ext uri="{FF2B5EF4-FFF2-40B4-BE49-F238E27FC236}">
                  <a16:creationId xmlns:a16="http://schemas.microsoft.com/office/drawing/2014/main" id="{EDFCE432-B573-8779-A934-AA4F95BE077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053;p14">
              <a:extLst>
                <a:ext uri="{FF2B5EF4-FFF2-40B4-BE49-F238E27FC236}">
                  <a16:creationId xmlns:a16="http://schemas.microsoft.com/office/drawing/2014/main" id="{D4A0D536-EC5A-0677-CE5F-016A4E6982D2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054;p14">
              <a:extLst>
                <a:ext uri="{FF2B5EF4-FFF2-40B4-BE49-F238E27FC236}">
                  <a16:creationId xmlns:a16="http://schemas.microsoft.com/office/drawing/2014/main" id="{12BE98E8-F30B-EE02-A236-AADF6019301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55;p14">
              <a:extLst>
                <a:ext uri="{FF2B5EF4-FFF2-40B4-BE49-F238E27FC236}">
                  <a16:creationId xmlns:a16="http://schemas.microsoft.com/office/drawing/2014/main" id="{69C9C135-B4EF-5768-8B1A-40E291F68FA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56;p14">
              <a:extLst>
                <a:ext uri="{FF2B5EF4-FFF2-40B4-BE49-F238E27FC236}">
                  <a16:creationId xmlns:a16="http://schemas.microsoft.com/office/drawing/2014/main" id="{DC5DD612-7833-708B-7945-68DA65A461D3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57;p14">
              <a:extLst>
                <a:ext uri="{FF2B5EF4-FFF2-40B4-BE49-F238E27FC236}">
                  <a16:creationId xmlns:a16="http://schemas.microsoft.com/office/drawing/2014/main" id="{646EB200-45B1-9C14-EAE4-8E2A7B2E4F3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58;p14">
              <a:extLst>
                <a:ext uri="{FF2B5EF4-FFF2-40B4-BE49-F238E27FC236}">
                  <a16:creationId xmlns:a16="http://schemas.microsoft.com/office/drawing/2014/main" id="{B041796F-EB9C-CA81-F8B6-86DA9094CE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59;p14">
              <a:extLst>
                <a:ext uri="{FF2B5EF4-FFF2-40B4-BE49-F238E27FC236}">
                  <a16:creationId xmlns:a16="http://schemas.microsoft.com/office/drawing/2014/main" id="{4081C001-7F01-4385-EB66-80186D9F03F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0;p14">
              <a:extLst>
                <a:ext uri="{FF2B5EF4-FFF2-40B4-BE49-F238E27FC236}">
                  <a16:creationId xmlns:a16="http://schemas.microsoft.com/office/drawing/2014/main" id="{2AFD1BF3-FB5E-27EC-45A9-757BC197178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;p14">
              <a:extLst>
                <a:ext uri="{FF2B5EF4-FFF2-40B4-BE49-F238E27FC236}">
                  <a16:creationId xmlns:a16="http://schemas.microsoft.com/office/drawing/2014/main" id="{BEBD4D00-FF8C-4BF6-D33E-B4F5A0A474C1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2;p14">
              <a:extLst>
                <a:ext uri="{FF2B5EF4-FFF2-40B4-BE49-F238E27FC236}">
                  <a16:creationId xmlns:a16="http://schemas.microsoft.com/office/drawing/2014/main" id="{F08F8E06-A82A-FD9D-2AEE-D0FD0A92DB6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3;p14">
              <a:extLst>
                <a:ext uri="{FF2B5EF4-FFF2-40B4-BE49-F238E27FC236}">
                  <a16:creationId xmlns:a16="http://schemas.microsoft.com/office/drawing/2014/main" id="{9AB83F5C-FBBA-F5A7-5FA7-D0199674A8D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4;p14">
              <a:extLst>
                <a:ext uri="{FF2B5EF4-FFF2-40B4-BE49-F238E27FC236}">
                  <a16:creationId xmlns:a16="http://schemas.microsoft.com/office/drawing/2014/main" id="{B560823E-5F5F-DC70-6C52-F9EF0E6154F4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5;p14">
              <a:extLst>
                <a:ext uri="{FF2B5EF4-FFF2-40B4-BE49-F238E27FC236}">
                  <a16:creationId xmlns:a16="http://schemas.microsoft.com/office/drawing/2014/main" id="{FA606EC1-A2E9-3EA5-95E9-6ECEE0E4F794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6;p14">
              <a:extLst>
                <a:ext uri="{FF2B5EF4-FFF2-40B4-BE49-F238E27FC236}">
                  <a16:creationId xmlns:a16="http://schemas.microsoft.com/office/drawing/2014/main" id="{1C29B929-C1A9-052C-BE6E-C6D18CC6FFF9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7;p14">
              <a:extLst>
                <a:ext uri="{FF2B5EF4-FFF2-40B4-BE49-F238E27FC236}">
                  <a16:creationId xmlns:a16="http://schemas.microsoft.com/office/drawing/2014/main" id="{3F31953C-A584-D366-3572-DD1C56038D12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8;p14">
              <a:extLst>
                <a:ext uri="{FF2B5EF4-FFF2-40B4-BE49-F238E27FC236}">
                  <a16:creationId xmlns:a16="http://schemas.microsoft.com/office/drawing/2014/main" id="{0BBFBCE8-23F6-FACD-4320-4275B291EBF2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9;p14">
              <a:extLst>
                <a:ext uri="{FF2B5EF4-FFF2-40B4-BE49-F238E27FC236}">
                  <a16:creationId xmlns:a16="http://schemas.microsoft.com/office/drawing/2014/main" id="{3FA2FADE-8A34-4416-720E-8F33B3E106D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70;p14">
              <a:extLst>
                <a:ext uri="{FF2B5EF4-FFF2-40B4-BE49-F238E27FC236}">
                  <a16:creationId xmlns:a16="http://schemas.microsoft.com/office/drawing/2014/main" id="{D5CE2A22-822E-0F2F-38F3-57C421F89F6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071;p14">
              <a:extLst>
                <a:ext uri="{FF2B5EF4-FFF2-40B4-BE49-F238E27FC236}">
                  <a16:creationId xmlns:a16="http://schemas.microsoft.com/office/drawing/2014/main" id="{C7A01C47-7A01-5753-E215-2A83A2D65AA1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072;p14">
              <a:extLst>
                <a:ext uri="{FF2B5EF4-FFF2-40B4-BE49-F238E27FC236}">
                  <a16:creationId xmlns:a16="http://schemas.microsoft.com/office/drawing/2014/main" id="{CCFC006E-86CD-BF0A-DA6F-EDCBC41E731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073;p14">
              <a:extLst>
                <a:ext uri="{FF2B5EF4-FFF2-40B4-BE49-F238E27FC236}">
                  <a16:creationId xmlns:a16="http://schemas.microsoft.com/office/drawing/2014/main" id="{9FE421C9-1446-D05C-5139-38B65648AB7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074;p14">
              <a:extLst>
                <a:ext uri="{FF2B5EF4-FFF2-40B4-BE49-F238E27FC236}">
                  <a16:creationId xmlns:a16="http://schemas.microsoft.com/office/drawing/2014/main" id="{D49A323B-E93C-77E1-27F8-74504B1E2A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076;p14">
              <a:extLst>
                <a:ext uri="{FF2B5EF4-FFF2-40B4-BE49-F238E27FC236}">
                  <a16:creationId xmlns:a16="http://schemas.microsoft.com/office/drawing/2014/main" id="{55164A5B-033C-1066-84D8-D01237ED5A6B}"/>
                </a:ext>
              </a:extLst>
            </p:cNvPr>
            <p:cNvGrpSpPr/>
            <p:nvPr userDrawn="1"/>
          </p:nvGrpSpPr>
          <p:grpSpPr>
            <a:xfrm>
              <a:off x="775050" y="4536650"/>
              <a:ext cx="444275" cy="398525"/>
              <a:chOff x="2495125" y="2142250"/>
              <a:chExt cx="444275" cy="398525"/>
            </a:xfrm>
          </p:grpSpPr>
          <p:sp>
            <p:nvSpPr>
              <p:cNvPr id="177" name="Google Shape;1077;p14">
                <a:extLst>
                  <a:ext uri="{FF2B5EF4-FFF2-40B4-BE49-F238E27FC236}">
                    <a16:creationId xmlns:a16="http://schemas.microsoft.com/office/drawing/2014/main" id="{724B0D1C-B702-E306-7FF5-F485ED44624A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078;p14">
                <a:extLst>
                  <a:ext uri="{FF2B5EF4-FFF2-40B4-BE49-F238E27FC236}">
                    <a16:creationId xmlns:a16="http://schemas.microsoft.com/office/drawing/2014/main" id="{670EB621-9680-0D00-411C-63067C50061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079;p14">
              <a:extLst>
                <a:ext uri="{FF2B5EF4-FFF2-40B4-BE49-F238E27FC236}">
                  <a16:creationId xmlns:a16="http://schemas.microsoft.com/office/drawing/2014/main" id="{89612F50-DFD4-4BF7-420B-01D5FFA291EC}"/>
                </a:ext>
              </a:extLst>
            </p:cNvPr>
            <p:cNvGrpSpPr/>
            <p:nvPr userDrawn="1"/>
          </p:nvGrpSpPr>
          <p:grpSpPr>
            <a:xfrm>
              <a:off x="7240750" y="398350"/>
              <a:ext cx="291375" cy="281375"/>
              <a:chOff x="3243875" y="2372825"/>
              <a:chExt cx="291375" cy="281375"/>
            </a:xfrm>
          </p:grpSpPr>
          <p:sp>
            <p:nvSpPr>
              <p:cNvPr id="180" name="Google Shape;1080;p14">
                <a:extLst>
                  <a:ext uri="{FF2B5EF4-FFF2-40B4-BE49-F238E27FC236}">
                    <a16:creationId xmlns:a16="http://schemas.microsoft.com/office/drawing/2014/main" id="{994D54A1-EAAD-1E3D-6785-28C500E874B7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081;p14">
                <a:extLst>
                  <a:ext uri="{FF2B5EF4-FFF2-40B4-BE49-F238E27FC236}">
                    <a16:creationId xmlns:a16="http://schemas.microsoft.com/office/drawing/2014/main" id="{387193F9-4687-DFC5-5B46-45487143AA6D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082;p14">
                <a:extLst>
                  <a:ext uri="{FF2B5EF4-FFF2-40B4-BE49-F238E27FC236}">
                    <a16:creationId xmlns:a16="http://schemas.microsoft.com/office/drawing/2014/main" id="{009ACC96-C4E0-8B75-B3B6-99B1A1D7FB6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083;p14">
                <a:extLst>
                  <a:ext uri="{FF2B5EF4-FFF2-40B4-BE49-F238E27FC236}">
                    <a16:creationId xmlns:a16="http://schemas.microsoft.com/office/drawing/2014/main" id="{3F9CCEE8-7CD9-27D3-7F59-01DF1E38A4CB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084;p14">
                <a:extLst>
                  <a:ext uri="{FF2B5EF4-FFF2-40B4-BE49-F238E27FC236}">
                    <a16:creationId xmlns:a16="http://schemas.microsoft.com/office/drawing/2014/main" id="{80AA1888-F86B-4DFC-51BD-851C10A76ECD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085;p14">
                <a:extLst>
                  <a:ext uri="{FF2B5EF4-FFF2-40B4-BE49-F238E27FC236}">
                    <a16:creationId xmlns:a16="http://schemas.microsoft.com/office/drawing/2014/main" id="{5B974B1C-D9D1-5EB9-AB3B-13D2FA46CAF5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086;p14">
                <a:extLst>
                  <a:ext uri="{FF2B5EF4-FFF2-40B4-BE49-F238E27FC236}">
                    <a16:creationId xmlns:a16="http://schemas.microsoft.com/office/drawing/2014/main" id="{C147AC0F-8A13-44F3-E9ED-31C938867A1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087;p14">
                <a:extLst>
                  <a:ext uri="{FF2B5EF4-FFF2-40B4-BE49-F238E27FC236}">
                    <a16:creationId xmlns:a16="http://schemas.microsoft.com/office/drawing/2014/main" id="{8759ED85-39A8-544C-EEB9-0E70C398B673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088;p14">
                <a:extLst>
                  <a:ext uri="{FF2B5EF4-FFF2-40B4-BE49-F238E27FC236}">
                    <a16:creationId xmlns:a16="http://schemas.microsoft.com/office/drawing/2014/main" id="{946196DD-9B07-6F7E-2C40-2EFE5CCD43C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089;p14">
                <a:extLst>
                  <a:ext uri="{FF2B5EF4-FFF2-40B4-BE49-F238E27FC236}">
                    <a16:creationId xmlns:a16="http://schemas.microsoft.com/office/drawing/2014/main" id="{87B6CDED-61B9-6009-0506-225B2E62F3D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090;p14">
              <a:extLst>
                <a:ext uri="{FF2B5EF4-FFF2-40B4-BE49-F238E27FC236}">
                  <a16:creationId xmlns:a16="http://schemas.microsoft.com/office/drawing/2014/main" id="{EE93BD1D-F16E-50D5-0B57-1114DA16CA6E}"/>
                </a:ext>
              </a:extLst>
            </p:cNvPr>
            <p:cNvGrpSpPr/>
            <p:nvPr userDrawn="1"/>
          </p:nvGrpSpPr>
          <p:grpSpPr>
            <a:xfrm>
              <a:off x="8067000" y="1014038"/>
              <a:ext cx="166675" cy="168575"/>
              <a:chOff x="4954425" y="2036375"/>
              <a:chExt cx="166675" cy="168575"/>
            </a:xfrm>
          </p:grpSpPr>
          <p:sp>
            <p:nvSpPr>
              <p:cNvPr id="191" name="Google Shape;1091;p14">
                <a:extLst>
                  <a:ext uri="{FF2B5EF4-FFF2-40B4-BE49-F238E27FC236}">
                    <a16:creationId xmlns:a16="http://schemas.microsoft.com/office/drawing/2014/main" id="{37B0E466-C1BB-2240-C1CD-A60331427CE4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092;p14">
                <a:extLst>
                  <a:ext uri="{FF2B5EF4-FFF2-40B4-BE49-F238E27FC236}">
                    <a16:creationId xmlns:a16="http://schemas.microsoft.com/office/drawing/2014/main" id="{B5D18EF4-6AC5-8FE9-4BD1-77A04D230B96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093;p14">
              <a:extLst>
                <a:ext uri="{FF2B5EF4-FFF2-40B4-BE49-F238E27FC236}">
                  <a16:creationId xmlns:a16="http://schemas.microsoft.com/office/drawing/2014/main" id="{4B26C060-5009-3BEE-CB36-1A1C6DA3CB16}"/>
                </a:ext>
              </a:extLst>
            </p:cNvPr>
            <p:cNvSpPr/>
            <p:nvPr userDrawn="1"/>
          </p:nvSpPr>
          <p:spPr>
            <a:xfrm>
              <a:off x="1548175" y="47737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094;p14">
              <a:extLst>
                <a:ext uri="{FF2B5EF4-FFF2-40B4-BE49-F238E27FC236}">
                  <a16:creationId xmlns:a16="http://schemas.microsoft.com/office/drawing/2014/main" id="{FB64810B-37A5-B03A-554C-FB29C5F30C5C}"/>
                </a:ext>
              </a:extLst>
            </p:cNvPr>
            <p:cNvSpPr/>
            <p:nvPr userDrawn="1"/>
          </p:nvSpPr>
          <p:spPr>
            <a:xfrm>
              <a:off x="7960175" y="44018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095;p14">
              <a:extLst>
                <a:ext uri="{FF2B5EF4-FFF2-40B4-BE49-F238E27FC236}">
                  <a16:creationId xmlns:a16="http://schemas.microsoft.com/office/drawing/2014/main" id="{759BD89A-45F0-50B3-8153-B56773F9E7BB}"/>
                </a:ext>
              </a:extLst>
            </p:cNvPr>
            <p:cNvGrpSpPr/>
            <p:nvPr userDrawn="1"/>
          </p:nvGrpSpPr>
          <p:grpSpPr>
            <a:xfrm>
              <a:off x="775050" y="4233250"/>
              <a:ext cx="166675" cy="168575"/>
              <a:chOff x="4954425" y="2036375"/>
              <a:chExt cx="166675" cy="168575"/>
            </a:xfrm>
          </p:grpSpPr>
          <p:sp>
            <p:nvSpPr>
              <p:cNvPr id="196" name="Google Shape;1096;p14">
                <a:extLst>
                  <a:ext uri="{FF2B5EF4-FFF2-40B4-BE49-F238E27FC236}">
                    <a16:creationId xmlns:a16="http://schemas.microsoft.com/office/drawing/2014/main" id="{BE4735D1-B506-97A7-83B3-784A735987D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097;p14">
                <a:extLst>
                  <a:ext uri="{FF2B5EF4-FFF2-40B4-BE49-F238E27FC236}">
                    <a16:creationId xmlns:a16="http://schemas.microsoft.com/office/drawing/2014/main" id="{E000B65A-E0D7-57B2-516E-E7865E87EB7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00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Nhóm 175">
            <a:extLst>
              <a:ext uri="{FF2B5EF4-FFF2-40B4-BE49-F238E27FC236}">
                <a16:creationId xmlns:a16="http://schemas.microsoft.com/office/drawing/2014/main" id="{E1F5599F-71E7-8279-274E-2A00532BA9BA}"/>
              </a:ext>
            </a:extLst>
          </p:cNvPr>
          <p:cNvGrpSpPr/>
          <p:nvPr userDrawn="1"/>
        </p:nvGrpSpPr>
        <p:grpSpPr>
          <a:xfrm>
            <a:off x="325033" y="219518"/>
            <a:ext cx="11541935" cy="6497165"/>
            <a:chOff x="281025" y="219519"/>
            <a:chExt cx="8633734" cy="4860086"/>
          </a:xfrm>
        </p:grpSpPr>
        <p:sp>
          <p:nvSpPr>
            <p:cNvPr id="93" name="Google Shape;498;p7">
              <a:extLst>
                <a:ext uri="{FF2B5EF4-FFF2-40B4-BE49-F238E27FC236}">
                  <a16:creationId xmlns:a16="http://schemas.microsoft.com/office/drawing/2014/main" id="{13683CA8-95A9-C63E-D589-BA41739D2DD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99;p7">
              <a:extLst>
                <a:ext uri="{FF2B5EF4-FFF2-40B4-BE49-F238E27FC236}">
                  <a16:creationId xmlns:a16="http://schemas.microsoft.com/office/drawing/2014/main" id="{6034284A-5736-CFA9-3FF8-1F9A50AF9F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500;p7">
              <a:extLst>
                <a:ext uri="{FF2B5EF4-FFF2-40B4-BE49-F238E27FC236}">
                  <a16:creationId xmlns:a16="http://schemas.microsoft.com/office/drawing/2014/main" id="{48D148FA-C6EB-B7D7-AA13-6C1F8CD313F4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" name="Google Shape;501;p7">
                <a:extLst>
                  <a:ext uri="{FF2B5EF4-FFF2-40B4-BE49-F238E27FC236}">
                    <a16:creationId xmlns:a16="http://schemas.microsoft.com/office/drawing/2014/main" id="{D0A83005-B2E6-2DD0-8EAD-10A1587D193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502;p7">
                <a:extLst>
                  <a:ext uri="{FF2B5EF4-FFF2-40B4-BE49-F238E27FC236}">
                    <a16:creationId xmlns:a16="http://schemas.microsoft.com/office/drawing/2014/main" id="{D7BB14C9-618A-8BA8-BE46-AC6F0043253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503;p7">
              <a:extLst>
                <a:ext uri="{FF2B5EF4-FFF2-40B4-BE49-F238E27FC236}">
                  <a16:creationId xmlns:a16="http://schemas.microsoft.com/office/drawing/2014/main" id="{2E964D92-37D5-8D98-1838-3085F2E3B881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" name="Google Shape;504;p7">
                <a:extLst>
                  <a:ext uri="{FF2B5EF4-FFF2-40B4-BE49-F238E27FC236}">
                    <a16:creationId xmlns:a16="http://schemas.microsoft.com/office/drawing/2014/main" id="{729BF589-01EA-14FE-65C5-D4259C0FDDF9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505;p7">
                <a:extLst>
                  <a:ext uri="{FF2B5EF4-FFF2-40B4-BE49-F238E27FC236}">
                    <a16:creationId xmlns:a16="http://schemas.microsoft.com/office/drawing/2014/main" id="{09CB2EF4-A4C8-FF9D-7087-886C99A7AEF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506;p7">
              <a:extLst>
                <a:ext uri="{FF2B5EF4-FFF2-40B4-BE49-F238E27FC236}">
                  <a16:creationId xmlns:a16="http://schemas.microsoft.com/office/drawing/2014/main" id="{18130165-526B-8E25-2233-FB78C1293C2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2" name="Google Shape;507;p7">
                <a:extLst>
                  <a:ext uri="{FF2B5EF4-FFF2-40B4-BE49-F238E27FC236}">
                    <a16:creationId xmlns:a16="http://schemas.microsoft.com/office/drawing/2014/main" id="{794D884F-371A-3BA2-FB3E-F7B6C9A17E0D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508;p7">
                <a:extLst>
                  <a:ext uri="{FF2B5EF4-FFF2-40B4-BE49-F238E27FC236}">
                    <a16:creationId xmlns:a16="http://schemas.microsoft.com/office/drawing/2014/main" id="{92202659-21CB-C092-5AF6-689902F97930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509;p7">
              <a:extLst>
                <a:ext uri="{FF2B5EF4-FFF2-40B4-BE49-F238E27FC236}">
                  <a16:creationId xmlns:a16="http://schemas.microsoft.com/office/drawing/2014/main" id="{3B7AC01D-187E-32CF-FB50-B7C122D047C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5" name="Google Shape;510;p7">
                <a:extLst>
                  <a:ext uri="{FF2B5EF4-FFF2-40B4-BE49-F238E27FC236}">
                    <a16:creationId xmlns:a16="http://schemas.microsoft.com/office/drawing/2014/main" id="{6B097A00-864C-6035-4CC4-D84642873A7F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511;p7">
                <a:extLst>
                  <a:ext uri="{FF2B5EF4-FFF2-40B4-BE49-F238E27FC236}">
                    <a16:creationId xmlns:a16="http://schemas.microsoft.com/office/drawing/2014/main" id="{F6AF95A7-469F-55D8-893F-C3A03668E756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512;p7">
              <a:extLst>
                <a:ext uri="{FF2B5EF4-FFF2-40B4-BE49-F238E27FC236}">
                  <a16:creationId xmlns:a16="http://schemas.microsoft.com/office/drawing/2014/main" id="{67BA47F7-0B05-EA94-6BE0-D9978C5EA0B7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8" name="Google Shape;513;p7">
                <a:extLst>
                  <a:ext uri="{FF2B5EF4-FFF2-40B4-BE49-F238E27FC236}">
                    <a16:creationId xmlns:a16="http://schemas.microsoft.com/office/drawing/2014/main" id="{E296586A-E07B-C5C5-0B90-AD9C50116A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14;p7">
                <a:extLst>
                  <a:ext uri="{FF2B5EF4-FFF2-40B4-BE49-F238E27FC236}">
                    <a16:creationId xmlns:a16="http://schemas.microsoft.com/office/drawing/2014/main" id="{024E8B68-056A-B6A2-ED53-0CBDC758550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515;p7">
              <a:extLst>
                <a:ext uri="{FF2B5EF4-FFF2-40B4-BE49-F238E27FC236}">
                  <a16:creationId xmlns:a16="http://schemas.microsoft.com/office/drawing/2014/main" id="{BBA9AA67-2A74-F060-630A-688DE51CED42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" name="Google Shape;516;p7">
                <a:extLst>
                  <a:ext uri="{FF2B5EF4-FFF2-40B4-BE49-F238E27FC236}">
                    <a16:creationId xmlns:a16="http://schemas.microsoft.com/office/drawing/2014/main" id="{044B6940-BE3C-8F3E-071C-559A79530C7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17;p7">
                <a:extLst>
                  <a:ext uri="{FF2B5EF4-FFF2-40B4-BE49-F238E27FC236}">
                    <a16:creationId xmlns:a16="http://schemas.microsoft.com/office/drawing/2014/main" id="{16530AC9-DE73-2408-F9B3-FD4A757527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518;p7">
              <a:extLst>
                <a:ext uri="{FF2B5EF4-FFF2-40B4-BE49-F238E27FC236}">
                  <a16:creationId xmlns:a16="http://schemas.microsoft.com/office/drawing/2014/main" id="{AA54F1B4-795D-BB83-7DB1-91375FA86964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19;p7">
              <a:extLst>
                <a:ext uri="{FF2B5EF4-FFF2-40B4-BE49-F238E27FC236}">
                  <a16:creationId xmlns:a16="http://schemas.microsoft.com/office/drawing/2014/main" id="{5B14871F-1DE3-9A2D-AF19-3BA8C5CD7BA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20;p7">
              <a:extLst>
                <a:ext uri="{FF2B5EF4-FFF2-40B4-BE49-F238E27FC236}">
                  <a16:creationId xmlns:a16="http://schemas.microsoft.com/office/drawing/2014/main" id="{E8961568-141B-058F-ABB0-2DF027FE2FB5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21;p7">
              <a:extLst>
                <a:ext uri="{FF2B5EF4-FFF2-40B4-BE49-F238E27FC236}">
                  <a16:creationId xmlns:a16="http://schemas.microsoft.com/office/drawing/2014/main" id="{0A219732-7C3D-3EF5-89C2-7A819E5A3706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22;p7">
              <a:extLst>
                <a:ext uri="{FF2B5EF4-FFF2-40B4-BE49-F238E27FC236}">
                  <a16:creationId xmlns:a16="http://schemas.microsoft.com/office/drawing/2014/main" id="{844CFB35-BEE2-B23E-1A11-85C4D3D7903C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23;p7">
              <a:extLst>
                <a:ext uri="{FF2B5EF4-FFF2-40B4-BE49-F238E27FC236}">
                  <a16:creationId xmlns:a16="http://schemas.microsoft.com/office/drawing/2014/main" id="{4C4D27AB-AB66-E0C8-2856-631922012F5D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24;p7">
              <a:extLst>
                <a:ext uri="{FF2B5EF4-FFF2-40B4-BE49-F238E27FC236}">
                  <a16:creationId xmlns:a16="http://schemas.microsoft.com/office/drawing/2014/main" id="{11DF4D8E-2158-5E77-0AE1-112EDD29BA6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25;p7">
              <a:extLst>
                <a:ext uri="{FF2B5EF4-FFF2-40B4-BE49-F238E27FC236}">
                  <a16:creationId xmlns:a16="http://schemas.microsoft.com/office/drawing/2014/main" id="{917B2011-4129-DC05-260D-F86385742B6A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26;p7">
              <a:extLst>
                <a:ext uri="{FF2B5EF4-FFF2-40B4-BE49-F238E27FC236}">
                  <a16:creationId xmlns:a16="http://schemas.microsoft.com/office/drawing/2014/main" id="{AF776BEB-1DE5-039B-1109-097C552681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27;p7">
              <a:extLst>
                <a:ext uri="{FF2B5EF4-FFF2-40B4-BE49-F238E27FC236}">
                  <a16:creationId xmlns:a16="http://schemas.microsoft.com/office/drawing/2014/main" id="{806D7002-6149-25F3-BBBB-0C2FF090438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28;p7">
              <a:extLst>
                <a:ext uri="{FF2B5EF4-FFF2-40B4-BE49-F238E27FC236}">
                  <a16:creationId xmlns:a16="http://schemas.microsoft.com/office/drawing/2014/main" id="{AE42BB1B-D2F5-56AE-9130-E38EC39A8305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29;p7">
              <a:extLst>
                <a:ext uri="{FF2B5EF4-FFF2-40B4-BE49-F238E27FC236}">
                  <a16:creationId xmlns:a16="http://schemas.microsoft.com/office/drawing/2014/main" id="{CD8C8ADC-1B06-234A-AA5B-F7B2A92CA7DD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30;p7">
              <a:extLst>
                <a:ext uri="{FF2B5EF4-FFF2-40B4-BE49-F238E27FC236}">
                  <a16:creationId xmlns:a16="http://schemas.microsoft.com/office/drawing/2014/main" id="{23706B1A-F073-3CE3-0771-8B961953513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31;p7">
              <a:extLst>
                <a:ext uri="{FF2B5EF4-FFF2-40B4-BE49-F238E27FC236}">
                  <a16:creationId xmlns:a16="http://schemas.microsoft.com/office/drawing/2014/main" id="{58CBD0F8-B795-96BE-667F-E57DE063799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32;p7">
              <a:extLst>
                <a:ext uri="{FF2B5EF4-FFF2-40B4-BE49-F238E27FC236}">
                  <a16:creationId xmlns:a16="http://schemas.microsoft.com/office/drawing/2014/main" id="{5B9CC5CF-1387-4AAD-51B8-46C2B0A42B27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33;p7">
              <a:extLst>
                <a:ext uri="{FF2B5EF4-FFF2-40B4-BE49-F238E27FC236}">
                  <a16:creationId xmlns:a16="http://schemas.microsoft.com/office/drawing/2014/main" id="{3EEC7F0E-920D-1E96-883A-99BC9597B569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34;p7">
              <a:extLst>
                <a:ext uri="{FF2B5EF4-FFF2-40B4-BE49-F238E27FC236}">
                  <a16:creationId xmlns:a16="http://schemas.microsoft.com/office/drawing/2014/main" id="{FF28E3E6-5CED-4C33-A490-4B30073441D4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35;p7">
              <a:extLst>
                <a:ext uri="{FF2B5EF4-FFF2-40B4-BE49-F238E27FC236}">
                  <a16:creationId xmlns:a16="http://schemas.microsoft.com/office/drawing/2014/main" id="{3993334A-DE75-EE8A-4902-64DEC43AD44E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36;p7">
              <a:extLst>
                <a:ext uri="{FF2B5EF4-FFF2-40B4-BE49-F238E27FC236}">
                  <a16:creationId xmlns:a16="http://schemas.microsoft.com/office/drawing/2014/main" id="{C8AFD6FC-C8F0-43FE-8703-E2001BA77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37;p7">
              <a:extLst>
                <a:ext uri="{FF2B5EF4-FFF2-40B4-BE49-F238E27FC236}">
                  <a16:creationId xmlns:a16="http://schemas.microsoft.com/office/drawing/2014/main" id="{FD2FF9F4-DE8B-1E88-61B1-4E5FDA32010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38;p7">
              <a:extLst>
                <a:ext uri="{FF2B5EF4-FFF2-40B4-BE49-F238E27FC236}">
                  <a16:creationId xmlns:a16="http://schemas.microsoft.com/office/drawing/2014/main" id="{13CC36BD-4DBD-D1C4-0468-A8028E628D44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39;p7">
              <a:extLst>
                <a:ext uri="{FF2B5EF4-FFF2-40B4-BE49-F238E27FC236}">
                  <a16:creationId xmlns:a16="http://schemas.microsoft.com/office/drawing/2014/main" id="{2ED3B5DA-4FA1-ECB9-1D47-C6A3370F72DD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40;p7">
              <a:extLst>
                <a:ext uri="{FF2B5EF4-FFF2-40B4-BE49-F238E27FC236}">
                  <a16:creationId xmlns:a16="http://schemas.microsoft.com/office/drawing/2014/main" id="{68566AD1-A76F-AF5A-D0AA-BFEA19E8AD73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41;p7">
              <a:extLst>
                <a:ext uri="{FF2B5EF4-FFF2-40B4-BE49-F238E27FC236}">
                  <a16:creationId xmlns:a16="http://schemas.microsoft.com/office/drawing/2014/main" id="{5FED6079-97D0-3D89-EAB2-FCC55AA484AB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42;p7">
              <a:extLst>
                <a:ext uri="{FF2B5EF4-FFF2-40B4-BE49-F238E27FC236}">
                  <a16:creationId xmlns:a16="http://schemas.microsoft.com/office/drawing/2014/main" id="{98F71C29-2FF7-7E4C-9ADE-43806CB72C46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43;p7">
              <a:extLst>
                <a:ext uri="{FF2B5EF4-FFF2-40B4-BE49-F238E27FC236}">
                  <a16:creationId xmlns:a16="http://schemas.microsoft.com/office/drawing/2014/main" id="{72EBD484-120E-4856-148F-7596035BAC5D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44;p7">
              <a:extLst>
                <a:ext uri="{FF2B5EF4-FFF2-40B4-BE49-F238E27FC236}">
                  <a16:creationId xmlns:a16="http://schemas.microsoft.com/office/drawing/2014/main" id="{0E9A506E-EBBD-231E-5EDB-B0EC80EF45F9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45;p7">
              <a:extLst>
                <a:ext uri="{FF2B5EF4-FFF2-40B4-BE49-F238E27FC236}">
                  <a16:creationId xmlns:a16="http://schemas.microsoft.com/office/drawing/2014/main" id="{79029889-51D1-F6C6-1BEB-6EFAB1CC746C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46;p7">
              <a:extLst>
                <a:ext uri="{FF2B5EF4-FFF2-40B4-BE49-F238E27FC236}">
                  <a16:creationId xmlns:a16="http://schemas.microsoft.com/office/drawing/2014/main" id="{A4AFCCAD-A5C2-A573-A401-08AC524860F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47;p7">
              <a:extLst>
                <a:ext uri="{FF2B5EF4-FFF2-40B4-BE49-F238E27FC236}">
                  <a16:creationId xmlns:a16="http://schemas.microsoft.com/office/drawing/2014/main" id="{65F89FD5-E281-945D-1517-8E7CFE31EC70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48;p7">
              <a:extLst>
                <a:ext uri="{FF2B5EF4-FFF2-40B4-BE49-F238E27FC236}">
                  <a16:creationId xmlns:a16="http://schemas.microsoft.com/office/drawing/2014/main" id="{CA754D4C-87F2-AB8B-AA92-CB98DB4B67B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49;p7">
              <a:extLst>
                <a:ext uri="{FF2B5EF4-FFF2-40B4-BE49-F238E27FC236}">
                  <a16:creationId xmlns:a16="http://schemas.microsoft.com/office/drawing/2014/main" id="{002D5654-B95C-EAE7-8714-3A1AA618BE1E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50;p7">
              <a:extLst>
                <a:ext uri="{FF2B5EF4-FFF2-40B4-BE49-F238E27FC236}">
                  <a16:creationId xmlns:a16="http://schemas.microsoft.com/office/drawing/2014/main" id="{90E04319-D7F2-3787-9F00-26A5B6FAAFA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51;p7">
              <a:extLst>
                <a:ext uri="{FF2B5EF4-FFF2-40B4-BE49-F238E27FC236}">
                  <a16:creationId xmlns:a16="http://schemas.microsoft.com/office/drawing/2014/main" id="{E2F19875-304E-4C89-39F9-627D41D8A535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52;p7">
              <a:extLst>
                <a:ext uri="{FF2B5EF4-FFF2-40B4-BE49-F238E27FC236}">
                  <a16:creationId xmlns:a16="http://schemas.microsoft.com/office/drawing/2014/main" id="{188C47EF-020D-DDD3-F488-4BA94C692412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53;p7">
              <a:extLst>
                <a:ext uri="{FF2B5EF4-FFF2-40B4-BE49-F238E27FC236}">
                  <a16:creationId xmlns:a16="http://schemas.microsoft.com/office/drawing/2014/main" id="{1FD6CBA8-B84D-3ECA-C4FA-54F47B1EFFA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54;p7">
              <a:extLst>
                <a:ext uri="{FF2B5EF4-FFF2-40B4-BE49-F238E27FC236}">
                  <a16:creationId xmlns:a16="http://schemas.microsoft.com/office/drawing/2014/main" id="{4DF7EE67-A206-358D-F050-6EC7F2C77BD6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55;p7">
              <a:extLst>
                <a:ext uri="{FF2B5EF4-FFF2-40B4-BE49-F238E27FC236}">
                  <a16:creationId xmlns:a16="http://schemas.microsoft.com/office/drawing/2014/main" id="{59A8C12D-D375-E17C-A9CF-C23C409BC62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56;p7">
              <a:extLst>
                <a:ext uri="{FF2B5EF4-FFF2-40B4-BE49-F238E27FC236}">
                  <a16:creationId xmlns:a16="http://schemas.microsoft.com/office/drawing/2014/main" id="{381C1F04-EAB9-5663-10BA-BDA1764227F8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57;p7">
              <a:extLst>
                <a:ext uri="{FF2B5EF4-FFF2-40B4-BE49-F238E27FC236}">
                  <a16:creationId xmlns:a16="http://schemas.microsoft.com/office/drawing/2014/main" id="{D406E282-2C02-16E5-EA56-57FBFD33D12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58;p7">
              <a:extLst>
                <a:ext uri="{FF2B5EF4-FFF2-40B4-BE49-F238E27FC236}">
                  <a16:creationId xmlns:a16="http://schemas.microsoft.com/office/drawing/2014/main" id="{39927EEE-C39D-9275-F977-822A6D8B99E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59;p7">
              <a:extLst>
                <a:ext uri="{FF2B5EF4-FFF2-40B4-BE49-F238E27FC236}">
                  <a16:creationId xmlns:a16="http://schemas.microsoft.com/office/drawing/2014/main" id="{84876C89-31AD-4955-061D-6805E5AED46C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0;p7">
              <a:extLst>
                <a:ext uri="{FF2B5EF4-FFF2-40B4-BE49-F238E27FC236}">
                  <a16:creationId xmlns:a16="http://schemas.microsoft.com/office/drawing/2014/main" id="{FE8EEE2D-3995-74A1-DCCF-9F48B849612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1;p7">
              <a:extLst>
                <a:ext uri="{FF2B5EF4-FFF2-40B4-BE49-F238E27FC236}">
                  <a16:creationId xmlns:a16="http://schemas.microsoft.com/office/drawing/2014/main" id="{FB57DFEB-8CDF-3BBB-E00D-5A94F280E39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2;p7">
              <a:extLst>
                <a:ext uri="{FF2B5EF4-FFF2-40B4-BE49-F238E27FC236}">
                  <a16:creationId xmlns:a16="http://schemas.microsoft.com/office/drawing/2014/main" id="{C5077165-AAF8-6F8F-5C79-03FCC0EBC65F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3;p7">
              <a:extLst>
                <a:ext uri="{FF2B5EF4-FFF2-40B4-BE49-F238E27FC236}">
                  <a16:creationId xmlns:a16="http://schemas.microsoft.com/office/drawing/2014/main" id="{F04FBD01-A17D-11FD-0045-3056019B1C8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4;p7">
              <a:extLst>
                <a:ext uri="{FF2B5EF4-FFF2-40B4-BE49-F238E27FC236}">
                  <a16:creationId xmlns:a16="http://schemas.microsoft.com/office/drawing/2014/main" id="{A69C970B-A0EB-DFEA-21BD-F13B4B4B6EF5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5;p7">
              <a:extLst>
                <a:ext uri="{FF2B5EF4-FFF2-40B4-BE49-F238E27FC236}">
                  <a16:creationId xmlns:a16="http://schemas.microsoft.com/office/drawing/2014/main" id="{7575A526-F9CD-D511-7DEE-19DA64D209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6;p7">
              <a:extLst>
                <a:ext uri="{FF2B5EF4-FFF2-40B4-BE49-F238E27FC236}">
                  <a16:creationId xmlns:a16="http://schemas.microsoft.com/office/drawing/2014/main" id="{82E2B7C0-4964-E452-7378-89ED00DE4F6B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;p7">
              <a:extLst>
                <a:ext uri="{FF2B5EF4-FFF2-40B4-BE49-F238E27FC236}">
                  <a16:creationId xmlns:a16="http://schemas.microsoft.com/office/drawing/2014/main" id="{978318CF-5AEF-9174-164A-746860E5D8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8;p7">
              <a:extLst>
                <a:ext uri="{FF2B5EF4-FFF2-40B4-BE49-F238E27FC236}">
                  <a16:creationId xmlns:a16="http://schemas.microsoft.com/office/drawing/2014/main" id="{61914D35-00BD-C2C3-D00F-BA5C88CE5550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9;p7">
              <a:extLst>
                <a:ext uri="{FF2B5EF4-FFF2-40B4-BE49-F238E27FC236}">
                  <a16:creationId xmlns:a16="http://schemas.microsoft.com/office/drawing/2014/main" id="{A1E697BF-FB30-9396-0CDD-89AA3843248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70;p7">
              <a:extLst>
                <a:ext uri="{FF2B5EF4-FFF2-40B4-BE49-F238E27FC236}">
                  <a16:creationId xmlns:a16="http://schemas.microsoft.com/office/drawing/2014/main" id="{2679FCD9-498F-2171-BA39-310EE94050DB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74;p7">
              <a:extLst>
                <a:ext uri="{FF2B5EF4-FFF2-40B4-BE49-F238E27FC236}">
                  <a16:creationId xmlns:a16="http://schemas.microsoft.com/office/drawing/2014/main" id="{DB70FEDD-D849-4398-9A8D-A49DA8758E0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75;p7">
              <a:extLst>
                <a:ext uri="{FF2B5EF4-FFF2-40B4-BE49-F238E27FC236}">
                  <a16:creationId xmlns:a16="http://schemas.microsoft.com/office/drawing/2014/main" id="{573B2D4C-3137-044B-1F3B-44AE930786D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76;p7">
              <a:extLst>
                <a:ext uri="{FF2B5EF4-FFF2-40B4-BE49-F238E27FC236}">
                  <a16:creationId xmlns:a16="http://schemas.microsoft.com/office/drawing/2014/main" id="{787E5746-1054-7CEF-8711-0BFC4BCB9851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77;p7">
              <a:extLst>
                <a:ext uri="{FF2B5EF4-FFF2-40B4-BE49-F238E27FC236}">
                  <a16:creationId xmlns:a16="http://schemas.microsoft.com/office/drawing/2014/main" id="{D9F91990-E84B-230F-780E-A614C45ED7B8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78;p7">
              <a:extLst>
                <a:ext uri="{FF2B5EF4-FFF2-40B4-BE49-F238E27FC236}">
                  <a16:creationId xmlns:a16="http://schemas.microsoft.com/office/drawing/2014/main" id="{076C40D4-7D0F-DBF2-8081-710BE9416E7A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79;p7">
              <a:extLst>
                <a:ext uri="{FF2B5EF4-FFF2-40B4-BE49-F238E27FC236}">
                  <a16:creationId xmlns:a16="http://schemas.microsoft.com/office/drawing/2014/main" id="{794B9F39-DF5F-0796-49CB-F761DD848C0B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80;p7">
              <a:extLst>
                <a:ext uri="{FF2B5EF4-FFF2-40B4-BE49-F238E27FC236}">
                  <a16:creationId xmlns:a16="http://schemas.microsoft.com/office/drawing/2014/main" id="{DF27A752-7FDC-1054-D3DD-61BFB35A2A19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81;p7">
              <a:extLst>
                <a:ext uri="{FF2B5EF4-FFF2-40B4-BE49-F238E27FC236}">
                  <a16:creationId xmlns:a16="http://schemas.microsoft.com/office/drawing/2014/main" id="{E411021D-1C97-20F9-95B0-426532116EDC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82;p7">
              <a:extLst>
                <a:ext uri="{FF2B5EF4-FFF2-40B4-BE49-F238E27FC236}">
                  <a16:creationId xmlns:a16="http://schemas.microsoft.com/office/drawing/2014/main" id="{9C610DC3-CC72-C6E3-F47C-1569A909C391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3;p7">
              <a:extLst>
                <a:ext uri="{FF2B5EF4-FFF2-40B4-BE49-F238E27FC236}">
                  <a16:creationId xmlns:a16="http://schemas.microsoft.com/office/drawing/2014/main" id="{1DE2DF50-9E15-BBB8-C2AF-CF02B3F3F098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77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0EC5C06-7003-C24C-E015-53918A6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7A859A-4B15-E21D-007C-4C0EA7E3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A732BAE-48B8-8DBB-EB88-151D49E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C72E9698-7922-9F95-F845-BC5C743D7818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7" name="Google Shape;134;p3">
              <a:extLst>
                <a:ext uri="{FF2B5EF4-FFF2-40B4-BE49-F238E27FC236}">
                  <a16:creationId xmlns:a16="http://schemas.microsoft.com/office/drawing/2014/main" id="{F5D78324-DF3D-505F-EF66-CE8BB77FAF7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35;p3">
              <a:extLst>
                <a:ext uri="{FF2B5EF4-FFF2-40B4-BE49-F238E27FC236}">
                  <a16:creationId xmlns:a16="http://schemas.microsoft.com/office/drawing/2014/main" id="{7CFA8B81-48A0-273A-A6D0-F9245648E729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81" name="Google Shape;136;p3">
                <a:extLst>
                  <a:ext uri="{FF2B5EF4-FFF2-40B4-BE49-F238E27FC236}">
                    <a16:creationId xmlns:a16="http://schemas.microsoft.com/office/drawing/2014/main" id="{727A93A6-F01D-D8FB-C08B-FA549BDA00F6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2" name="Google Shape;137;p3">
                <a:extLst>
                  <a:ext uri="{FF2B5EF4-FFF2-40B4-BE49-F238E27FC236}">
                    <a16:creationId xmlns:a16="http://schemas.microsoft.com/office/drawing/2014/main" id="{D7A7F851-CC13-0215-0A74-CDEFFA42E110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01" name="Google Shape;138;p3">
                  <a:extLst>
                    <a:ext uri="{FF2B5EF4-FFF2-40B4-BE49-F238E27FC236}">
                      <a16:creationId xmlns:a16="http://schemas.microsoft.com/office/drawing/2014/main" id="{E4D82599-BAEA-60CB-5337-25727C7115A4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39;p3">
                  <a:extLst>
                    <a:ext uri="{FF2B5EF4-FFF2-40B4-BE49-F238E27FC236}">
                      <a16:creationId xmlns:a16="http://schemas.microsoft.com/office/drawing/2014/main" id="{C38146AB-0300-2AAE-725F-CE8317703FF6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" name="Google Shape;140;p3">
                <a:extLst>
                  <a:ext uri="{FF2B5EF4-FFF2-40B4-BE49-F238E27FC236}">
                    <a16:creationId xmlns:a16="http://schemas.microsoft.com/office/drawing/2014/main" id="{C1BB643D-B335-BE31-78BA-F9E3D72EA0D8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4" name="Google Shape;141;p3">
                <a:extLst>
                  <a:ext uri="{FF2B5EF4-FFF2-40B4-BE49-F238E27FC236}">
                    <a16:creationId xmlns:a16="http://schemas.microsoft.com/office/drawing/2014/main" id="{622970D7-DB57-CB77-3AF1-C2AFEDA71EB1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99" name="Google Shape;142;p3">
                  <a:extLst>
                    <a:ext uri="{FF2B5EF4-FFF2-40B4-BE49-F238E27FC236}">
                      <a16:creationId xmlns:a16="http://schemas.microsoft.com/office/drawing/2014/main" id="{E5F53897-E04A-BD4E-39FF-07A5B8250156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43;p3">
                  <a:extLst>
                    <a:ext uri="{FF2B5EF4-FFF2-40B4-BE49-F238E27FC236}">
                      <a16:creationId xmlns:a16="http://schemas.microsoft.com/office/drawing/2014/main" id="{21B7CFD2-2357-4B52-2EDC-A668C2256DA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5" name="Google Shape;144;p3">
                <a:extLst>
                  <a:ext uri="{FF2B5EF4-FFF2-40B4-BE49-F238E27FC236}">
                    <a16:creationId xmlns:a16="http://schemas.microsoft.com/office/drawing/2014/main" id="{E7EC692F-1B8B-53EA-A0A1-1125953005DB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97" name="Google Shape;145;p3">
                  <a:extLst>
                    <a:ext uri="{FF2B5EF4-FFF2-40B4-BE49-F238E27FC236}">
                      <a16:creationId xmlns:a16="http://schemas.microsoft.com/office/drawing/2014/main" id="{69D93D9E-74FB-7BC9-ACF6-BECDEDCAEBA9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46;p3">
                  <a:extLst>
                    <a:ext uri="{FF2B5EF4-FFF2-40B4-BE49-F238E27FC236}">
                      <a16:creationId xmlns:a16="http://schemas.microsoft.com/office/drawing/2014/main" id="{EB81CF0A-602D-0BEF-D548-2CB19966A8FC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147;p3">
                <a:extLst>
                  <a:ext uri="{FF2B5EF4-FFF2-40B4-BE49-F238E27FC236}">
                    <a16:creationId xmlns:a16="http://schemas.microsoft.com/office/drawing/2014/main" id="{E606E82E-D1CC-0E32-7F56-E8C778DB08BF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95" name="Google Shape;148;p3">
                  <a:extLst>
                    <a:ext uri="{FF2B5EF4-FFF2-40B4-BE49-F238E27FC236}">
                      <a16:creationId xmlns:a16="http://schemas.microsoft.com/office/drawing/2014/main" id="{A8455ED0-A5F0-B968-01B9-EE622A408C9D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49;p3">
                  <a:extLst>
                    <a:ext uri="{FF2B5EF4-FFF2-40B4-BE49-F238E27FC236}">
                      <a16:creationId xmlns:a16="http://schemas.microsoft.com/office/drawing/2014/main" id="{16C0B46C-D9F2-D48D-BC7E-0263A0DE1FD2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50;p3">
                <a:extLst>
                  <a:ext uri="{FF2B5EF4-FFF2-40B4-BE49-F238E27FC236}">
                    <a16:creationId xmlns:a16="http://schemas.microsoft.com/office/drawing/2014/main" id="{DE8FD7C0-6170-3E4F-8398-9647ADDB9DAB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93" name="Google Shape;151;p3">
                  <a:extLst>
                    <a:ext uri="{FF2B5EF4-FFF2-40B4-BE49-F238E27FC236}">
                      <a16:creationId xmlns:a16="http://schemas.microsoft.com/office/drawing/2014/main" id="{DE5C01C1-79EC-E1D8-A614-06C8C671EC11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52;p3">
                  <a:extLst>
                    <a:ext uri="{FF2B5EF4-FFF2-40B4-BE49-F238E27FC236}">
                      <a16:creationId xmlns:a16="http://schemas.microsoft.com/office/drawing/2014/main" id="{37B82C10-26B4-7864-4C51-B6B7ED1FCE6C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" name="Google Shape;153;p3">
                <a:extLst>
                  <a:ext uri="{FF2B5EF4-FFF2-40B4-BE49-F238E27FC236}">
                    <a16:creationId xmlns:a16="http://schemas.microsoft.com/office/drawing/2014/main" id="{19307FDC-58F0-35A2-EC8C-5DB9648BAACA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91" name="Google Shape;154;p3">
                  <a:extLst>
                    <a:ext uri="{FF2B5EF4-FFF2-40B4-BE49-F238E27FC236}">
                      <a16:creationId xmlns:a16="http://schemas.microsoft.com/office/drawing/2014/main" id="{EB1D0155-9D19-2A23-6A2C-F0834332C165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55;p3">
                  <a:extLst>
                    <a:ext uri="{FF2B5EF4-FFF2-40B4-BE49-F238E27FC236}">
                      <a16:creationId xmlns:a16="http://schemas.microsoft.com/office/drawing/2014/main" id="{0AB7D250-8E43-408C-4E0C-57EA25DA18BB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" name="Google Shape;156;p3">
                <a:extLst>
                  <a:ext uri="{FF2B5EF4-FFF2-40B4-BE49-F238E27FC236}">
                    <a16:creationId xmlns:a16="http://schemas.microsoft.com/office/drawing/2014/main" id="{CCDC3289-AA1C-D3F5-EFEB-291DCB5699D3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7;p3">
                <a:extLst>
                  <a:ext uri="{FF2B5EF4-FFF2-40B4-BE49-F238E27FC236}">
                    <a16:creationId xmlns:a16="http://schemas.microsoft.com/office/drawing/2014/main" id="{C879A897-171D-8FD7-B29B-3841E939224F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158;p3">
              <a:extLst>
                <a:ext uri="{FF2B5EF4-FFF2-40B4-BE49-F238E27FC236}">
                  <a16:creationId xmlns:a16="http://schemas.microsoft.com/office/drawing/2014/main" id="{94D50674-403A-0B28-2D78-B4D69FE39FE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;p3">
              <a:extLst>
                <a:ext uri="{FF2B5EF4-FFF2-40B4-BE49-F238E27FC236}">
                  <a16:creationId xmlns:a16="http://schemas.microsoft.com/office/drawing/2014/main" id="{4833FFA3-F6BC-D940-23FA-011B4325566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0;p3">
              <a:extLst>
                <a:ext uri="{FF2B5EF4-FFF2-40B4-BE49-F238E27FC236}">
                  <a16:creationId xmlns:a16="http://schemas.microsoft.com/office/drawing/2014/main" id="{3F59860A-A90F-5C8E-7EE6-00ADCEB2445E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1;p3">
              <a:extLst>
                <a:ext uri="{FF2B5EF4-FFF2-40B4-BE49-F238E27FC236}">
                  <a16:creationId xmlns:a16="http://schemas.microsoft.com/office/drawing/2014/main" id="{6CA3B6E0-FEAC-AF87-A411-CF524D23C4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2;p3">
              <a:extLst>
                <a:ext uri="{FF2B5EF4-FFF2-40B4-BE49-F238E27FC236}">
                  <a16:creationId xmlns:a16="http://schemas.microsoft.com/office/drawing/2014/main" id="{7959A508-B4BD-DA2B-CF23-8D8A70F40B92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3;p3">
              <a:extLst>
                <a:ext uri="{FF2B5EF4-FFF2-40B4-BE49-F238E27FC236}">
                  <a16:creationId xmlns:a16="http://schemas.microsoft.com/office/drawing/2014/main" id="{E33F5374-D3E6-FA7A-B135-C5492029CF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4;p3">
              <a:extLst>
                <a:ext uri="{FF2B5EF4-FFF2-40B4-BE49-F238E27FC236}">
                  <a16:creationId xmlns:a16="http://schemas.microsoft.com/office/drawing/2014/main" id="{5E2D2A5F-BE1A-AE57-5CA3-5E925A74D42E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;p3">
              <a:extLst>
                <a:ext uri="{FF2B5EF4-FFF2-40B4-BE49-F238E27FC236}">
                  <a16:creationId xmlns:a16="http://schemas.microsoft.com/office/drawing/2014/main" id="{FA1BBFC5-F7CF-9704-EBB5-C38CEB9BCC3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6;p3">
              <a:extLst>
                <a:ext uri="{FF2B5EF4-FFF2-40B4-BE49-F238E27FC236}">
                  <a16:creationId xmlns:a16="http://schemas.microsoft.com/office/drawing/2014/main" id="{BB793CF7-3FC2-076B-EC8C-82D8322D4AA7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7;p3">
              <a:extLst>
                <a:ext uri="{FF2B5EF4-FFF2-40B4-BE49-F238E27FC236}">
                  <a16:creationId xmlns:a16="http://schemas.microsoft.com/office/drawing/2014/main" id="{3BC788DC-BED3-1FF6-B5C2-D4D860FBB722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;p3">
              <a:extLst>
                <a:ext uri="{FF2B5EF4-FFF2-40B4-BE49-F238E27FC236}">
                  <a16:creationId xmlns:a16="http://schemas.microsoft.com/office/drawing/2014/main" id="{4C5FDA89-A020-48E2-7E11-E4F3E2FBADD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9;p3">
              <a:extLst>
                <a:ext uri="{FF2B5EF4-FFF2-40B4-BE49-F238E27FC236}">
                  <a16:creationId xmlns:a16="http://schemas.microsoft.com/office/drawing/2014/main" id="{583FCAEA-1F58-F724-E96B-B7CA8D6B60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0;p3">
              <a:extLst>
                <a:ext uri="{FF2B5EF4-FFF2-40B4-BE49-F238E27FC236}">
                  <a16:creationId xmlns:a16="http://schemas.microsoft.com/office/drawing/2014/main" id="{5D00639F-B0A4-8D63-1D52-F93C5C162B13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1;p3">
              <a:extLst>
                <a:ext uri="{FF2B5EF4-FFF2-40B4-BE49-F238E27FC236}">
                  <a16:creationId xmlns:a16="http://schemas.microsoft.com/office/drawing/2014/main" id="{48255CA7-05F5-6C5F-51B2-FF1916F20BF2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2;p3">
              <a:extLst>
                <a:ext uri="{FF2B5EF4-FFF2-40B4-BE49-F238E27FC236}">
                  <a16:creationId xmlns:a16="http://schemas.microsoft.com/office/drawing/2014/main" id="{F0772533-081C-ADB8-A23E-DBBD7D123300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3;p3">
              <a:extLst>
                <a:ext uri="{FF2B5EF4-FFF2-40B4-BE49-F238E27FC236}">
                  <a16:creationId xmlns:a16="http://schemas.microsoft.com/office/drawing/2014/main" id="{DBE176E3-107A-3630-0FCE-C4A0A51E9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4;p3">
              <a:extLst>
                <a:ext uri="{FF2B5EF4-FFF2-40B4-BE49-F238E27FC236}">
                  <a16:creationId xmlns:a16="http://schemas.microsoft.com/office/drawing/2014/main" id="{442BEB5D-C057-0D10-D355-08D45EB9984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5;p3">
              <a:extLst>
                <a:ext uri="{FF2B5EF4-FFF2-40B4-BE49-F238E27FC236}">
                  <a16:creationId xmlns:a16="http://schemas.microsoft.com/office/drawing/2014/main" id="{9C7CCCC5-774E-86CE-F5F0-0B029A59ED13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6;p3">
              <a:extLst>
                <a:ext uri="{FF2B5EF4-FFF2-40B4-BE49-F238E27FC236}">
                  <a16:creationId xmlns:a16="http://schemas.microsoft.com/office/drawing/2014/main" id="{A53882F5-36A7-8399-F65C-F19A8C30F6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7;p3">
              <a:extLst>
                <a:ext uri="{FF2B5EF4-FFF2-40B4-BE49-F238E27FC236}">
                  <a16:creationId xmlns:a16="http://schemas.microsoft.com/office/drawing/2014/main" id="{F9EE7E37-1DD9-B961-F36D-A2532DCBFFEE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8;p3">
              <a:extLst>
                <a:ext uri="{FF2B5EF4-FFF2-40B4-BE49-F238E27FC236}">
                  <a16:creationId xmlns:a16="http://schemas.microsoft.com/office/drawing/2014/main" id="{47E6D1DA-222A-3A4E-6540-D5FBB435845F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9;p3">
              <a:extLst>
                <a:ext uri="{FF2B5EF4-FFF2-40B4-BE49-F238E27FC236}">
                  <a16:creationId xmlns:a16="http://schemas.microsoft.com/office/drawing/2014/main" id="{F8D771A7-B6C4-DAD5-771E-5FFDF07E6C52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0;p3">
              <a:extLst>
                <a:ext uri="{FF2B5EF4-FFF2-40B4-BE49-F238E27FC236}">
                  <a16:creationId xmlns:a16="http://schemas.microsoft.com/office/drawing/2014/main" id="{48B666CE-15EE-3A06-5002-88459E8A736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1;p3">
              <a:extLst>
                <a:ext uri="{FF2B5EF4-FFF2-40B4-BE49-F238E27FC236}">
                  <a16:creationId xmlns:a16="http://schemas.microsoft.com/office/drawing/2014/main" id="{CA640D6D-130D-46C4-74F7-531BDABF0D7F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2;p3">
              <a:extLst>
                <a:ext uri="{FF2B5EF4-FFF2-40B4-BE49-F238E27FC236}">
                  <a16:creationId xmlns:a16="http://schemas.microsoft.com/office/drawing/2014/main" id="{E371DBA1-5636-9020-B332-1F3E102D9F03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83;p3">
              <a:extLst>
                <a:ext uri="{FF2B5EF4-FFF2-40B4-BE49-F238E27FC236}">
                  <a16:creationId xmlns:a16="http://schemas.microsoft.com/office/drawing/2014/main" id="{656B17D2-B935-C626-EB7E-D5746AD691BA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84;p3">
              <a:extLst>
                <a:ext uri="{FF2B5EF4-FFF2-40B4-BE49-F238E27FC236}">
                  <a16:creationId xmlns:a16="http://schemas.microsoft.com/office/drawing/2014/main" id="{F4CCD5B3-79E0-2023-3475-9AB6B390C96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5;p3">
              <a:extLst>
                <a:ext uri="{FF2B5EF4-FFF2-40B4-BE49-F238E27FC236}">
                  <a16:creationId xmlns:a16="http://schemas.microsoft.com/office/drawing/2014/main" id="{1CE166B9-818A-3AC4-12A6-3986A55A2CB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86;p3">
              <a:extLst>
                <a:ext uri="{FF2B5EF4-FFF2-40B4-BE49-F238E27FC236}">
                  <a16:creationId xmlns:a16="http://schemas.microsoft.com/office/drawing/2014/main" id="{691DB8FB-2374-498D-A829-0CEEA2A80EA1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87;p3">
              <a:extLst>
                <a:ext uri="{FF2B5EF4-FFF2-40B4-BE49-F238E27FC236}">
                  <a16:creationId xmlns:a16="http://schemas.microsoft.com/office/drawing/2014/main" id="{CAF23B53-5E91-960A-8175-2574B77C830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88;p3">
              <a:extLst>
                <a:ext uri="{FF2B5EF4-FFF2-40B4-BE49-F238E27FC236}">
                  <a16:creationId xmlns:a16="http://schemas.microsoft.com/office/drawing/2014/main" id="{1593575E-B7D9-E574-71C6-D32CBB96FD89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89;p3">
              <a:extLst>
                <a:ext uri="{FF2B5EF4-FFF2-40B4-BE49-F238E27FC236}">
                  <a16:creationId xmlns:a16="http://schemas.microsoft.com/office/drawing/2014/main" id="{9E0D90DE-EB24-CE5C-7201-61152F0798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0;p3">
              <a:extLst>
                <a:ext uri="{FF2B5EF4-FFF2-40B4-BE49-F238E27FC236}">
                  <a16:creationId xmlns:a16="http://schemas.microsoft.com/office/drawing/2014/main" id="{772C9C30-F95F-394F-1CF1-095889189FFE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1;p3">
              <a:extLst>
                <a:ext uri="{FF2B5EF4-FFF2-40B4-BE49-F238E27FC236}">
                  <a16:creationId xmlns:a16="http://schemas.microsoft.com/office/drawing/2014/main" id="{0BF9AB82-0221-2B63-8662-BE4142D5C341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2;p3">
              <a:extLst>
                <a:ext uri="{FF2B5EF4-FFF2-40B4-BE49-F238E27FC236}">
                  <a16:creationId xmlns:a16="http://schemas.microsoft.com/office/drawing/2014/main" id="{875142A1-CD73-5545-8E1B-009E775B72AF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3;p3">
              <a:extLst>
                <a:ext uri="{FF2B5EF4-FFF2-40B4-BE49-F238E27FC236}">
                  <a16:creationId xmlns:a16="http://schemas.microsoft.com/office/drawing/2014/main" id="{E5217F0D-22E5-1AD2-F29A-FCB0355B156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;p3">
              <a:extLst>
                <a:ext uri="{FF2B5EF4-FFF2-40B4-BE49-F238E27FC236}">
                  <a16:creationId xmlns:a16="http://schemas.microsoft.com/office/drawing/2014/main" id="{4562C8A3-330B-F515-836A-E4EBDCA19B0A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;p3">
              <a:extLst>
                <a:ext uri="{FF2B5EF4-FFF2-40B4-BE49-F238E27FC236}">
                  <a16:creationId xmlns:a16="http://schemas.microsoft.com/office/drawing/2014/main" id="{5CE1130D-CB98-E090-2FC2-320A885C580F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6;p3">
              <a:extLst>
                <a:ext uri="{FF2B5EF4-FFF2-40B4-BE49-F238E27FC236}">
                  <a16:creationId xmlns:a16="http://schemas.microsoft.com/office/drawing/2014/main" id="{B98A3FF6-18BE-07E4-D165-4969B5EEE5B6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7;p3">
              <a:extLst>
                <a:ext uri="{FF2B5EF4-FFF2-40B4-BE49-F238E27FC236}">
                  <a16:creationId xmlns:a16="http://schemas.microsoft.com/office/drawing/2014/main" id="{6E09AB99-8E52-ABE2-6E7B-A916D7EDBDDE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8;p3">
              <a:extLst>
                <a:ext uri="{FF2B5EF4-FFF2-40B4-BE49-F238E27FC236}">
                  <a16:creationId xmlns:a16="http://schemas.microsoft.com/office/drawing/2014/main" id="{95AD1CA4-F088-97B8-8F4D-880F0E5C6235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9;p3">
              <a:extLst>
                <a:ext uri="{FF2B5EF4-FFF2-40B4-BE49-F238E27FC236}">
                  <a16:creationId xmlns:a16="http://schemas.microsoft.com/office/drawing/2014/main" id="{1BE10C12-445F-2573-4E5C-829F2E4F7952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0;p3">
              <a:extLst>
                <a:ext uri="{FF2B5EF4-FFF2-40B4-BE49-F238E27FC236}">
                  <a16:creationId xmlns:a16="http://schemas.microsoft.com/office/drawing/2014/main" id="{5B882C78-6C2C-CC72-782D-2976F9E0547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1;p3">
              <a:extLst>
                <a:ext uri="{FF2B5EF4-FFF2-40B4-BE49-F238E27FC236}">
                  <a16:creationId xmlns:a16="http://schemas.microsoft.com/office/drawing/2014/main" id="{CE6B4DF2-60B8-73E4-B294-310E5A5F622B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2;p3">
              <a:extLst>
                <a:ext uri="{FF2B5EF4-FFF2-40B4-BE49-F238E27FC236}">
                  <a16:creationId xmlns:a16="http://schemas.microsoft.com/office/drawing/2014/main" id="{3065C8AD-A829-4F10-0D5D-D1B3877A04F7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;p3">
              <a:extLst>
                <a:ext uri="{FF2B5EF4-FFF2-40B4-BE49-F238E27FC236}">
                  <a16:creationId xmlns:a16="http://schemas.microsoft.com/office/drawing/2014/main" id="{B299FDE1-5864-59EF-4F97-669FE22D151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4;p3">
              <a:extLst>
                <a:ext uri="{FF2B5EF4-FFF2-40B4-BE49-F238E27FC236}">
                  <a16:creationId xmlns:a16="http://schemas.microsoft.com/office/drawing/2014/main" id="{8207413A-C1DD-B5F4-ED75-FD0FB6DEE85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;p3">
              <a:extLst>
                <a:ext uri="{FF2B5EF4-FFF2-40B4-BE49-F238E27FC236}">
                  <a16:creationId xmlns:a16="http://schemas.microsoft.com/office/drawing/2014/main" id="{3CA7DBB0-B096-B775-C3A7-A7C91B0D120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6;p3">
              <a:extLst>
                <a:ext uri="{FF2B5EF4-FFF2-40B4-BE49-F238E27FC236}">
                  <a16:creationId xmlns:a16="http://schemas.microsoft.com/office/drawing/2014/main" id="{8A879ECD-E4DA-C525-0920-58C0E17601DF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7;p3">
              <a:extLst>
                <a:ext uri="{FF2B5EF4-FFF2-40B4-BE49-F238E27FC236}">
                  <a16:creationId xmlns:a16="http://schemas.microsoft.com/office/drawing/2014/main" id="{48DBA0CF-B1C2-331C-46BD-5E15E1E225F8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211;p3">
              <a:extLst>
                <a:ext uri="{FF2B5EF4-FFF2-40B4-BE49-F238E27FC236}">
                  <a16:creationId xmlns:a16="http://schemas.microsoft.com/office/drawing/2014/main" id="{F1C4ED01-F395-27C9-0F7A-0436DA61BBA2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79" name="Google Shape;212;p3">
                <a:extLst>
                  <a:ext uri="{FF2B5EF4-FFF2-40B4-BE49-F238E27FC236}">
                    <a16:creationId xmlns:a16="http://schemas.microsoft.com/office/drawing/2014/main" id="{A647CD5D-39A4-AE37-6F5A-97561A302E7C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13;p3">
                <a:extLst>
                  <a:ext uri="{FF2B5EF4-FFF2-40B4-BE49-F238E27FC236}">
                    <a16:creationId xmlns:a16="http://schemas.microsoft.com/office/drawing/2014/main" id="{092E17AB-EF8C-803A-3C3F-9C1DB270A4B6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214;p3">
              <a:extLst>
                <a:ext uri="{FF2B5EF4-FFF2-40B4-BE49-F238E27FC236}">
                  <a16:creationId xmlns:a16="http://schemas.microsoft.com/office/drawing/2014/main" id="{E80662C5-F1AD-CB85-4214-45AA83213BE9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69" name="Google Shape;215;p3">
                <a:extLst>
                  <a:ext uri="{FF2B5EF4-FFF2-40B4-BE49-F238E27FC236}">
                    <a16:creationId xmlns:a16="http://schemas.microsoft.com/office/drawing/2014/main" id="{0C4D2C7B-658D-1D88-3CD4-9E94408D6F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16;p3">
                <a:extLst>
                  <a:ext uri="{FF2B5EF4-FFF2-40B4-BE49-F238E27FC236}">
                    <a16:creationId xmlns:a16="http://schemas.microsoft.com/office/drawing/2014/main" id="{B090B8D2-C0EC-B1BF-C7F3-290A2BC8F5C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17;p3">
                <a:extLst>
                  <a:ext uri="{FF2B5EF4-FFF2-40B4-BE49-F238E27FC236}">
                    <a16:creationId xmlns:a16="http://schemas.microsoft.com/office/drawing/2014/main" id="{404482E5-BB71-7538-A28C-E854339DB73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18;p3">
                <a:extLst>
                  <a:ext uri="{FF2B5EF4-FFF2-40B4-BE49-F238E27FC236}">
                    <a16:creationId xmlns:a16="http://schemas.microsoft.com/office/drawing/2014/main" id="{BBA95003-F40C-D84C-2494-83D2B01F9C9D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19;p3">
                <a:extLst>
                  <a:ext uri="{FF2B5EF4-FFF2-40B4-BE49-F238E27FC236}">
                    <a16:creationId xmlns:a16="http://schemas.microsoft.com/office/drawing/2014/main" id="{131049C4-320C-05F1-A9ED-846DC157C07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20;p3">
                <a:extLst>
                  <a:ext uri="{FF2B5EF4-FFF2-40B4-BE49-F238E27FC236}">
                    <a16:creationId xmlns:a16="http://schemas.microsoft.com/office/drawing/2014/main" id="{49FE8396-42F0-C0E4-CCA2-81ECDCF982BE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21;p3">
                <a:extLst>
                  <a:ext uri="{FF2B5EF4-FFF2-40B4-BE49-F238E27FC236}">
                    <a16:creationId xmlns:a16="http://schemas.microsoft.com/office/drawing/2014/main" id="{49A160A9-49EF-A6D3-5AAF-4D4EB4A162C4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22;p3">
                <a:extLst>
                  <a:ext uri="{FF2B5EF4-FFF2-40B4-BE49-F238E27FC236}">
                    <a16:creationId xmlns:a16="http://schemas.microsoft.com/office/drawing/2014/main" id="{1047B312-CF4B-6C79-1155-97EB49FD4F5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23;p3">
                <a:extLst>
                  <a:ext uri="{FF2B5EF4-FFF2-40B4-BE49-F238E27FC236}">
                    <a16:creationId xmlns:a16="http://schemas.microsoft.com/office/drawing/2014/main" id="{C8A77832-FE8B-8938-96E6-EFFA47DE640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4;p3">
                <a:extLst>
                  <a:ext uri="{FF2B5EF4-FFF2-40B4-BE49-F238E27FC236}">
                    <a16:creationId xmlns:a16="http://schemas.microsoft.com/office/drawing/2014/main" id="{0377A386-FDD0-3E96-4DB0-7B3368D723F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225;p3">
              <a:extLst>
                <a:ext uri="{FF2B5EF4-FFF2-40B4-BE49-F238E27FC236}">
                  <a16:creationId xmlns:a16="http://schemas.microsoft.com/office/drawing/2014/main" id="{63412EB3-46EA-02D7-55A4-AD08CCFC5923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67" name="Google Shape;226;p3">
                <a:extLst>
                  <a:ext uri="{FF2B5EF4-FFF2-40B4-BE49-F238E27FC236}">
                    <a16:creationId xmlns:a16="http://schemas.microsoft.com/office/drawing/2014/main" id="{38486200-4BF9-BC13-3664-37AB596FC71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27;p3">
                <a:extLst>
                  <a:ext uri="{FF2B5EF4-FFF2-40B4-BE49-F238E27FC236}">
                    <a16:creationId xmlns:a16="http://schemas.microsoft.com/office/drawing/2014/main" id="{C67A4CBE-0334-5BAB-0463-AD739AEE65D0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228;p3">
              <a:extLst>
                <a:ext uri="{FF2B5EF4-FFF2-40B4-BE49-F238E27FC236}">
                  <a16:creationId xmlns:a16="http://schemas.microsoft.com/office/drawing/2014/main" id="{1E02D006-A0B5-8167-DA00-C4CAAB9CD182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9;p3">
              <a:extLst>
                <a:ext uri="{FF2B5EF4-FFF2-40B4-BE49-F238E27FC236}">
                  <a16:creationId xmlns:a16="http://schemas.microsoft.com/office/drawing/2014/main" id="{956E0EFC-F133-A7A5-578B-6C0EFA3D377A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230;p3">
              <a:extLst>
                <a:ext uri="{FF2B5EF4-FFF2-40B4-BE49-F238E27FC236}">
                  <a16:creationId xmlns:a16="http://schemas.microsoft.com/office/drawing/2014/main" id="{4ED3644A-4F59-FBB7-3603-8E0448EB7FF1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65" name="Google Shape;231;p3">
                <a:extLst>
                  <a:ext uri="{FF2B5EF4-FFF2-40B4-BE49-F238E27FC236}">
                    <a16:creationId xmlns:a16="http://schemas.microsoft.com/office/drawing/2014/main" id="{97605BDA-D1CC-BF9A-802D-7A0A8B6FBF6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2;p3">
                <a:extLst>
                  <a:ext uri="{FF2B5EF4-FFF2-40B4-BE49-F238E27FC236}">
                    <a16:creationId xmlns:a16="http://schemas.microsoft.com/office/drawing/2014/main" id="{6BFB73FD-BDBC-CD61-0FAD-5990AB59C7C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" name="Google Shape;961;p13">
            <a:extLst>
              <a:ext uri="{FF2B5EF4-FFF2-40B4-BE49-F238E27FC236}">
                <a16:creationId xmlns:a16="http://schemas.microsoft.com/office/drawing/2014/main" id="{002C709B-F05E-2805-761D-704A5C02E712}"/>
              </a:ext>
            </a:extLst>
          </p:cNvPr>
          <p:cNvSpPr/>
          <p:nvPr userDrawn="1"/>
        </p:nvSpPr>
        <p:spPr>
          <a:xfrm>
            <a:off x="214955" y="145821"/>
            <a:ext cx="1054358" cy="9110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9C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êu đ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97" name="Nhóm 196">
            <a:extLst>
              <a:ext uri="{FF2B5EF4-FFF2-40B4-BE49-F238E27FC236}">
                <a16:creationId xmlns:a16="http://schemas.microsoft.com/office/drawing/2014/main" id="{8668A74F-882F-FAC0-6C89-F026882B0616}"/>
              </a:ext>
            </a:extLst>
          </p:cNvPr>
          <p:cNvGrpSpPr/>
          <p:nvPr userDrawn="1"/>
        </p:nvGrpSpPr>
        <p:grpSpPr>
          <a:xfrm>
            <a:off x="281025" y="219519"/>
            <a:ext cx="11550446" cy="6501956"/>
            <a:chOff x="281025" y="219519"/>
            <a:chExt cx="8633734" cy="4860086"/>
          </a:xfrm>
        </p:grpSpPr>
        <p:sp>
          <p:nvSpPr>
            <p:cNvPr id="101" name="Google Shape;134;p3">
              <a:extLst>
                <a:ext uri="{FF2B5EF4-FFF2-40B4-BE49-F238E27FC236}">
                  <a16:creationId xmlns:a16="http://schemas.microsoft.com/office/drawing/2014/main" id="{AD15EBBD-7810-5444-1241-428B47FD36E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35;p3">
              <a:extLst>
                <a:ext uri="{FF2B5EF4-FFF2-40B4-BE49-F238E27FC236}">
                  <a16:creationId xmlns:a16="http://schemas.microsoft.com/office/drawing/2014/main" id="{2859AAEA-06CA-D5C1-0D42-52388160B8FA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103" name="Google Shape;136;p3">
                <a:extLst>
                  <a:ext uri="{FF2B5EF4-FFF2-40B4-BE49-F238E27FC236}">
                    <a16:creationId xmlns:a16="http://schemas.microsoft.com/office/drawing/2014/main" id="{2E84847B-D4B6-01B2-82A6-C765DEFEC06C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137;p3">
                <a:extLst>
                  <a:ext uri="{FF2B5EF4-FFF2-40B4-BE49-F238E27FC236}">
                    <a16:creationId xmlns:a16="http://schemas.microsoft.com/office/drawing/2014/main" id="{42A59EF9-7E4B-BB4B-CD19-A5D90084B2C4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23" name="Google Shape;138;p3">
                  <a:extLst>
                    <a:ext uri="{FF2B5EF4-FFF2-40B4-BE49-F238E27FC236}">
                      <a16:creationId xmlns:a16="http://schemas.microsoft.com/office/drawing/2014/main" id="{BB552545-8550-EC87-23E0-74E7A30953CA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39;p3">
                  <a:extLst>
                    <a:ext uri="{FF2B5EF4-FFF2-40B4-BE49-F238E27FC236}">
                      <a16:creationId xmlns:a16="http://schemas.microsoft.com/office/drawing/2014/main" id="{A3D273A7-986A-0FD8-EE12-4592586AD6EE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40;p3">
                <a:extLst>
                  <a:ext uri="{FF2B5EF4-FFF2-40B4-BE49-F238E27FC236}">
                    <a16:creationId xmlns:a16="http://schemas.microsoft.com/office/drawing/2014/main" id="{193F8053-0B70-726E-906E-54753ED6D78C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41;p3">
                <a:extLst>
                  <a:ext uri="{FF2B5EF4-FFF2-40B4-BE49-F238E27FC236}">
                    <a16:creationId xmlns:a16="http://schemas.microsoft.com/office/drawing/2014/main" id="{508C62DB-9E85-0D92-4630-9BFEAE39C86E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121" name="Google Shape;142;p3">
                  <a:extLst>
                    <a:ext uri="{FF2B5EF4-FFF2-40B4-BE49-F238E27FC236}">
                      <a16:creationId xmlns:a16="http://schemas.microsoft.com/office/drawing/2014/main" id="{7A27B3BA-A9EF-6A8F-380C-724A873C1CEE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43;p3">
                  <a:extLst>
                    <a:ext uri="{FF2B5EF4-FFF2-40B4-BE49-F238E27FC236}">
                      <a16:creationId xmlns:a16="http://schemas.microsoft.com/office/drawing/2014/main" id="{1A314EE9-B022-76C2-21CE-62D31743798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44;p3">
                <a:extLst>
                  <a:ext uri="{FF2B5EF4-FFF2-40B4-BE49-F238E27FC236}">
                    <a16:creationId xmlns:a16="http://schemas.microsoft.com/office/drawing/2014/main" id="{51848679-23D1-6AEA-423F-70CA39EF5E60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119" name="Google Shape;145;p3">
                  <a:extLst>
                    <a:ext uri="{FF2B5EF4-FFF2-40B4-BE49-F238E27FC236}">
                      <a16:creationId xmlns:a16="http://schemas.microsoft.com/office/drawing/2014/main" id="{07BA4896-1D1B-B25F-3E27-A88AD6400D22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46;p3">
                  <a:extLst>
                    <a:ext uri="{FF2B5EF4-FFF2-40B4-BE49-F238E27FC236}">
                      <a16:creationId xmlns:a16="http://schemas.microsoft.com/office/drawing/2014/main" id="{84BC325B-1E28-7FA7-57E9-18B70D58FDC9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" name="Google Shape;147;p3">
                <a:extLst>
                  <a:ext uri="{FF2B5EF4-FFF2-40B4-BE49-F238E27FC236}">
                    <a16:creationId xmlns:a16="http://schemas.microsoft.com/office/drawing/2014/main" id="{DA7904F2-0996-F2FF-DDB4-1CF434AFA76D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117" name="Google Shape;148;p3">
                  <a:extLst>
                    <a:ext uri="{FF2B5EF4-FFF2-40B4-BE49-F238E27FC236}">
                      <a16:creationId xmlns:a16="http://schemas.microsoft.com/office/drawing/2014/main" id="{0458730C-4A3F-BA39-68EC-60E21981E583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49;p3">
                  <a:extLst>
                    <a:ext uri="{FF2B5EF4-FFF2-40B4-BE49-F238E27FC236}">
                      <a16:creationId xmlns:a16="http://schemas.microsoft.com/office/drawing/2014/main" id="{AAFBE42B-1BE9-CC2E-DE00-69D7526A72C9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150;p3">
                <a:extLst>
                  <a:ext uri="{FF2B5EF4-FFF2-40B4-BE49-F238E27FC236}">
                    <a16:creationId xmlns:a16="http://schemas.microsoft.com/office/drawing/2014/main" id="{5EAD2F2E-776C-AF62-0A88-095C47F3F5FE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115" name="Google Shape;151;p3">
                  <a:extLst>
                    <a:ext uri="{FF2B5EF4-FFF2-40B4-BE49-F238E27FC236}">
                      <a16:creationId xmlns:a16="http://schemas.microsoft.com/office/drawing/2014/main" id="{92A7AAA7-452A-38BA-61E5-7A9F570ED8CF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52;p3">
                  <a:extLst>
                    <a:ext uri="{FF2B5EF4-FFF2-40B4-BE49-F238E27FC236}">
                      <a16:creationId xmlns:a16="http://schemas.microsoft.com/office/drawing/2014/main" id="{5E398FF6-59DA-48A2-B88F-2EEB57533EED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53;p3">
                <a:extLst>
                  <a:ext uri="{FF2B5EF4-FFF2-40B4-BE49-F238E27FC236}">
                    <a16:creationId xmlns:a16="http://schemas.microsoft.com/office/drawing/2014/main" id="{C8CAEA96-208E-4A94-FDBA-71497CC7DFD0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113" name="Google Shape;154;p3">
                  <a:extLst>
                    <a:ext uri="{FF2B5EF4-FFF2-40B4-BE49-F238E27FC236}">
                      <a16:creationId xmlns:a16="http://schemas.microsoft.com/office/drawing/2014/main" id="{A0CC6097-0819-621F-FCE3-F0F13D016D58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55;p3">
                  <a:extLst>
                    <a:ext uri="{FF2B5EF4-FFF2-40B4-BE49-F238E27FC236}">
                      <a16:creationId xmlns:a16="http://schemas.microsoft.com/office/drawing/2014/main" id="{2EB93BC7-B7EB-206A-5E8D-91B30B091C1F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56;p3">
                <a:extLst>
                  <a:ext uri="{FF2B5EF4-FFF2-40B4-BE49-F238E27FC236}">
                    <a16:creationId xmlns:a16="http://schemas.microsoft.com/office/drawing/2014/main" id="{9B290278-F589-CEEA-6A5B-38864F5D2338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7;p3">
                <a:extLst>
                  <a:ext uri="{FF2B5EF4-FFF2-40B4-BE49-F238E27FC236}">
                    <a16:creationId xmlns:a16="http://schemas.microsoft.com/office/drawing/2014/main" id="{BC072FC6-49FC-00AF-D2DF-8A02040C8A17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58;p3">
              <a:extLst>
                <a:ext uri="{FF2B5EF4-FFF2-40B4-BE49-F238E27FC236}">
                  <a16:creationId xmlns:a16="http://schemas.microsoft.com/office/drawing/2014/main" id="{04CAA974-BB48-B154-B59B-CC99200F06C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9;p3">
              <a:extLst>
                <a:ext uri="{FF2B5EF4-FFF2-40B4-BE49-F238E27FC236}">
                  <a16:creationId xmlns:a16="http://schemas.microsoft.com/office/drawing/2014/main" id="{4B92B012-A0A2-FE63-5234-CAC4A88A3186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0;p3">
              <a:extLst>
                <a:ext uri="{FF2B5EF4-FFF2-40B4-BE49-F238E27FC236}">
                  <a16:creationId xmlns:a16="http://schemas.microsoft.com/office/drawing/2014/main" id="{A52B5631-596B-D563-61BD-A2C637998A68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1;p3">
              <a:extLst>
                <a:ext uri="{FF2B5EF4-FFF2-40B4-BE49-F238E27FC236}">
                  <a16:creationId xmlns:a16="http://schemas.microsoft.com/office/drawing/2014/main" id="{19E50847-4A20-D7ED-133F-262287B9DBE6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2;p3">
              <a:extLst>
                <a:ext uri="{FF2B5EF4-FFF2-40B4-BE49-F238E27FC236}">
                  <a16:creationId xmlns:a16="http://schemas.microsoft.com/office/drawing/2014/main" id="{629E070B-5F9A-8FB0-6878-7C125B3B0E3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3;p3">
              <a:extLst>
                <a:ext uri="{FF2B5EF4-FFF2-40B4-BE49-F238E27FC236}">
                  <a16:creationId xmlns:a16="http://schemas.microsoft.com/office/drawing/2014/main" id="{A0C8B122-5560-2C95-A971-4F16A1C02854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4;p3">
              <a:extLst>
                <a:ext uri="{FF2B5EF4-FFF2-40B4-BE49-F238E27FC236}">
                  <a16:creationId xmlns:a16="http://schemas.microsoft.com/office/drawing/2014/main" id="{732AB173-FF36-0106-C347-F78013D1B130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5;p3">
              <a:extLst>
                <a:ext uri="{FF2B5EF4-FFF2-40B4-BE49-F238E27FC236}">
                  <a16:creationId xmlns:a16="http://schemas.microsoft.com/office/drawing/2014/main" id="{AB4BC8B6-68DA-FD3A-B253-90A6597BA86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6;p3">
              <a:extLst>
                <a:ext uri="{FF2B5EF4-FFF2-40B4-BE49-F238E27FC236}">
                  <a16:creationId xmlns:a16="http://schemas.microsoft.com/office/drawing/2014/main" id="{53D89AFE-976A-41D9-B74D-8944DFF52E8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7;p3">
              <a:extLst>
                <a:ext uri="{FF2B5EF4-FFF2-40B4-BE49-F238E27FC236}">
                  <a16:creationId xmlns:a16="http://schemas.microsoft.com/office/drawing/2014/main" id="{A859ABA1-D362-4714-81C2-C382E0D235B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68;p3">
              <a:extLst>
                <a:ext uri="{FF2B5EF4-FFF2-40B4-BE49-F238E27FC236}">
                  <a16:creationId xmlns:a16="http://schemas.microsoft.com/office/drawing/2014/main" id="{6BC10D49-1EBE-094E-C878-F679B8BF6C74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69;p3">
              <a:extLst>
                <a:ext uri="{FF2B5EF4-FFF2-40B4-BE49-F238E27FC236}">
                  <a16:creationId xmlns:a16="http://schemas.microsoft.com/office/drawing/2014/main" id="{9CB84B21-BBC6-B1AF-674B-CF5CAE1514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0;p3">
              <a:extLst>
                <a:ext uri="{FF2B5EF4-FFF2-40B4-BE49-F238E27FC236}">
                  <a16:creationId xmlns:a16="http://schemas.microsoft.com/office/drawing/2014/main" id="{46FF42E2-9B6D-5268-A395-2E762FFE33A4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1;p3">
              <a:extLst>
                <a:ext uri="{FF2B5EF4-FFF2-40B4-BE49-F238E27FC236}">
                  <a16:creationId xmlns:a16="http://schemas.microsoft.com/office/drawing/2014/main" id="{4DCB22B7-8D97-C6BF-6B83-CBFA2B3C702E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2;p3">
              <a:extLst>
                <a:ext uri="{FF2B5EF4-FFF2-40B4-BE49-F238E27FC236}">
                  <a16:creationId xmlns:a16="http://schemas.microsoft.com/office/drawing/2014/main" id="{89DE49C8-2E44-2935-C931-3D7A92A238A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3;p3">
              <a:extLst>
                <a:ext uri="{FF2B5EF4-FFF2-40B4-BE49-F238E27FC236}">
                  <a16:creationId xmlns:a16="http://schemas.microsoft.com/office/drawing/2014/main" id="{E5F3A5C4-F8A6-312A-30C4-5E870D758521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4;p3">
              <a:extLst>
                <a:ext uri="{FF2B5EF4-FFF2-40B4-BE49-F238E27FC236}">
                  <a16:creationId xmlns:a16="http://schemas.microsoft.com/office/drawing/2014/main" id="{2CC525D0-95C4-7190-E0B6-015243F5E03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5;p3">
              <a:extLst>
                <a:ext uri="{FF2B5EF4-FFF2-40B4-BE49-F238E27FC236}">
                  <a16:creationId xmlns:a16="http://schemas.microsoft.com/office/drawing/2014/main" id="{634F3F9E-D9A1-3628-0DA2-E3459FF04590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6;p3">
              <a:extLst>
                <a:ext uri="{FF2B5EF4-FFF2-40B4-BE49-F238E27FC236}">
                  <a16:creationId xmlns:a16="http://schemas.microsoft.com/office/drawing/2014/main" id="{B9FF207B-01C7-DC0A-D370-1A6B22A82AFF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7;p3">
              <a:extLst>
                <a:ext uri="{FF2B5EF4-FFF2-40B4-BE49-F238E27FC236}">
                  <a16:creationId xmlns:a16="http://schemas.microsoft.com/office/drawing/2014/main" id="{3F7033AC-A8A5-2EF0-E664-F65B1780E147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;p3">
              <a:extLst>
                <a:ext uri="{FF2B5EF4-FFF2-40B4-BE49-F238E27FC236}">
                  <a16:creationId xmlns:a16="http://schemas.microsoft.com/office/drawing/2014/main" id="{8BDDB01D-04F7-352B-7838-D11154163596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9;p3">
              <a:extLst>
                <a:ext uri="{FF2B5EF4-FFF2-40B4-BE49-F238E27FC236}">
                  <a16:creationId xmlns:a16="http://schemas.microsoft.com/office/drawing/2014/main" id="{E04F4DF5-871C-9633-8DE4-FBDE8992860D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80;p3">
              <a:extLst>
                <a:ext uri="{FF2B5EF4-FFF2-40B4-BE49-F238E27FC236}">
                  <a16:creationId xmlns:a16="http://schemas.microsoft.com/office/drawing/2014/main" id="{1112B518-AE3C-F1A6-F8A7-0030D91AB0E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81;p3">
              <a:extLst>
                <a:ext uri="{FF2B5EF4-FFF2-40B4-BE49-F238E27FC236}">
                  <a16:creationId xmlns:a16="http://schemas.microsoft.com/office/drawing/2014/main" id="{3C4F6BC7-D674-24EF-BF7D-203569E48FCC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82;p3">
              <a:extLst>
                <a:ext uri="{FF2B5EF4-FFF2-40B4-BE49-F238E27FC236}">
                  <a16:creationId xmlns:a16="http://schemas.microsoft.com/office/drawing/2014/main" id="{BA014808-F8A4-4050-D23A-728029BA371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83;p3">
              <a:extLst>
                <a:ext uri="{FF2B5EF4-FFF2-40B4-BE49-F238E27FC236}">
                  <a16:creationId xmlns:a16="http://schemas.microsoft.com/office/drawing/2014/main" id="{F2EC750B-B1B9-FCC1-64AD-A65E611750E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84;p3">
              <a:extLst>
                <a:ext uri="{FF2B5EF4-FFF2-40B4-BE49-F238E27FC236}">
                  <a16:creationId xmlns:a16="http://schemas.microsoft.com/office/drawing/2014/main" id="{B098F6F1-39DB-417E-EB54-70AA7A491201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85;p3">
              <a:extLst>
                <a:ext uri="{FF2B5EF4-FFF2-40B4-BE49-F238E27FC236}">
                  <a16:creationId xmlns:a16="http://schemas.microsoft.com/office/drawing/2014/main" id="{E96AC483-E7C1-ABAE-2027-66C8FB65E435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86;p3">
              <a:extLst>
                <a:ext uri="{FF2B5EF4-FFF2-40B4-BE49-F238E27FC236}">
                  <a16:creationId xmlns:a16="http://schemas.microsoft.com/office/drawing/2014/main" id="{6107B678-AC5A-4CE9-A07A-BBA7FBC9F58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87;p3">
              <a:extLst>
                <a:ext uri="{FF2B5EF4-FFF2-40B4-BE49-F238E27FC236}">
                  <a16:creationId xmlns:a16="http://schemas.microsoft.com/office/drawing/2014/main" id="{2C2EC5DB-33B7-81A0-7ED4-DA5B86FD37D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88;p3">
              <a:extLst>
                <a:ext uri="{FF2B5EF4-FFF2-40B4-BE49-F238E27FC236}">
                  <a16:creationId xmlns:a16="http://schemas.microsoft.com/office/drawing/2014/main" id="{F79C7BAB-FD8A-8223-FBCD-A97B6E3D34E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89;p3">
              <a:extLst>
                <a:ext uri="{FF2B5EF4-FFF2-40B4-BE49-F238E27FC236}">
                  <a16:creationId xmlns:a16="http://schemas.microsoft.com/office/drawing/2014/main" id="{8E7D87F2-1EE4-30D5-6D38-B520BD118FAE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90;p3">
              <a:extLst>
                <a:ext uri="{FF2B5EF4-FFF2-40B4-BE49-F238E27FC236}">
                  <a16:creationId xmlns:a16="http://schemas.microsoft.com/office/drawing/2014/main" id="{8865E847-C333-ABBF-9DC9-6C7F543735A5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91;p3">
              <a:extLst>
                <a:ext uri="{FF2B5EF4-FFF2-40B4-BE49-F238E27FC236}">
                  <a16:creationId xmlns:a16="http://schemas.microsoft.com/office/drawing/2014/main" id="{A2257BB3-1126-D069-09E2-01EA133A87BC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92;p3">
              <a:extLst>
                <a:ext uri="{FF2B5EF4-FFF2-40B4-BE49-F238E27FC236}">
                  <a16:creationId xmlns:a16="http://schemas.microsoft.com/office/drawing/2014/main" id="{9C2F4A96-F9B7-D160-5C67-C07A4C56204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93;p3">
              <a:extLst>
                <a:ext uri="{FF2B5EF4-FFF2-40B4-BE49-F238E27FC236}">
                  <a16:creationId xmlns:a16="http://schemas.microsoft.com/office/drawing/2014/main" id="{4C26DD36-E362-988A-C343-38971CE3707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94;p3">
              <a:extLst>
                <a:ext uri="{FF2B5EF4-FFF2-40B4-BE49-F238E27FC236}">
                  <a16:creationId xmlns:a16="http://schemas.microsoft.com/office/drawing/2014/main" id="{45F90CD9-E740-3D74-9B9C-86C312D07CF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95;p3">
              <a:extLst>
                <a:ext uri="{FF2B5EF4-FFF2-40B4-BE49-F238E27FC236}">
                  <a16:creationId xmlns:a16="http://schemas.microsoft.com/office/drawing/2014/main" id="{80552298-DDC4-48AC-BD42-33D5A1CCB45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96;p3">
              <a:extLst>
                <a:ext uri="{FF2B5EF4-FFF2-40B4-BE49-F238E27FC236}">
                  <a16:creationId xmlns:a16="http://schemas.microsoft.com/office/drawing/2014/main" id="{25CA2E9D-9403-59DB-58AD-48916E4AA567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97;p3">
              <a:extLst>
                <a:ext uri="{FF2B5EF4-FFF2-40B4-BE49-F238E27FC236}">
                  <a16:creationId xmlns:a16="http://schemas.microsoft.com/office/drawing/2014/main" id="{19149A11-681B-D8DE-DF2B-A38CBB584FBF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98;p3">
              <a:extLst>
                <a:ext uri="{FF2B5EF4-FFF2-40B4-BE49-F238E27FC236}">
                  <a16:creationId xmlns:a16="http://schemas.microsoft.com/office/drawing/2014/main" id="{743709CF-CC13-E1AB-7B90-205288F400C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99;p3">
              <a:extLst>
                <a:ext uri="{FF2B5EF4-FFF2-40B4-BE49-F238E27FC236}">
                  <a16:creationId xmlns:a16="http://schemas.microsoft.com/office/drawing/2014/main" id="{DE9725CF-A9FE-709A-FA2C-FFA3441952C1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00;p3">
              <a:extLst>
                <a:ext uri="{FF2B5EF4-FFF2-40B4-BE49-F238E27FC236}">
                  <a16:creationId xmlns:a16="http://schemas.microsoft.com/office/drawing/2014/main" id="{C9E953BE-C2A9-742E-589C-A94BD15E3904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01;p3">
              <a:extLst>
                <a:ext uri="{FF2B5EF4-FFF2-40B4-BE49-F238E27FC236}">
                  <a16:creationId xmlns:a16="http://schemas.microsoft.com/office/drawing/2014/main" id="{355A5028-BAD8-D18C-9459-34CB11860298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02;p3">
              <a:extLst>
                <a:ext uri="{FF2B5EF4-FFF2-40B4-BE49-F238E27FC236}">
                  <a16:creationId xmlns:a16="http://schemas.microsoft.com/office/drawing/2014/main" id="{8F681F28-121A-5DC8-455A-BF2760880A8E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03;p3">
              <a:extLst>
                <a:ext uri="{FF2B5EF4-FFF2-40B4-BE49-F238E27FC236}">
                  <a16:creationId xmlns:a16="http://schemas.microsoft.com/office/drawing/2014/main" id="{2315C2CC-911C-AE45-1C15-5FCB664E428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04;p3">
              <a:extLst>
                <a:ext uri="{FF2B5EF4-FFF2-40B4-BE49-F238E27FC236}">
                  <a16:creationId xmlns:a16="http://schemas.microsoft.com/office/drawing/2014/main" id="{0DAC01C4-6557-AD34-F974-6522250D046F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05;p3">
              <a:extLst>
                <a:ext uri="{FF2B5EF4-FFF2-40B4-BE49-F238E27FC236}">
                  <a16:creationId xmlns:a16="http://schemas.microsoft.com/office/drawing/2014/main" id="{08A2153B-9A6E-33D6-780C-86B662C9FBCD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06;p3">
              <a:extLst>
                <a:ext uri="{FF2B5EF4-FFF2-40B4-BE49-F238E27FC236}">
                  <a16:creationId xmlns:a16="http://schemas.microsoft.com/office/drawing/2014/main" id="{B9FDF794-8A0D-9DB6-E754-B88BC0DF0C5B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07;p3">
              <a:extLst>
                <a:ext uri="{FF2B5EF4-FFF2-40B4-BE49-F238E27FC236}">
                  <a16:creationId xmlns:a16="http://schemas.microsoft.com/office/drawing/2014/main" id="{6E0B6B20-9CEC-25C4-F576-30A6497A770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211;p3">
              <a:extLst>
                <a:ext uri="{FF2B5EF4-FFF2-40B4-BE49-F238E27FC236}">
                  <a16:creationId xmlns:a16="http://schemas.microsoft.com/office/drawing/2014/main" id="{DE65CC22-5D3B-F301-4AAC-C8F71C834025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176" name="Google Shape;212;p3">
                <a:extLst>
                  <a:ext uri="{FF2B5EF4-FFF2-40B4-BE49-F238E27FC236}">
                    <a16:creationId xmlns:a16="http://schemas.microsoft.com/office/drawing/2014/main" id="{3205702E-E3BE-2DDF-1E22-32F987F1F43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13;p3">
                <a:extLst>
                  <a:ext uri="{FF2B5EF4-FFF2-40B4-BE49-F238E27FC236}">
                    <a16:creationId xmlns:a16="http://schemas.microsoft.com/office/drawing/2014/main" id="{350A15BE-84A8-3B60-511D-BDE122852C18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214;p3">
              <a:extLst>
                <a:ext uri="{FF2B5EF4-FFF2-40B4-BE49-F238E27FC236}">
                  <a16:creationId xmlns:a16="http://schemas.microsoft.com/office/drawing/2014/main" id="{8F7C6845-1E61-EF05-E42D-B4BA60CA354F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179" name="Google Shape;215;p3">
                <a:extLst>
                  <a:ext uri="{FF2B5EF4-FFF2-40B4-BE49-F238E27FC236}">
                    <a16:creationId xmlns:a16="http://schemas.microsoft.com/office/drawing/2014/main" id="{EBBDB71B-792E-96F8-0A6D-8A62AC628F20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16;p3">
                <a:extLst>
                  <a:ext uri="{FF2B5EF4-FFF2-40B4-BE49-F238E27FC236}">
                    <a16:creationId xmlns:a16="http://schemas.microsoft.com/office/drawing/2014/main" id="{9578C867-7840-A261-332E-F2966AB8A452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17;p3">
                <a:extLst>
                  <a:ext uri="{FF2B5EF4-FFF2-40B4-BE49-F238E27FC236}">
                    <a16:creationId xmlns:a16="http://schemas.microsoft.com/office/drawing/2014/main" id="{4D00F936-6BC4-5EAD-47C0-0C7DFFB43814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18;p3">
                <a:extLst>
                  <a:ext uri="{FF2B5EF4-FFF2-40B4-BE49-F238E27FC236}">
                    <a16:creationId xmlns:a16="http://schemas.microsoft.com/office/drawing/2014/main" id="{FACEA997-A7B7-5D03-A9D2-035BC5B3F469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19;p3">
                <a:extLst>
                  <a:ext uri="{FF2B5EF4-FFF2-40B4-BE49-F238E27FC236}">
                    <a16:creationId xmlns:a16="http://schemas.microsoft.com/office/drawing/2014/main" id="{0F3CA241-749B-B582-1BBE-DBF27E26341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0;p3">
                <a:extLst>
                  <a:ext uri="{FF2B5EF4-FFF2-40B4-BE49-F238E27FC236}">
                    <a16:creationId xmlns:a16="http://schemas.microsoft.com/office/drawing/2014/main" id="{58F5EE21-A95B-1004-5D75-76AF1A5C6A30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21;p3">
                <a:extLst>
                  <a:ext uri="{FF2B5EF4-FFF2-40B4-BE49-F238E27FC236}">
                    <a16:creationId xmlns:a16="http://schemas.microsoft.com/office/drawing/2014/main" id="{E6734721-E319-3B30-8C98-93B24B01779C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22;p3">
                <a:extLst>
                  <a:ext uri="{FF2B5EF4-FFF2-40B4-BE49-F238E27FC236}">
                    <a16:creationId xmlns:a16="http://schemas.microsoft.com/office/drawing/2014/main" id="{DE491238-99D0-72B7-0246-FA00DA34FA0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23;p3">
                <a:extLst>
                  <a:ext uri="{FF2B5EF4-FFF2-40B4-BE49-F238E27FC236}">
                    <a16:creationId xmlns:a16="http://schemas.microsoft.com/office/drawing/2014/main" id="{28C72A6F-4E86-2C09-50F6-9B30710C6394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24;p3">
                <a:extLst>
                  <a:ext uri="{FF2B5EF4-FFF2-40B4-BE49-F238E27FC236}">
                    <a16:creationId xmlns:a16="http://schemas.microsoft.com/office/drawing/2014/main" id="{1C5548F1-F176-B085-1D6B-07F4E117F44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225;p3">
              <a:extLst>
                <a:ext uri="{FF2B5EF4-FFF2-40B4-BE49-F238E27FC236}">
                  <a16:creationId xmlns:a16="http://schemas.microsoft.com/office/drawing/2014/main" id="{02A67D5C-082C-38D6-B912-2BC93399D5AC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190" name="Google Shape;226;p3">
                <a:extLst>
                  <a:ext uri="{FF2B5EF4-FFF2-40B4-BE49-F238E27FC236}">
                    <a16:creationId xmlns:a16="http://schemas.microsoft.com/office/drawing/2014/main" id="{2DDF5F33-4042-2664-A5D7-4EDC38EA0E0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7;p3">
                <a:extLst>
                  <a:ext uri="{FF2B5EF4-FFF2-40B4-BE49-F238E27FC236}">
                    <a16:creationId xmlns:a16="http://schemas.microsoft.com/office/drawing/2014/main" id="{D224204C-E209-3ABF-A341-FAB5CD9B3B1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228;p3">
              <a:extLst>
                <a:ext uri="{FF2B5EF4-FFF2-40B4-BE49-F238E27FC236}">
                  <a16:creationId xmlns:a16="http://schemas.microsoft.com/office/drawing/2014/main" id="{B800BCFF-0369-2388-8F66-43D5EDB5463A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29;p3">
              <a:extLst>
                <a:ext uri="{FF2B5EF4-FFF2-40B4-BE49-F238E27FC236}">
                  <a16:creationId xmlns:a16="http://schemas.microsoft.com/office/drawing/2014/main" id="{ABD3E158-A173-F92E-6B11-E55BBDFD9329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230;p3">
              <a:extLst>
                <a:ext uri="{FF2B5EF4-FFF2-40B4-BE49-F238E27FC236}">
                  <a16:creationId xmlns:a16="http://schemas.microsoft.com/office/drawing/2014/main" id="{63C6AF5C-30DB-EE48-B753-005B37EB578E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195" name="Google Shape;231;p3">
                <a:extLst>
                  <a:ext uri="{FF2B5EF4-FFF2-40B4-BE49-F238E27FC236}">
                    <a16:creationId xmlns:a16="http://schemas.microsoft.com/office/drawing/2014/main" id="{A1EF6191-5C85-63FB-A5D2-6932F1ABD2BB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2;p3">
                <a:extLst>
                  <a:ext uri="{FF2B5EF4-FFF2-40B4-BE49-F238E27FC236}">
                    <a16:creationId xmlns:a16="http://schemas.microsoft.com/office/drawing/2014/main" id="{C80DDA21-85A9-8E96-7896-E58939F5D104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88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56" name="Nhóm 355">
            <a:extLst>
              <a:ext uri="{FF2B5EF4-FFF2-40B4-BE49-F238E27FC236}">
                <a16:creationId xmlns:a16="http://schemas.microsoft.com/office/drawing/2014/main" id="{6CB6E66F-7760-AF1A-01A7-88A686DC3F14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261" name="Google Shape;1099;p15">
              <a:extLst>
                <a:ext uri="{FF2B5EF4-FFF2-40B4-BE49-F238E27FC236}">
                  <a16:creationId xmlns:a16="http://schemas.microsoft.com/office/drawing/2014/main" id="{A4DD30E6-BC50-B882-CAFC-68BBB27CCE3A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100;p15">
              <a:extLst>
                <a:ext uri="{FF2B5EF4-FFF2-40B4-BE49-F238E27FC236}">
                  <a16:creationId xmlns:a16="http://schemas.microsoft.com/office/drawing/2014/main" id="{C8156122-36C8-389C-8835-E3F40166C22F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1101;p15">
              <a:extLst>
                <a:ext uri="{FF2B5EF4-FFF2-40B4-BE49-F238E27FC236}">
                  <a16:creationId xmlns:a16="http://schemas.microsoft.com/office/drawing/2014/main" id="{02E681A9-EA81-5343-4776-3D8DC64CD10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" name="Google Shape;1102;p15">
                <a:extLst>
                  <a:ext uri="{FF2B5EF4-FFF2-40B4-BE49-F238E27FC236}">
                    <a16:creationId xmlns:a16="http://schemas.microsoft.com/office/drawing/2014/main" id="{9FBF7751-9FEE-3C83-7D15-3F3324DEB5B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3;p15">
                <a:extLst>
                  <a:ext uri="{FF2B5EF4-FFF2-40B4-BE49-F238E27FC236}">
                    <a16:creationId xmlns:a16="http://schemas.microsoft.com/office/drawing/2014/main" id="{E8C415CB-AD12-2822-9B7F-D3A30030E5F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1104;p15">
              <a:extLst>
                <a:ext uri="{FF2B5EF4-FFF2-40B4-BE49-F238E27FC236}">
                  <a16:creationId xmlns:a16="http://schemas.microsoft.com/office/drawing/2014/main" id="{81CE457D-862D-96FE-4434-C2CE59B4E4EA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7" name="Google Shape;1105;p15">
                <a:extLst>
                  <a:ext uri="{FF2B5EF4-FFF2-40B4-BE49-F238E27FC236}">
                    <a16:creationId xmlns:a16="http://schemas.microsoft.com/office/drawing/2014/main" id="{17664890-09A5-AE5B-7132-C4834871435B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106;p15">
                <a:extLst>
                  <a:ext uri="{FF2B5EF4-FFF2-40B4-BE49-F238E27FC236}">
                    <a16:creationId xmlns:a16="http://schemas.microsoft.com/office/drawing/2014/main" id="{0AE34F02-AA41-091E-0842-F2D5555B1D2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1107;p15">
              <a:extLst>
                <a:ext uri="{FF2B5EF4-FFF2-40B4-BE49-F238E27FC236}">
                  <a16:creationId xmlns:a16="http://schemas.microsoft.com/office/drawing/2014/main" id="{A7AC2961-50FD-C033-9F65-8B39D003E915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0" name="Google Shape;1108;p15">
                <a:extLst>
                  <a:ext uri="{FF2B5EF4-FFF2-40B4-BE49-F238E27FC236}">
                    <a16:creationId xmlns:a16="http://schemas.microsoft.com/office/drawing/2014/main" id="{56FE0416-2943-5A12-6EF1-3E738F3707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109;p15">
                <a:extLst>
                  <a:ext uri="{FF2B5EF4-FFF2-40B4-BE49-F238E27FC236}">
                    <a16:creationId xmlns:a16="http://schemas.microsoft.com/office/drawing/2014/main" id="{F1F7291E-2121-FA04-43C9-CA774646D174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1110;p15">
              <a:extLst>
                <a:ext uri="{FF2B5EF4-FFF2-40B4-BE49-F238E27FC236}">
                  <a16:creationId xmlns:a16="http://schemas.microsoft.com/office/drawing/2014/main" id="{9D122F30-F703-59E9-C044-D77A0BB1D297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3" name="Google Shape;1111;p15">
                <a:extLst>
                  <a:ext uri="{FF2B5EF4-FFF2-40B4-BE49-F238E27FC236}">
                    <a16:creationId xmlns:a16="http://schemas.microsoft.com/office/drawing/2014/main" id="{7FEF597D-E61C-5CA0-E62E-1C3D33E21274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2;p15">
                <a:extLst>
                  <a:ext uri="{FF2B5EF4-FFF2-40B4-BE49-F238E27FC236}">
                    <a16:creationId xmlns:a16="http://schemas.microsoft.com/office/drawing/2014/main" id="{12029896-0CE1-A199-AFD5-28B9C90F31FD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1113;p15">
              <a:extLst>
                <a:ext uri="{FF2B5EF4-FFF2-40B4-BE49-F238E27FC236}">
                  <a16:creationId xmlns:a16="http://schemas.microsoft.com/office/drawing/2014/main" id="{5CEE6C25-F24C-3120-35F6-92376DFCBC20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6" name="Google Shape;1114;p15">
                <a:extLst>
                  <a:ext uri="{FF2B5EF4-FFF2-40B4-BE49-F238E27FC236}">
                    <a16:creationId xmlns:a16="http://schemas.microsoft.com/office/drawing/2014/main" id="{6419428A-3A19-5173-4ED1-B68191A22D3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115;p15">
                <a:extLst>
                  <a:ext uri="{FF2B5EF4-FFF2-40B4-BE49-F238E27FC236}">
                    <a16:creationId xmlns:a16="http://schemas.microsoft.com/office/drawing/2014/main" id="{D65C6AE1-FE19-2F3F-726F-81AEB92A7264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1116;p15">
              <a:extLst>
                <a:ext uri="{FF2B5EF4-FFF2-40B4-BE49-F238E27FC236}">
                  <a16:creationId xmlns:a16="http://schemas.microsoft.com/office/drawing/2014/main" id="{896740A8-B924-96F6-C2BA-6C9DFD53DF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9" name="Google Shape;1117;p15">
                <a:extLst>
                  <a:ext uri="{FF2B5EF4-FFF2-40B4-BE49-F238E27FC236}">
                    <a16:creationId xmlns:a16="http://schemas.microsoft.com/office/drawing/2014/main" id="{8663A5D6-BECF-6941-F887-F027C0BF88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118;p15">
                <a:extLst>
                  <a:ext uri="{FF2B5EF4-FFF2-40B4-BE49-F238E27FC236}">
                    <a16:creationId xmlns:a16="http://schemas.microsoft.com/office/drawing/2014/main" id="{95104B59-4FE1-9A54-3BFB-FA4242940E7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1119;p15">
              <a:extLst>
                <a:ext uri="{FF2B5EF4-FFF2-40B4-BE49-F238E27FC236}">
                  <a16:creationId xmlns:a16="http://schemas.microsoft.com/office/drawing/2014/main" id="{9EC0A213-4DA4-A956-F517-6EB556AE8307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120;p15">
              <a:extLst>
                <a:ext uri="{FF2B5EF4-FFF2-40B4-BE49-F238E27FC236}">
                  <a16:creationId xmlns:a16="http://schemas.microsoft.com/office/drawing/2014/main" id="{E9F12FFD-739C-71A2-2AF3-BE54D5F15691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121;p15">
              <a:extLst>
                <a:ext uri="{FF2B5EF4-FFF2-40B4-BE49-F238E27FC236}">
                  <a16:creationId xmlns:a16="http://schemas.microsoft.com/office/drawing/2014/main" id="{DE3E4ACD-3A90-8C0A-6B5E-3E78638DF4B1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122;p15">
              <a:extLst>
                <a:ext uri="{FF2B5EF4-FFF2-40B4-BE49-F238E27FC236}">
                  <a16:creationId xmlns:a16="http://schemas.microsoft.com/office/drawing/2014/main" id="{26D53CC7-A7A6-9CFD-97D9-3BFE284D1EE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123;p15">
              <a:extLst>
                <a:ext uri="{FF2B5EF4-FFF2-40B4-BE49-F238E27FC236}">
                  <a16:creationId xmlns:a16="http://schemas.microsoft.com/office/drawing/2014/main" id="{A3A4C832-671A-1F68-5DBB-17FCC73C471F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124;p15">
              <a:extLst>
                <a:ext uri="{FF2B5EF4-FFF2-40B4-BE49-F238E27FC236}">
                  <a16:creationId xmlns:a16="http://schemas.microsoft.com/office/drawing/2014/main" id="{119D5A53-90C0-6AF2-3CE2-2ED6220EC982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125;p15">
              <a:extLst>
                <a:ext uri="{FF2B5EF4-FFF2-40B4-BE49-F238E27FC236}">
                  <a16:creationId xmlns:a16="http://schemas.microsoft.com/office/drawing/2014/main" id="{7B452441-9E49-BD56-4A1B-19DA6B9B5253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126;p15">
              <a:extLst>
                <a:ext uri="{FF2B5EF4-FFF2-40B4-BE49-F238E27FC236}">
                  <a16:creationId xmlns:a16="http://schemas.microsoft.com/office/drawing/2014/main" id="{6576348E-659F-4688-3510-E71C2D46A895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127;p15">
              <a:extLst>
                <a:ext uri="{FF2B5EF4-FFF2-40B4-BE49-F238E27FC236}">
                  <a16:creationId xmlns:a16="http://schemas.microsoft.com/office/drawing/2014/main" id="{ABEB63D4-55E4-6227-216A-B5B008280A0B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128;p15">
              <a:extLst>
                <a:ext uri="{FF2B5EF4-FFF2-40B4-BE49-F238E27FC236}">
                  <a16:creationId xmlns:a16="http://schemas.microsoft.com/office/drawing/2014/main" id="{91C6D710-E500-7FD0-6B6E-E52FFCCD160A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129;p15">
              <a:extLst>
                <a:ext uri="{FF2B5EF4-FFF2-40B4-BE49-F238E27FC236}">
                  <a16:creationId xmlns:a16="http://schemas.microsoft.com/office/drawing/2014/main" id="{3D284F21-D010-BA5E-4156-19F032CBE25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130;p15">
              <a:extLst>
                <a:ext uri="{FF2B5EF4-FFF2-40B4-BE49-F238E27FC236}">
                  <a16:creationId xmlns:a16="http://schemas.microsoft.com/office/drawing/2014/main" id="{F603ECC7-1E48-EF0D-3C89-08F335748E3A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131;p15">
              <a:extLst>
                <a:ext uri="{FF2B5EF4-FFF2-40B4-BE49-F238E27FC236}">
                  <a16:creationId xmlns:a16="http://schemas.microsoft.com/office/drawing/2014/main" id="{4399C55F-73D2-BA0C-E814-56FDE3F51519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132;p15">
              <a:extLst>
                <a:ext uri="{FF2B5EF4-FFF2-40B4-BE49-F238E27FC236}">
                  <a16:creationId xmlns:a16="http://schemas.microsoft.com/office/drawing/2014/main" id="{2843F68B-5177-BF94-63B4-A90FA1ED50F5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133;p15">
              <a:extLst>
                <a:ext uri="{FF2B5EF4-FFF2-40B4-BE49-F238E27FC236}">
                  <a16:creationId xmlns:a16="http://schemas.microsoft.com/office/drawing/2014/main" id="{E90676E1-8447-92B4-2DC8-0E4B2E7EA3B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134;p15">
              <a:extLst>
                <a:ext uri="{FF2B5EF4-FFF2-40B4-BE49-F238E27FC236}">
                  <a16:creationId xmlns:a16="http://schemas.microsoft.com/office/drawing/2014/main" id="{EBFCFCFF-B41C-4AFA-7F47-772084A3427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135;p15">
              <a:extLst>
                <a:ext uri="{FF2B5EF4-FFF2-40B4-BE49-F238E27FC236}">
                  <a16:creationId xmlns:a16="http://schemas.microsoft.com/office/drawing/2014/main" id="{FAC1C01C-8CAB-FCC9-E1DD-868350E935B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136;p15">
              <a:extLst>
                <a:ext uri="{FF2B5EF4-FFF2-40B4-BE49-F238E27FC236}">
                  <a16:creationId xmlns:a16="http://schemas.microsoft.com/office/drawing/2014/main" id="{9A776A2D-B4A6-51D4-BD9D-B8BA24AB5DF6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137;p15">
              <a:extLst>
                <a:ext uri="{FF2B5EF4-FFF2-40B4-BE49-F238E27FC236}">
                  <a16:creationId xmlns:a16="http://schemas.microsoft.com/office/drawing/2014/main" id="{03A91DBF-D20B-A07E-5E84-7C964CC7CE8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138;p15">
              <a:extLst>
                <a:ext uri="{FF2B5EF4-FFF2-40B4-BE49-F238E27FC236}">
                  <a16:creationId xmlns:a16="http://schemas.microsoft.com/office/drawing/2014/main" id="{C8C2627E-EA5A-78C2-F32E-5A5FA9BFE4B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139;p15">
              <a:extLst>
                <a:ext uri="{FF2B5EF4-FFF2-40B4-BE49-F238E27FC236}">
                  <a16:creationId xmlns:a16="http://schemas.microsoft.com/office/drawing/2014/main" id="{58E57314-DCDB-1D49-FB63-34B96503E67D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140;p15">
              <a:extLst>
                <a:ext uri="{FF2B5EF4-FFF2-40B4-BE49-F238E27FC236}">
                  <a16:creationId xmlns:a16="http://schemas.microsoft.com/office/drawing/2014/main" id="{E88E05A5-5EE7-53B9-ECF4-E28C58628B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141;p15">
              <a:extLst>
                <a:ext uri="{FF2B5EF4-FFF2-40B4-BE49-F238E27FC236}">
                  <a16:creationId xmlns:a16="http://schemas.microsoft.com/office/drawing/2014/main" id="{1B1697FB-72A4-77FE-9E29-D1D996DFFB9D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142;p15">
              <a:extLst>
                <a:ext uri="{FF2B5EF4-FFF2-40B4-BE49-F238E27FC236}">
                  <a16:creationId xmlns:a16="http://schemas.microsoft.com/office/drawing/2014/main" id="{8A395521-CCD5-A757-AAC5-20C5BEEC97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143;p15">
              <a:extLst>
                <a:ext uri="{FF2B5EF4-FFF2-40B4-BE49-F238E27FC236}">
                  <a16:creationId xmlns:a16="http://schemas.microsoft.com/office/drawing/2014/main" id="{0A8D8BD7-BF55-9C83-22A6-9BE1C224678C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144;p15">
              <a:extLst>
                <a:ext uri="{FF2B5EF4-FFF2-40B4-BE49-F238E27FC236}">
                  <a16:creationId xmlns:a16="http://schemas.microsoft.com/office/drawing/2014/main" id="{26ADAF01-6275-54E5-ED78-A48A7FC38F5E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145;p15">
              <a:extLst>
                <a:ext uri="{FF2B5EF4-FFF2-40B4-BE49-F238E27FC236}">
                  <a16:creationId xmlns:a16="http://schemas.microsoft.com/office/drawing/2014/main" id="{BFEC1F54-83FB-3051-2DB1-B5243E474C81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146;p15">
              <a:extLst>
                <a:ext uri="{FF2B5EF4-FFF2-40B4-BE49-F238E27FC236}">
                  <a16:creationId xmlns:a16="http://schemas.microsoft.com/office/drawing/2014/main" id="{556396A5-0804-453B-784F-A51F1483B80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147;p15">
              <a:extLst>
                <a:ext uri="{FF2B5EF4-FFF2-40B4-BE49-F238E27FC236}">
                  <a16:creationId xmlns:a16="http://schemas.microsoft.com/office/drawing/2014/main" id="{C219EBE4-1E94-A7E3-8FF7-EDD560F2F5D7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148;p15">
              <a:extLst>
                <a:ext uri="{FF2B5EF4-FFF2-40B4-BE49-F238E27FC236}">
                  <a16:creationId xmlns:a16="http://schemas.microsoft.com/office/drawing/2014/main" id="{EC273EE6-A9C6-188C-ECC3-3807174EA47A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149;p15">
              <a:extLst>
                <a:ext uri="{FF2B5EF4-FFF2-40B4-BE49-F238E27FC236}">
                  <a16:creationId xmlns:a16="http://schemas.microsoft.com/office/drawing/2014/main" id="{410E2346-327C-1770-DF92-D0C06897501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150;p15">
              <a:extLst>
                <a:ext uri="{FF2B5EF4-FFF2-40B4-BE49-F238E27FC236}">
                  <a16:creationId xmlns:a16="http://schemas.microsoft.com/office/drawing/2014/main" id="{0394A6CE-729D-E3A4-1FB5-14B94A8571C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151;p15">
              <a:extLst>
                <a:ext uri="{FF2B5EF4-FFF2-40B4-BE49-F238E27FC236}">
                  <a16:creationId xmlns:a16="http://schemas.microsoft.com/office/drawing/2014/main" id="{F6D56303-9ADC-67DB-4322-6ABD5740C72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152;p15">
              <a:extLst>
                <a:ext uri="{FF2B5EF4-FFF2-40B4-BE49-F238E27FC236}">
                  <a16:creationId xmlns:a16="http://schemas.microsoft.com/office/drawing/2014/main" id="{3F1A2A1B-5DC4-E1DE-8B07-5EE1E90EDA8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153;p15">
              <a:extLst>
                <a:ext uri="{FF2B5EF4-FFF2-40B4-BE49-F238E27FC236}">
                  <a16:creationId xmlns:a16="http://schemas.microsoft.com/office/drawing/2014/main" id="{F6B042FC-C16F-97C2-0F61-9737787545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154;p15">
              <a:extLst>
                <a:ext uri="{FF2B5EF4-FFF2-40B4-BE49-F238E27FC236}">
                  <a16:creationId xmlns:a16="http://schemas.microsoft.com/office/drawing/2014/main" id="{A7E03B8A-86D2-D6BD-E740-54F2629DBBEA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155;p15">
              <a:extLst>
                <a:ext uri="{FF2B5EF4-FFF2-40B4-BE49-F238E27FC236}">
                  <a16:creationId xmlns:a16="http://schemas.microsoft.com/office/drawing/2014/main" id="{F9E6232B-7A39-0F8D-156D-28DC4BA964C3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56;p15">
              <a:extLst>
                <a:ext uri="{FF2B5EF4-FFF2-40B4-BE49-F238E27FC236}">
                  <a16:creationId xmlns:a16="http://schemas.microsoft.com/office/drawing/2014/main" id="{CBFA4707-D0B2-4C6C-A4DC-6C36EE3F6006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57;p15">
              <a:extLst>
                <a:ext uri="{FF2B5EF4-FFF2-40B4-BE49-F238E27FC236}">
                  <a16:creationId xmlns:a16="http://schemas.microsoft.com/office/drawing/2014/main" id="{5830F414-A405-E18C-CFB7-CAB1D93BF52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58;p15">
              <a:extLst>
                <a:ext uri="{FF2B5EF4-FFF2-40B4-BE49-F238E27FC236}">
                  <a16:creationId xmlns:a16="http://schemas.microsoft.com/office/drawing/2014/main" id="{FEB0B287-11DD-9164-45F4-54ED6C0F2C05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159;p15">
              <a:extLst>
                <a:ext uri="{FF2B5EF4-FFF2-40B4-BE49-F238E27FC236}">
                  <a16:creationId xmlns:a16="http://schemas.microsoft.com/office/drawing/2014/main" id="{019B7FBC-9612-6EF5-D738-16BA26455A10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160;p15">
              <a:extLst>
                <a:ext uri="{FF2B5EF4-FFF2-40B4-BE49-F238E27FC236}">
                  <a16:creationId xmlns:a16="http://schemas.microsoft.com/office/drawing/2014/main" id="{CB44F16D-E454-8941-FDFF-D9456DA4E1E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61;p15">
              <a:extLst>
                <a:ext uri="{FF2B5EF4-FFF2-40B4-BE49-F238E27FC236}">
                  <a16:creationId xmlns:a16="http://schemas.microsoft.com/office/drawing/2014/main" id="{2ED34BD4-A91F-9806-1B14-2FCB9804E1F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62;p15">
              <a:extLst>
                <a:ext uri="{FF2B5EF4-FFF2-40B4-BE49-F238E27FC236}">
                  <a16:creationId xmlns:a16="http://schemas.microsoft.com/office/drawing/2014/main" id="{89B69555-11B9-95C8-E6C5-136C15186019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63;p15">
              <a:extLst>
                <a:ext uri="{FF2B5EF4-FFF2-40B4-BE49-F238E27FC236}">
                  <a16:creationId xmlns:a16="http://schemas.microsoft.com/office/drawing/2014/main" id="{220C0C20-DE0E-8757-1568-1CC29E503D6C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64;p15">
              <a:extLst>
                <a:ext uri="{FF2B5EF4-FFF2-40B4-BE49-F238E27FC236}">
                  <a16:creationId xmlns:a16="http://schemas.microsoft.com/office/drawing/2014/main" id="{3CE19851-22A6-13E8-76BB-5B1A02F2C11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65;p15">
              <a:extLst>
                <a:ext uri="{FF2B5EF4-FFF2-40B4-BE49-F238E27FC236}">
                  <a16:creationId xmlns:a16="http://schemas.microsoft.com/office/drawing/2014/main" id="{C2C3C3C5-9E3E-0884-EF6E-F3A9AD62D68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66;p15">
              <a:extLst>
                <a:ext uri="{FF2B5EF4-FFF2-40B4-BE49-F238E27FC236}">
                  <a16:creationId xmlns:a16="http://schemas.microsoft.com/office/drawing/2014/main" id="{05959D14-C322-E0B1-C758-46461D3A7A6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67;p15">
              <a:extLst>
                <a:ext uri="{FF2B5EF4-FFF2-40B4-BE49-F238E27FC236}">
                  <a16:creationId xmlns:a16="http://schemas.microsoft.com/office/drawing/2014/main" id="{8DCC4AC1-8879-8E66-8AF0-38B0C39126B1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68;p15">
              <a:extLst>
                <a:ext uri="{FF2B5EF4-FFF2-40B4-BE49-F238E27FC236}">
                  <a16:creationId xmlns:a16="http://schemas.microsoft.com/office/drawing/2014/main" id="{62209111-2FDB-1DD9-391C-1646839E054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69;p15">
              <a:extLst>
                <a:ext uri="{FF2B5EF4-FFF2-40B4-BE49-F238E27FC236}">
                  <a16:creationId xmlns:a16="http://schemas.microsoft.com/office/drawing/2014/main" id="{E8B642D0-DF3B-70CC-79BD-AAF9DAAB7943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70;p15">
              <a:extLst>
                <a:ext uri="{FF2B5EF4-FFF2-40B4-BE49-F238E27FC236}">
                  <a16:creationId xmlns:a16="http://schemas.microsoft.com/office/drawing/2014/main" id="{A78FA2FC-4E2D-9A78-3EE0-1F52EC7A4710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171;p15">
              <a:extLst>
                <a:ext uri="{FF2B5EF4-FFF2-40B4-BE49-F238E27FC236}">
                  <a16:creationId xmlns:a16="http://schemas.microsoft.com/office/drawing/2014/main" id="{DCBA809E-CB5F-3E76-A6C7-612EFC3B9DC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1173;p15">
              <a:extLst>
                <a:ext uri="{FF2B5EF4-FFF2-40B4-BE49-F238E27FC236}">
                  <a16:creationId xmlns:a16="http://schemas.microsoft.com/office/drawing/2014/main" id="{0F5EE79B-7C8A-0A55-7519-07A42621FDA0}"/>
                </a:ext>
              </a:extLst>
            </p:cNvPr>
            <p:cNvGrpSpPr/>
            <p:nvPr userDrawn="1"/>
          </p:nvGrpSpPr>
          <p:grpSpPr>
            <a:xfrm>
              <a:off x="504088" y="319075"/>
              <a:ext cx="444275" cy="398525"/>
              <a:chOff x="2495125" y="2142250"/>
              <a:chExt cx="444275" cy="398525"/>
            </a:xfrm>
          </p:grpSpPr>
          <p:sp>
            <p:nvSpPr>
              <p:cNvPr id="335" name="Google Shape;1174;p15">
                <a:extLst>
                  <a:ext uri="{FF2B5EF4-FFF2-40B4-BE49-F238E27FC236}">
                    <a16:creationId xmlns:a16="http://schemas.microsoft.com/office/drawing/2014/main" id="{202F0520-74D8-51CB-6223-496DD45A3BD0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175;p15">
                <a:extLst>
                  <a:ext uri="{FF2B5EF4-FFF2-40B4-BE49-F238E27FC236}">
                    <a16:creationId xmlns:a16="http://schemas.microsoft.com/office/drawing/2014/main" id="{87BB5F85-84A4-2AF7-854D-F1BE84B6C1A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1176;p15">
              <a:extLst>
                <a:ext uri="{FF2B5EF4-FFF2-40B4-BE49-F238E27FC236}">
                  <a16:creationId xmlns:a16="http://schemas.microsoft.com/office/drawing/2014/main" id="{91BE7CFA-B74E-8805-C2B6-D39B3CBAF878}"/>
                </a:ext>
              </a:extLst>
            </p:cNvPr>
            <p:cNvGrpSpPr/>
            <p:nvPr userDrawn="1"/>
          </p:nvGrpSpPr>
          <p:grpSpPr>
            <a:xfrm>
              <a:off x="7942288" y="4463763"/>
              <a:ext cx="291375" cy="281375"/>
              <a:chOff x="3243875" y="2372825"/>
              <a:chExt cx="291375" cy="281375"/>
            </a:xfrm>
          </p:grpSpPr>
          <p:sp>
            <p:nvSpPr>
              <p:cNvPr id="338" name="Google Shape;1177;p15">
                <a:extLst>
                  <a:ext uri="{FF2B5EF4-FFF2-40B4-BE49-F238E27FC236}">
                    <a16:creationId xmlns:a16="http://schemas.microsoft.com/office/drawing/2014/main" id="{90C7A0CE-B7FE-BB01-0C71-44230B3DAC6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8;p15">
                <a:extLst>
                  <a:ext uri="{FF2B5EF4-FFF2-40B4-BE49-F238E27FC236}">
                    <a16:creationId xmlns:a16="http://schemas.microsoft.com/office/drawing/2014/main" id="{EA92FD59-3D5E-45A9-8A35-15F64F565D7E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79;p15">
                <a:extLst>
                  <a:ext uri="{FF2B5EF4-FFF2-40B4-BE49-F238E27FC236}">
                    <a16:creationId xmlns:a16="http://schemas.microsoft.com/office/drawing/2014/main" id="{287F759C-7B4E-AE16-323E-063EF058AE52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0;p15">
                <a:extLst>
                  <a:ext uri="{FF2B5EF4-FFF2-40B4-BE49-F238E27FC236}">
                    <a16:creationId xmlns:a16="http://schemas.microsoft.com/office/drawing/2014/main" id="{6CC6FC40-9871-DE3E-1517-3A92400798F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1;p15">
                <a:extLst>
                  <a:ext uri="{FF2B5EF4-FFF2-40B4-BE49-F238E27FC236}">
                    <a16:creationId xmlns:a16="http://schemas.microsoft.com/office/drawing/2014/main" id="{238B73B3-7DE5-0490-BF8D-F6EF55D8B183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2;p15">
                <a:extLst>
                  <a:ext uri="{FF2B5EF4-FFF2-40B4-BE49-F238E27FC236}">
                    <a16:creationId xmlns:a16="http://schemas.microsoft.com/office/drawing/2014/main" id="{96BCF7F5-1E3C-0434-FCFC-CED4A40A3E0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3;p15">
                <a:extLst>
                  <a:ext uri="{FF2B5EF4-FFF2-40B4-BE49-F238E27FC236}">
                    <a16:creationId xmlns:a16="http://schemas.microsoft.com/office/drawing/2014/main" id="{5E9415F2-377E-2214-28A5-737BFA65BB7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4;p15">
                <a:extLst>
                  <a:ext uri="{FF2B5EF4-FFF2-40B4-BE49-F238E27FC236}">
                    <a16:creationId xmlns:a16="http://schemas.microsoft.com/office/drawing/2014/main" id="{C9CA3CB1-F728-04E3-CFAD-F84E03E37431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185;p15">
                <a:extLst>
                  <a:ext uri="{FF2B5EF4-FFF2-40B4-BE49-F238E27FC236}">
                    <a16:creationId xmlns:a16="http://schemas.microsoft.com/office/drawing/2014/main" id="{C18D4E88-1E2B-D8DE-2DEF-3BFBF879CF1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186;p15">
                <a:extLst>
                  <a:ext uri="{FF2B5EF4-FFF2-40B4-BE49-F238E27FC236}">
                    <a16:creationId xmlns:a16="http://schemas.microsoft.com/office/drawing/2014/main" id="{9259E712-2B14-5DE1-0901-041385EA9A8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1187;p15">
              <a:extLst>
                <a:ext uri="{FF2B5EF4-FFF2-40B4-BE49-F238E27FC236}">
                  <a16:creationId xmlns:a16="http://schemas.microsoft.com/office/drawing/2014/main" id="{F399C907-D9FC-78E7-C599-137A7DCAA91F}"/>
                </a:ext>
              </a:extLst>
            </p:cNvPr>
            <p:cNvGrpSpPr/>
            <p:nvPr userDrawn="1"/>
          </p:nvGrpSpPr>
          <p:grpSpPr>
            <a:xfrm>
              <a:off x="1236250" y="319063"/>
              <a:ext cx="166675" cy="168575"/>
              <a:chOff x="4954425" y="2036375"/>
              <a:chExt cx="166675" cy="168575"/>
            </a:xfrm>
          </p:grpSpPr>
          <p:sp>
            <p:nvSpPr>
              <p:cNvPr id="349" name="Google Shape;1188;p15">
                <a:extLst>
                  <a:ext uri="{FF2B5EF4-FFF2-40B4-BE49-F238E27FC236}">
                    <a16:creationId xmlns:a16="http://schemas.microsoft.com/office/drawing/2014/main" id="{7AFBF6CA-6DF1-E419-107F-CE26D00E0CEF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189;p15">
                <a:extLst>
                  <a:ext uri="{FF2B5EF4-FFF2-40B4-BE49-F238E27FC236}">
                    <a16:creationId xmlns:a16="http://schemas.microsoft.com/office/drawing/2014/main" id="{2B0591AA-8D70-1F1E-43C2-5EBF3ABB2BDB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1190;p15">
              <a:extLst>
                <a:ext uri="{FF2B5EF4-FFF2-40B4-BE49-F238E27FC236}">
                  <a16:creationId xmlns:a16="http://schemas.microsoft.com/office/drawing/2014/main" id="{F61F7CC2-1E51-556A-0A51-3F75695BAA3A}"/>
                </a:ext>
              </a:extLst>
            </p:cNvPr>
            <p:cNvSpPr/>
            <p:nvPr userDrawn="1"/>
          </p:nvSpPr>
          <p:spPr>
            <a:xfrm>
              <a:off x="8028425" y="36276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1191;p15">
              <a:extLst>
                <a:ext uri="{FF2B5EF4-FFF2-40B4-BE49-F238E27FC236}">
                  <a16:creationId xmlns:a16="http://schemas.microsoft.com/office/drawing/2014/main" id="{98D63E1E-619C-5515-F8AB-A9C2C4F2D4C4}"/>
                </a:ext>
              </a:extLst>
            </p:cNvPr>
            <p:cNvSpPr/>
            <p:nvPr userDrawn="1"/>
          </p:nvSpPr>
          <p:spPr>
            <a:xfrm>
              <a:off x="8149363" y="41939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1192;p15">
              <a:extLst>
                <a:ext uri="{FF2B5EF4-FFF2-40B4-BE49-F238E27FC236}">
                  <a16:creationId xmlns:a16="http://schemas.microsoft.com/office/drawing/2014/main" id="{3025E884-97B8-D391-8CCB-D876F1AA8796}"/>
                </a:ext>
              </a:extLst>
            </p:cNvPr>
            <p:cNvGrpSpPr/>
            <p:nvPr userDrawn="1"/>
          </p:nvGrpSpPr>
          <p:grpSpPr>
            <a:xfrm>
              <a:off x="7442275" y="4651625"/>
              <a:ext cx="166675" cy="168575"/>
              <a:chOff x="4954425" y="2036375"/>
              <a:chExt cx="166675" cy="168575"/>
            </a:xfrm>
          </p:grpSpPr>
          <p:sp>
            <p:nvSpPr>
              <p:cNvPr id="354" name="Google Shape;1193;p15">
                <a:extLst>
                  <a:ext uri="{FF2B5EF4-FFF2-40B4-BE49-F238E27FC236}">
                    <a16:creationId xmlns:a16="http://schemas.microsoft.com/office/drawing/2014/main" id="{395CCA74-B819-B8CA-9804-F69D9C291D1A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94;p15">
                <a:extLst>
                  <a:ext uri="{FF2B5EF4-FFF2-40B4-BE49-F238E27FC236}">
                    <a16:creationId xmlns:a16="http://schemas.microsoft.com/office/drawing/2014/main" id="{F1217EC0-A0DB-DA06-6FFB-B424D1A88A7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78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505" name="Nhóm 504">
            <a:extLst>
              <a:ext uri="{FF2B5EF4-FFF2-40B4-BE49-F238E27FC236}">
                <a16:creationId xmlns:a16="http://schemas.microsoft.com/office/drawing/2014/main" id="{40D6A630-ED1F-9E13-E910-9A0AC21F137A}"/>
              </a:ext>
            </a:extLst>
          </p:cNvPr>
          <p:cNvGrpSpPr/>
          <p:nvPr userDrawn="1"/>
        </p:nvGrpSpPr>
        <p:grpSpPr>
          <a:xfrm>
            <a:off x="317850" y="219518"/>
            <a:ext cx="11556300" cy="6505251"/>
            <a:chOff x="281025" y="219519"/>
            <a:chExt cx="8633734" cy="4860086"/>
          </a:xfrm>
        </p:grpSpPr>
        <p:sp>
          <p:nvSpPr>
            <p:cNvPr id="415" name="Google Shape;1196;p16">
              <a:extLst>
                <a:ext uri="{FF2B5EF4-FFF2-40B4-BE49-F238E27FC236}">
                  <a16:creationId xmlns:a16="http://schemas.microsoft.com/office/drawing/2014/main" id="{1C5C149C-9DA3-8674-D8CC-5594879CA76C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197;p16">
              <a:extLst>
                <a:ext uri="{FF2B5EF4-FFF2-40B4-BE49-F238E27FC236}">
                  <a16:creationId xmlns:a16="http://schemas.microsoft.com/office/drawing/2014/main" id="{4F648219-3FCF-A9B7-8DF7-F0F5D9256626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1198;p16">
              <a:extLst>
                <a:ext uri="{FF2B5EF4-FFF2-40B4-BE49-F238E27FC236}">
                  <a16:creationId xmlns:a16="http://schemas.microsoft.com/office/drawing/2014/main" id="{5991E695-4366-A27E-F02B-5474E2731BA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8" name="Google Shape;1199;p16">
                <a:extLst>
                  <a:ext uri="{FF2B5EF4-FFF2-40B4-BE49-F238E27FC236}">
                    <a16:creationId xmlns:a16="http://schemas.microsoft.com/office/drawing/2014/main" id="{2DC88CDE-3F62-1A0B-7D2B-C597B74DE475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1200;p16">
                <a:extLst>
                  <a:ext uri="{FF2B5EF4-FFF2-40B4-BE49-F238E27FC236}">
                    <a16:creationId xmlns:a16="http://schemas.microsoft.com/office/drawing/2014/main" id="{459641F7-A119-FCB9-4A8D-688C860AEB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1201;p16">
              <a:extLst>
                <a:ext uri="{FF2B5EF4-FFF2-40B4-BE49-F238E27FC236}">
                  <a16:creationId xmlns:a16="http://schemas.microsoft.com/office/drawing/2014/main" id="{A50FBBC8-6D34-09AC-6B41-653B7506CB22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1" name="Google Shape;1202;p16">
                <a:extLst>
                  <a:ext uri="{FF2B5EF4-FFF2-40B4-BE49-F238E27FC236}">
                    <a16:creationId xmlns:a16="http://schemas.microsoft.com/office/drawing/2014/main" id="{8B83B491-F530-83A2-A2F6-BC813079FA9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1203;p16">
                <a:extLst>
                  <a:ext uri="{FF2B5EF4-FFF2-40B4-BE49-F238E27FC236}">
                    <a16:creationId xmlns:a16="http://schemas.microsoft.com/office/drawing/2014/main" id="{5A4E8B7A-4FB7-B271-2F2B-33F1E1562B6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1204;p16">
              <a:extLst>
                <a:ext uri="{FF2B5EF4-FFF2-40B4-BE49-F238E27FC236}">
                  <a16:creationId xmlns:a16="http://schemas.microsoft.com/office/drawing/2014/main" id="{F70BBF29-6807-D574-4E3C-CAE5DA6A351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4" name="Google Shape;1205;p16">
                <a:extLst>
                  <a:ext uri="{FF2B5EF4-FFF2-40B4-BE49-F238E27FC236}">
                    <a16:creationId xmlns:a16="http://schemas.microsoft.com/office/drawing/2014/main" id="{A76AF035-4B38-D365-3C9D-D6DC52D7FB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1206;p16">
                <a:extLst>
                  <a:ext uri="{FF2B5EF4-FFF2-40B4-BE49-F238E27FC236}">
                    <a16:creationId xmlns:a16="http://schemas.microsoft.com/office/drawing/2014/main" id="{1CBC6A97-8793-5528-FE29-E4D564638369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1207;p16">
              <a:extLst>
                <a:ext uri="{FF2B5EF4-FFF2-40B4-BE49-F238E27FC236}">
                  <a16:creationId xmlns:a16="http://schemas.microsoft.com/office/drawing/2014/main" id="{DE26798E-A450-7E29-7470-5D163500186E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" name="Google Shape;1208;p16">
                <a:extLst>
                  <a:ext uri="{FF2B5EF4-FFF2-40B4-BE49-F238E27FC236}">
                    <a16:creationId xmlns:a16="http://schemas.microsoft.com/office/drawing/2014/main" id="{5FE035B0-6172-7E73-C22C-8405A31D287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1209;p16">
                <a:extLst>
                  <a:ext uri="{FF2B5EF4-FFF2-40B4-BE49-F238E27FC236}">
                    <a16:creationId xmlns:a16="http://schemas.microsoft.com/office/drawing/2014/main" id="{0B127E74-4464-F5A9-A76F-D4CA70E3F4A9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1210;p16">
              <a:extLst>
                <a:ext uri="{FF2B5EF4-FFF2-40B4-BE49-F238E27FC236}">
                  <a16:creationId xmlns:a16="http://schemas.microsoft.com/office/drawing/2014/main" id="{515C3B8D-3AD7-DC0C-0776-ED0B5B46C07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0" name="Google Shape;1211;p16">
                <a:extLst>
                  <a:ext uri="{FF2B5EF4-FFF2-40B4-BE49-F238E27FC236}">
                    <a16:creationId xmlns:a16="http://schemas.microsoft.com/office/drawing/2014/main" id="{BB2C07D9-8E38-17D4-1DBB-81694837FCF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1212;p16">
                <a:extLst>
                  <a:ext uri="{FF2B5EF4-FFF2-40B4-BE49-F238E27FC236}">
                    <a16:creationId xmlns:a16="http://schemas.microsoft.com/office/drawing/2014/main" id="{933E28A7-21CB-4670-AD0A-5B53EBAB16B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1213;p16">
              <a:extLst>
                <a:ext uri="{FF2B5EF4-FFF2-40B4-BE49-F238E27FC236}">
                  <a16:creationId xmlns:a16="http://schemas.microsoft.com/office/drawing/2014/main" id="{BA39D862-DFF8-815C-5CF3-2D48BCF91D1C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3" name="Google Shape;1214;p16">
                <a:extLst>
                  <a:ext uri="{FF2B5EF4-FFF2-40B4-BE49-F238E27FC236}">
                    <a16:creationId xmlns:a16="http://schemas.microsoft.com/office/drawing/2014/main" id="{8C9A640A-57E6-EDE1-768E-66A8CAF0D36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1215;p16">
                <a:extLst>
                  <a:ext uri="{FF2B5EF4-FFF2-40B4-BE49-F238E27FC236}">
                    <a16:creationId xmlns:a16="http://schemas.microsoft.com/office/drawing/2014/main" id="{96D84701-D2B0-14D1-F53F-6F82F5870C8F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1216;p16">
              <a:extLst>
                <a:ext uri="{FF2B5EF4-FFF2-40B4-BE49-F238E27FC236}">
                  <a16:creationId xmlns:a16="http://schemas.microsoft.com/office/drawing/2014/main" id="{62A09E72-BF65-A750-A57F-A37287CF533B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217;p16">
              <a:extLst>
                <a:ext uri="{FF2B5EF4-FFF2-40B4-BE49-F238E27FC236}">
                  <a16:creationId xmlns:a16="http://schemas.microsoft.com/office/drawing/2014/main" id="{0CCF8866-348C-8420-3006-92DFF9566D04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218;p16">
              <a:extLst>
                <a:ext uri="{FF2B5EF4-FFF2-40B4-BE49-F238E27FC236}">
                  <a16:creationId xmlns:a16="http://schemas.microsoft.com/office/drawing/2014/main" id="{5B0D4833-9C9F-84A7-BE70-DEF45941E8A3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219;p16">
              <a:extLst>
                <a:ext uri="{FF2B5EF4-FFF2-40B4-BE49-F238E27FC236}">
                  <a16:creationId xmlns:a16="http://schemas.microsoft.com/office/drawing/2014/main" id="{1576CA60-577C-4078-CFCF-F8C08736F23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220;p16">
              <a:extLst>
                <a:ext uri="{FF2B5EF4-FFF2-40B4-BE49-F238E27FC236}">
                  <a16:creationId xmlns:a16="http://schemas.microsoft.com/office/drawing/2014/main" id="{6D3B695E-DA09-8122-27B0-563BC1C7B7C0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221;p16">
              <a:extLst>
                <a:ext uri="{FF2B5EF4-FFF2-40B4-BE49-F238E27FC236}">
                  <a16:creationId xmlns:a16="http://schemas.microsoft.com/office/drawing/2014/main" id="{47A73D64-5C83-4092-291B-B02E4035124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222;p16">
              <a:extLst>
                <a:ext uri="{FF2B5EF4-FFF2-40B4-BE49-F238E27FC236}">
                  <a16:creationId xmlns:a16="http://schemas.microsoft.com/office/drawing/2014/main" id="{A34B0B2E-9A09-1950-3682-66884ECDC9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223;p16">
              <a:extLst>
                <a:ext uri="{FF2B5EF4-FFF2-40B4-BE49-F238E27FC236}">
                  <a16:creationId xmlns:a16="http://schemas.microsoft.com/office/drawing/2014/main" id="{ADF9192A-538C-3E47-89A4-59CE276E5DF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224;p16">
              <a:extLst>
                <a:ext uri="{FF2B5EF4-FFF2-40B4-BE49-F238E27FC236}">
                  <a16:creationId xmlns:a16="http://schemas.microsoft.com/office/drawing/2014/main" id="{D74ED323-94B0-D27A-1806-EAEB36ED503F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225;p16">
              <a:extLst>
                <a:ext uri="{FF2B5EF4-FFF2-40B4-BE49-F238E27FC236}">
                  <a16:creationId xmlns:a16="http://schemas.microsoft.com/office/drawing/2014/main" id="{77F0A997-539B-791A-ED35-7FAF359A43B3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226;p16">
              <a:extLst>
                <a:ext uri="{FF2B5EF4-FFF2-40B4-BE49-F238E27FC236}">
                  <a16:creationId xmlns:a16="http://schemas.microsoft.com/office/drawing/2014/main" id="{CF96ECB6-E782-5AB9-A9FF-7FB8E249155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227;p16">
              <a:extLst>
                <a:ext uri="{FF2B5EF4-FFF2-40B4-BE49-F238E27FC236}">
                  <a16:creationId xmlns:a16="http://schemas.microsoft.com/office/drawing/2014/main" id="{1D15FF1D-4517-1A62-96DA-D508EA69A26F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228;p16">
              <a:extLst>
                <a:ext uri="{FF2B5EF4-FFF2-40B4-BE49-F238E27FC236}">
                  <a16:creationId xmlns:a16="http://schemas.microsoft.com/office/drawing/2014/main" id="{4EC989F4-7696-C5E7-3CEF-6CF79DF0BB0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229;p16">
              <a:extLst>
                <a:ext uri="{FF2B5EF4-FFF2-40B4-BE49-F238E27FC236}">
                  <a16:creationId xmlns:a16="http://schemas.microsoft.com/office/drawing/2014/main" id="{3194E2BD-5AA8-C317-162A-EEBE3F484660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230;p16">
              <a:extLst>
                <a:ext uri="{FF2B5EF4-FFF2-40B4-BE49-F238E27FC236}">
                  <a16:creationId xmlns:a16="http://schemas.microsoft.com/office/drawing/2014/main" id="{8365F800-3BDA-D80D-0133-A50B4EFAC95A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231;p16">
              <a:extLst>
                <a:ext uri="{FF2B5EF4-FFF2-40B4-BE49-F238E27FC236}">
                  <a16:creationId xmlns:a16="http://schemas.microsoft.com/office/drawing/2014/main" id="{0ABE6872-DC1E-8C6D-8D43-E3B5C9650C2F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232;p16">
              <a:extLst>
                <a:ext uri="{FF2B5EF4-FFF2-40B4-BE49-F238E27FC236}">
                  <a16:creationId xmlns:a16="http://schemas.microsoft.com/office/drawing/2014/main" id="{879DEB1C-5CF4-63E0-0594-311055CA4AE3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233;p16">
              <a:extLst>
                <a:ext uri="{FF2B5EF4-FFF2-40B4-BE49-F238E27FC236}">
                  <a16:creationId xmlns:a16="http://schemas.microsoft.com/office/drawing/2014/main" id="{28A3C864-65F3-0F67-CD3C-EE1728FD2EEF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234;p16">
              <a:extLst>
                <a:ext uri="{FF2B5EF4-FFF2-40B4-BE49-F238E27FC236}">
                  <a16:creationId xmlns:a16="http://schemas.microsoft.com/office/drawing/2014/main" id="{D50FA92F-0657-A274-D6DF-8756CD726FD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235;p16">
              <a:extLst>
                <a:ext uri="{FF2B5EF4-FFF2-40B4-BE49-F238E27FC236}">
                  <a16:creationId xmlns:a16="http://schemas.microsoft.com/office/drawing/2014/main" id="{B5C3CDE4-99AD-27FA-C839-B0C2905DA2A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236;p16">
              <a:extLst>
                <a:ext uri="{FF2B5EF4-FFF2-40B4-BE49-F238E27FC236}">
                  <a16:creationId xmlns:a16="http://schemas.microsoft.com/office/drawing/2014/main" id="{4461B4AC-9983-6FDC-5F65-A3809D5D65F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237;p16">
              <a:extLst>
                <a:ext uri="{FF2B5EF4-FFF2-40B4-BE49-F238E27FC236}">
                  <a16:creationId xmlns:a16="http://schemas.microsoft.com/office/drawing/2014/main" id="{D7BE4709-78FD-AB92-4AFD-66D01881A97B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238;p16">
              <a:extLst>
                <a:ext uri="{FF2B5EF4-FFF2-40B4-BE49-F238E27FC236}">
                  <a16:creationId xmlns:a16="http://schemas.microsoft.com/office/drawing/2014/main" id="{11454654-E1D7-BDFE-00DF-6168B6671648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239;p16">
              <a:extLst>
                <a:ext uri="{FF2B5EF4-FFF2-40B4-BE49-F238E27FC236}">
                  <a16:creationId xmlns:a16="http://schemas.microsoft.com/office/drawing/2014/main" id="{457E197B-3881-1410-4069-6DCDE85ED629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240;p16">
              <a:extLst>
                <a:ext uri="{FF2B5EF4-FFF2-40B4-BE49-F238E27FC236}">
                  <a16:creationId xmlns:a16="http://schemas.microsoft.com/office/drawing/2014/main" id="{0987FADA-41C0-A0ED-5DFB-92DB46B86A8E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241;p16">
              <a:extLst>
                <a:ext uri="{FF2B5EF4-FFF2-40B4-BE49-F238E27FC236}">
                  <a16:creationId xmlns:a16="http://schemas.microsoft.com/office/drawing/2014/main" id="{BB0BBD13-B09C-B3A9-2EF8-D5F437813703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242;p16">
              <a:extLst>
                <a:ext uri="{FF2B5EF4-FFF2-40B4-BE49-F238E27FC236}">
                  <a16:creationId xmlns:a16="http://schemas.microsoft.com/office/drawing/2014/main" id="{A605B7C1-4009-AC60-CB59-B8A8432CDD92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243;p16">
              <a:extLst>
                <a:ext uri="{FF2B5EF4-FFF2-40B4-BE49-F238E27FC236}">
                  <a16:creationId xmlns:a16="http://schemas.microsoft.com/office/drawing/2014/main" id="{695B11D7-5847-EB28-D19A-EBF997350A7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244;p16">
              <a:extLst>
                <a:ext uri="{FF2B5EF4-FFF2-40B4-BE49-F238E27FC236}">
                  <a16:creationId xmlns:a16="http://schemas.microsoft.com/office/drawing/2014/main" id="{7DEAE7AE-7E9A-5F29-BA48-52FF50CBA4F5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245;p16">
              <a:extLst>
                <a:ext uri="{FF2B5EF4-FFF2-40B4-BE49-F238E27FC236}">
                  <a16:creationId xmlns:a16="http://schemas.microsoft.com/office/drawing/2014/main" id="{0649C5F9-EFFF-2A55-015B-49FAFDC1970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246;p16">
              <a:extLst>
                <a:ext uri="{FF2B5EF4-FFF2-40B4-BE49-F238E27FC236}">
                  <a16:creationId xmlns:a16="http://schemas.microsoft.com/office/drawing/2014/main" id="{0E519365-8AA2-494C-CD71-D174DE58693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247;p16">
              <a:extLst>
                <a:ext uri="{FF2B5EF4-FFF2-40B4-BE49-F238E27FC236}">
                  <a16:creationId xmlns:a16="http://schemas.microsoft.com/office/drawing/2014/main" id="{E089D823-E338-7DEE-8551-42DD84D381F7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248;p16">
              <a:extLst>
                <a:ext uri="{FF2B5EF4-FFF2-40B4-BE49-F238E27FC236}">
                  <a16:creationId xmlns:a16="http://schemas.microsoft.com/office/drawing/2014/main" id="{67829DFC-B5A1-5BE7-5B63-0EFD38779796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249;p16">
              <a:extLst>
                <a:ext uri="{FF2B5EF4-FFF2-40B4-BE49-F238E27FC236}">
                  <a16:creationId xmlns:a16="http://schemas.microsoft.com/office/drawing/2014/main" id="{103E494B-4204-F60A-92A6-FBDB3E17D4A8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250;p16">
              <a:extLst>
                <a:ext uri="{FF2B5EF4-FFF2-40B4-BE49-F238E27FC236}">
                  <a16:creationId xmlns:a16="http://schemas.microsoft.com/office/drawing/2014/main" id="{713CB5ED-CDDF-E65E-FA4C-02D0FB6B7BF1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251;p16">
              <a:extLst>
                <a:ext uri="{FF2B5EF4-FFF2-40B4-BE49-F238E27FC236}">
                  <a16:creationId xmlns:a16="http://schemas.microsoft.com/office/drawing/2014/main" id="{B00312CF-D316-A118-3080-91094947CB34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252;p16">
              <a:extLst>
                <a:ext uri="{FF2B5EF4-FFF2-40B4-BE49-F238E27FC236}">
                  <a16:creationId xmlns:a16="http://schemas.microsoft.com/office/drawing/2014/main" id="{D6F6579C-1B79-00FD-B9BC-79FCF1CEA4E8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253;p16">
              <a:extLst>
                <a:ext uri="{FF2B5EF4-FFF2-40B4-BE49-F238E27FC236}">
                  <a16:creationId xmlns:a16="http://schemas.microsoft.com/office/drawing/2014/main" id="{81905F47-829B-A747-70DB-D2FC1DF3A3C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254;p16">
              <a:extLst>
                <a:ext uri="{FF2B5EF4-FFF2-40B4-BE49-F238E27FC236}">
                  <a16:creationId xmlns:a16="http://schemas.microsoft.com/office/drawing/2014/main" id="{5F0EFED1-AAD7-6143-25BB-DFFEDC46F0A6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255;p16">
              <a:extLst>
                <a:ext uri="{FF2B5EF4-FFF2-40B4-BE49-F238E27FC236}">
                  <a16:creationId xmlns:a16="http://schemas.microsoft.com/office/drawing/2014/main" id="{6CDCFDC2-F081-B822-2B31-587A92573660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256;p16">
              <a:extLst>
                <a:ext uri="{FF2B5EF4-FFF2-40B4-BE49-F238E27FC236}">
                  <a16:creationId xmlns:a16="http://schemas.microsoft.com/office/drawing/2014/main" id="{B78B835C-2872-6707-8D6E-C58A39E7EAB1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257;p16">
              <a:extLst>
                <a:ext uri="{FF2B5EF4-FFF2-40B4-BE49-F238E27FC236}">
                  <a16:creationId xmlns:a16="http://schemas.microsoft.com/office/drawing/2014/main" id="{FF2B57CF-2067-C439-2EDA-0BE050F12E4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258;p16">
              <a:extLst>
                <a:ext uri="{FF2B5EF4-FFF2-40B4-BE49-F238E27FC236}">
                  <a16:creationId xmlns:a16="http://schemas.microsoft.com/office/drawing/2014/main" id="{73CA4339-3981-3B9B-8A6D-13681AFB5F5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259;p16">
              <a:extLst>
                <a:ext uri="{FF2B5EF4-FFF2-40B4-BE49-F238E27FC236}">
                  <a16:creationId xmlns:a16="http://schemas.microsoft.com/office/drawing/2014/main" id="{8D98BEDD-E084-0226-69AE-85A52865849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260;p16">
              <a:extLst>
                <a:ext uri="{FF2B5EF4-FFF2-40B4-BE49-F238E27FC236}">
                  <a16:creationId xmlns:a16="http://schemas.microsoft.com/office/drawing/2014/main" id="{A9AA843E-14E0-ABD0-FDA2-778638AF4D67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261;p16">
              <a:extLst>
                <a:ext uri="{FF2B5EF4-FFF2-40B4-BE49-F238E27FC236}">
                  <a16:creationId xmlns:a16="http://schemas.microsoft.com/office/drawing/2014/main" id="{39DC4554-6F47-CC6E-314F-76D684DC82BA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262;p16">
              <a:extLst>
                <a:ext uri="{FF2B5EF4-FFF2-40B4-BE49-F238E27FC236}">
                  <a16:creationId xmlns:a16="http://schemas.microsoft.com/office/drawing/2014/main" id="{1BB1712A-F914-051E-752B-76EF5498849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263;p16">
              <a:extLst>
                <a:ext uri="{FF2B5EF4-FFF2-40B4-BE49-F238E27FC236}">
                  <a16:creationId xmlns:a16="http://schemas.microsoft.com/office/drawing/2014/main" id="{A565477F-7A5A-5840-46F9-383028BEE179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264;p16">
              <a:extLst>
                <a:ext uri="{FF2B5EF4-FFF2-40B4-BE49-F238E27FC236}">
                  <a16:creationId xmlns:a16="http://schemas.microsoft.com/office/drawing/2014/main" id="{5E7E01E4-2446-15C3-FA1F-8B726C74345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265;p16">
              <a:extLst>
                <a:ext uri="{FF2B5EF4-FFF2-40B4-BE49-F238E27FC236}">
                  <a16:creationId xmlns:a16="http://schemas.microsoft.com/office/drawing/2014/main" id="{6ED375FA-43B2-0BE3-3789-AE7889006BA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266;p16">
              <a:extLst>
                <a:ext uri="{FF2B5EF4-FFF2-40B4-BE49-F238E27FC236}">
                  <a16:creationId xmlns:a16="http://schemas.microsoft.com/office/drawing/2014/main" id="{24B6B151-2C2C-129B-5254-9DD5FAB05E0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267;p16">
              <a:extLst>
                <a:ext uri="{FF2B5EF4-FFF2-40B4-BE49-F238E27FC236}">
                  <a16:creationId xmlns:a16="http://schemas.microsoft.com/office/drawing/2014/main" id="{1465CE9B-7C9D-B1CA-6EED-444591DB69E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268;p16">
              <a:extLst>
                <a:ext uri="{FF2B5EF4-FFF2-40B4-BE49-F238E27FC236}">
                  <a16:creationId xmlns:a16="http://schemas.microsoft.com/office/drawing/2014/main" id="{9BA6DB36-DE88-BE46-4113-89957FD253F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269;p16">
              <a:extLst>
                <a:ext uri="{FF2B5EF4-FFF2-40B4-BE49-F238E27FC236}">
                  <a16:creationId xmlns:a16="http://schemas.microsoft.com/office/drawing/2014/main" id="{68297A58-ED2F-6445-1102-27D46C2925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9" name="Google Shape;1270;p16">
              <a:extLst>
                <a:ext uri="{FF2B5EF4-FFF2-40B4-BE49-F238E27FC236}">
                  <a16:creationId xmlns:a16="http://schemas.microsoft.com/office/drawing/2014/main" id="{204E9873-61FF-52B2-01EF-44FD01CB1FAC}"/>
                </a:ext>
              </a:extLst>
            </p:cNvPr>
            <p:cNvGrpSpPr/>
            <p:nvPr userDrawn="1"/>
          </p:nvGrpSpPr>
          <p:grpSpPr>
            <a:xfrm>
              <a:off x="726213" y="4500425"/>
              <a:ext cx="291375" cy="281375"/>
              <a:chOff x="3243875" y="2372825"/>
              <a:chExt cx="291375" cy="281375"/>
            </a:xfrm>
          </p:grpSpPr>
          <p:sp>
            <p:nvSpPr>
              <p:cNvPr id="490" name="Google Shape;1271;p16">
                <a:extLst>
                  <a:ext uri="{FF2B5EF4-FFF2-40B4-BE49-F238E27FC236}">
                    <a16:creationId xmlns:a16="http://schemas.microsoft.com/office/drawing/2014/main" id="{4C0ABB86-8790-FC04-0A54-4544427CA63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1272;p16">
                <a:extLst>
                  <a:ext uri="{FF2B5EF4-FFF2-40B4-BE49-F238E27FC236}">
                    <a16:creationId xmlns:a16="http://schemas.microsoft.com/office/drawing/2014/main" id="{4984D5F5-B523-B469-1DD9-9DC805F4D2EF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1273;p16">
                <a:extLst>
                  <a:ext uri="{FF2B5EF4-FFF2-40B4-BE49-F238E27FC236}">
                    <a16:creationId xmlns:a16="http://schemas.microsoft.com/office/drawing/2014/main" id="{67A2770E-7F82-65CC-249C-1D1932952371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1274;p16">
                <a:extLst>
                  <a:ext uri="{FF2B5EF4-FFF2-40B4-BE49-F238E27FC236}">
                    <a16:creationId xmlns:a16="http://schemas.microsoft.com/office/drawing/2014/main" id="{77F900C5-ACD0-A231-7068-B7E6F8627A2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1275;p16">
                <a:extLst>
                  <a:ext uri="{FF2B5EF4-FFF2-40B4-BE49-F238E27FC236}">
                    <a16:creationId xmlns:a16="http://schemas.microsoft.com/office/drawing/2014/main" id="{E19184D3-B283-9D7D-4D7D-BCDCDB58C00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1276;p16">
                <a:extLst>
                  <a:ext uri="{FF2B5EF4-FFF2-40B4-BE49-F238E27FC236}">
                    <a16:creationId xmlns:a16="http://schemas.microsoft.com/office/drawing/2014/main" id="{F60CA7B9-08B2-D3FA-F254-8C0F1DC0B13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1277;p16">
                <a:extLst>
                  <a:ext uri="{FF2B5EF4-FFF2-40B4-BE49-F238E27FC236}">
                    <a16:creationId xmlns:a16="http://schemas.microsoft.com/office/drawing/2014/main" id="{79128E75-E1F3-008D-6693-F7EF6A73BEE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1278;p16">
                <a:extLst>
                  <a:ext uri="{FF2B5EF4-FFF2-40B4-BE49-F238E27FC236}">
                    <a16:creationId xmlns:a16="http://schemas.microsoft.com/office/drawing/2014/main" id="{121567BA-6577-846D-9973-F0B632FFACF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1279;p16">
                <a:extLst>
                  <a:ext uri="{FF2B5EF4-FFF2-40B4-BE49-F238E27FC236}">
                    <a16:creationId xmlns:a16="http://schemas.microsoft.com/office/drawing/2014/main" id="{33BA47F9-69C5-20A8-274D-CA517F24568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1280;p16">
                <a:extLst>
                  <a:ext uri="{FF2B5EF4-FFF2-40B4-BE49-F238E27FC236}">
                    <a16:creationId xmlns:a16="http://schemas.microsoft.com/office/drawing/2014/main" id="{1E977160-C18D-A71C-4592-015C8DE7B4C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1281;p16">
              <a:extLst>
                <a:ext uri="{FF2B5EF4-FFF2-40B4-BE49-F238E27FC236}">
                  <a16:creationId xmlns:a16="http://schemas.microsoft.com/office/drawing/2014/main" id="{9258EA44-201C-80BD-E6C0-A3301358E8BB}"/>
                </a:ext>
              </a:extLst>
            </p:cNvPr>
            <p:cNvSpPr/>
            <p:nvPr userDrawn="1"/>
          </p:nvSpPr>
          <p:spPr>
            <a:xfrm>
              <a:off x="7335600" y="5080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1282;p16">
              <a:extLst>
                <a:ext uri="{FF2B5EF4-FFF2-40B4-BE49-F238E27FC236}">
                  <a16:creationId xmlns:a16="http://schemas.microsoft.com/office/drawing/2014/main" id="{451105FE-3164-D3B9-A1EE-D5C680067A41}"/>
                </a:ext>
              </a:extLst>
            </p:cNvPr>
            <p:cNvGrpSpPr/>
            <p:nvPr userDrawn="1"/>
          </p:nvGrpSpPr>
          <p:grpSpPr>
            <a:xfrm>
              <a:off x="1514950" y="454750"/>
              <a:ext cx="166675" cy="168575"/>
              <a:chOff x="4954425" y="2036375"/>
              <a:chExt cx="166675" cy="168575"/>
            </a:xfrm>
          </p:grpSpPr>
          <p:sp>
            <p:nvSpPr>
              <p:cNvPr id="502" name="Google Shape;1283;p16">
                <a:extLst>
                  <a:ext uri="{FF2B5EF4-FFF2-40B4-BE49-F238E27FC236}">
                    <a16:creationId xmlns:a16="http://schemas.microsoft.com/office/drawing/2014/main" id="{40B4205E-9659-26D9-7CCA-590DBCD24DC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1284;p16">
                <a:extLst>
                  <a:ext uri="{FF2B5EF4-FFF2-40B4-BE49-F238E27FC236}">
                    <a16:creationId xmlns:a16="http://schemas.microsoft.com/office/drawing/2014/main" id="{1FCE46F8-A1E7-49AB-3123-F6939CC4FEA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1285;p16">
              <a:extLst>
                <a:ext uri="{FF2B5EF4-FFF2-40B4-BE49-F238E27FC236}">
                  <a16:creationId xmlns:a16="http://schemas.microsoft.com/office/drawing/2014/main" id="{D750E670-B35E-2A79-452F-7F6EEB470389}"/>
                </a:ext>
              </a:extLst>
            </p:cNvPr>
            <p:cNvSpPr/>
            <p:nvPr userDrawn="1"/>
          </p:nvSpPr>
          <p:spPr>
            <a:xfrm>
              <a:off x="1427950" y="47817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939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92CEE6-DFB7-AE8C-8517-D2176CEB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DA21E5-0AB4-F597-AB2A-BAADB655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A8F5B6A-0C39-01A1-0CCA-F6E6F28A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E9D45-2085-C23D-8317-17049905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83B4092-AC8A-6F11-3476-9319738F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02079A-81C6-000B-B6A6-EDC69DE5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292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F47D36-1F2E-515F-11EB-03FF764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A8D5864-77A9-919A-A532-D078E2E46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979970-E7EF-85E2-EC4F-09A4A64F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E9D9C6-EF59-6767-C843-9263F76C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6EC42C-2DC2-FC8C-ECB7-5ECB7BE3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3AC09D-F8DF-A93E-3DB8-06247F6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08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8B1C71-094E-6CAF-1847-602DE593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EC1977-F4C6-738B-FD9D-86ED7441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37C7EE-1E22-CCDD-6A17-6F2E9E6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D8903-5382-A68F-FDE2-D41D83F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93E2CE-7DC1-121F-8E66-ED1E2BEB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33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8A970C7-F444-80AD-67D1-77A270EC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ECF6D7-8597-E8E7-9476-F92CF529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99E8F8-7AA4-5FCA-F8F1-2E8FEB76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460FEB-DEB8-247D-C07D-5B1BD81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BCDCD3-EEA8-459A-5A5E-A55FC17F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95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5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25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98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630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86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04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3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93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13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2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83711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65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504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47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73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9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0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85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2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19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20AA202-2589-158F-6406-66C4DE2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588AAD-DCCD-15EE-8647-6278323D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2DEA3A-99CF-7ABF-A357-5575758A6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DD69-4FEA-4FE8-B9AB-0661F822CDD1}" type="datetimeFigureOut">
              <a:rPr lang="vi-VN" smtClean="0"/>
              <a:t>21/02/2025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499698-AC37-2E39-ABAE-BC07A0EF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12A270-6D8B-D6B6-E3B6-6EB0AB50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8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9EE8A-13EE-4736-ABDB-BFF3F4BC1C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4D904-FC2E-426F-8532-9FE32722E5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07;p2">
            <a:extLst>
              <a:ext uri="{FF2B5EF4-FFF2-40B4-BE49-F238E27FC236}">
                <a16:creationId xmlns:a16="http://schemas.microsoft.com/office/drawing/2014/main" id="{476879A6-8F43-48B7-8658-DB0C7459ED04}"/>
              </a:ext>
            </a:extLst>
          </p:cNvPr>
          <p:cNvSpPr txBox="1"/>
          <p:nvPr/>
        </p:nvSpPr>
        <p:spPr>
          <a:xfrm>
            <a:off x="3006347" y="2219913"/>
            <a:ext cx="76637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KHỞI ĐỘNG</a:t>
            </a:r>
            <a:endParaRPr kumimoji="0" sz="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7" name="Google Shape;108;p2">
            <a:extLst>
              <a:ext uri="{FF2B5EF4-FFF2-40B4-BE49-F238E27FC236}">
                <a16:creationId xmlns:a16="http://schemas.microsoft.com/office/drawing/2014/main" id="{45D228DB-5FD5-4EE7-9679-75C77B47A3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1425" y="3842982"/>
            <a:ext cx="2973699" cy="262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09;p2">
            <a:extLst>
              <a:ext uri="{FF2B5EF4-FFF2-40B4-BE49-F238E27FC236}">
                <a16:creationId xmlns:a16="http://schemas.microsoft.com/office/drawing/2014/main" id="{A8640553-9E4D-48FD-9FDE-405ADC7E0F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46" y="439622"/>
            <a:ext cx="2332439" cy="27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10;p2">
            <a:extLst>
              <a:ext uri="{FF2B5EF4-FFF2-40B4-BE49-F238E27FC236}">
                <a16:creationId xmlns:a16="http://schemas.microsoft.com/office/drawing/2014/main" id="{6BD6980E-0D32-4160-ACD6-1421558DEA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635" y="4221203"/>
            <a:ext cx="3536539" cy="353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11;p2">
            <a:extLst>
              <a:ext uri="{FF2B5EF4-FFF2-40B4-BE49-F238E27FC236}">
                <a16:creationId xmlns:a16="http://schemas.microsoft.com/office/drawing/2014/main" id="{1A43BD66-B376-431A-B7B1-F76E51FE68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4502" y="4902214"/>
            <a:ext cx="2174517" cy="217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18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9">
            <a:extLst>
              <a:ext uri="{FF2B5EF4-FFF2-40B4-BE49-F238E27FC236}">
                <a16:creationId xmlns:a16="http://schemas.microsoft.com/office/drawing/2014/main" id="{B0D3A1FB-982E-D722-E7DB-B026FE8DF4A6}"/>
              </a:ext>
            </a:extLst>
          </p:cNvPr>
          <p:cNvGrpSpPr/>
          <p:nvPr/>
        </p:nvGrpSpPr>
        <p:grpSpPr>
          <a:xfrm>
            <a:off x="673906" y="630976"/>
            <a:ext cx="6320097" cy="1179105"/>
            <a:chOff x="756563" y="570065"/>
            <a:chExt cx="6320097" cy="1179105"/>
          </a:xfrm>
        </p:grpSpPr>
        <p:sp>
          <p:nvSpPr>
            <p:cNvPr id="8" name="Hộp Văn bản 10">
              <a:extLst>
                <a:ext uri="{FF2B5EF4-FFF2-40B4-BE49-F238E27FC236}">
                  <a16:creationId xmlns:a16="http://schemas.microsoft.com/office/drawing/2014/main" id="{ACFE8F3E-1283-4942-EF0D-3EB5582FBADA}"/>
                </a:ext>
              </a:extLst>
            </p:cNvPr>
            <p:cNvSpPr txBox="1"/>
            <p:nvPr/>
          </p:nvSpPr>
          <p:spPr>
            <a:xfrm>
              <a:off x="756563" y="836453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5BE1AE0F-6D89-93A0-562A-E76E7DA2E705}"/>
                </a:ext>
              </a:extLst>
            </p:cNvPr>
            <p:cNvSpPr txBox="1"/>
            <p:nvPr/>
          </p:nvSpPr>
          <p:spPr>
            <a:xfrm>
              <a:off x="6178657" y="570065"/>
              <a:ext cx="898003" cy="1179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H" panose="020B06030503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D913D248-6A8A-C1B2-8D19-C482B3FA3003}"/>
              </a:ext>
            </a:extLst>
          </p:cNvPr>
          <p:cNvGrpSpPr/>
          <p:nvPr/>
        </p:nvGrpSpPr>
        <p:grpSpPr>
          <a:xfrm>
            <a:off x="833243" y="2823427"/>
            <a:ext cx="5726893" cy="1838954"/>
            <a:chOff x="673907" y="2538919"/>
            <a:chExt cx="5726893" cy="1838954"/>
          </a:xfrm>
        </p:grpSpPr>
        <p:sp>
          <p:nvSpPr>
            <p:cNvPr id="2" name="Hình tự do: Hình 1">
              <a:extLst>
                <a:ext uri="{FF2B5EF4-FFF2-40B4-BE49-F238E27FC236}">
                  <a16:creationId xmlns:a16="http://schemas.microsoft.com/office/drawing/2014/main" id="{00CB094E-0925-292A-1076-1FA52CECD8BA}"/>
                </a:ext>
              </a:extLst>
            </p:cNvPr>
            <p:cNvSpPr/>
            <p:nvPr/>
          </p:nvSpPr>
          <p:spPr>
            <a:xfrm>
              <a:off x="690664" y="2538919"/>
              <a:ext cx="5710136" cy="1838954"/>
            </a:xfrm>
            <a:custGeom>
              <a:avLst/>
              <a:gdLst>
                <a:gd name="connsiteX0" fmla="*/ 243191 w 5710136"/>
                <a:gd name="connsiteY0" fmla="*/ 1060315 h 1838954"/>
                <a:gd name="connsiteX1" fmla="*/ 243191 w 5710136"/>
                <a:gd name="connsiteY1" fmla="*/ 1060315 h 1838954"/>
                <a:gd name="connsiteX2" fmla="*/ 155642 w 5710136"/>
                <a:gd name="connsiteY2" fmla="*/ 982494 h 1838954"/>
                <a:gd name="connsiteX3" fmla="*/ 126459 w 5710136"/>
                <a:gd name="connsiteY3" fmla="*/ 933855 h 1838954"/>
                <a:gd name="connsiteX4" fmla="*/ 68093 w 5710136"/>
                <a:gd name="connsiteY4" fmla="*/ 875490 h 1838954"/>
                <a:gd name="connsiteX5" fmla="*/ 58366 w 5710136"/>
                <a:gd name="connsiteY5" fmla="*/ 846307 h 1838954"/>
                <a:gd name="connsiteX6" fmla="*/ 38910 w 5710136"/>
                <a:gd name="connsiteY6" fmla="*/ 817124 h 1838954"/>
                <a:gd name="connsiteX7" fmla="*/ 19455 w 5710136"/>
                <a:gd name="connsiteY7" fmla="*/ 719847 h 1838954"/>
                <a:gd name="connsiteX8" fmla="*/ 0 w 5710136"/>
                <a:gd name="connsiteY8" fmla="*/ 642026 h 1838954"/>
                <a:gd name="connsiteX9" fmla="*/ 19455 w 5710136"/>
                <a:gd name="connsiteY9" fmla="*/ 437745 h 1838954"/>
                <a:gd name="connsiteX10" fmla="*/ 38910 w 5710136"/>
                <a:gd name="connsiteY10" fmla="*/ 398834 h 1838954"/>
                <a:gd name="connsiteX11" fmla="*/ 58366 w 5710136"/>
                <a:gd name="connsiteY11" fmla="*/ 350196 h 1838954"/>
                <a:gd name="connsiteX12" fmla="*/ 68093 w 5710136"/>
                <a:gd name="connsiteY12" fmla="*/ 311285 h 1838954"/>
                <a:gd name="connsiteX13" fmla="*/ 107004 w 5710136"/>
                <a:gd name="connsiteY13" fmla="*/ 252919 h 1838954"/>
                <a:gd name="connsiteX14" fmla="*/ 184825 w 5710136"/>
                <a:gd name="connsiteY14" fmla="*/ 165370 h 1838954"/>
                <a:gd name="connsiteX15" fmla="*/ 204281 w 5710136"/>
                <a:gd name="connsiteY15" fmla="*/ 145915 h 1838954"/>
                <a:gd name="connsiteX16" fmla="*/ 243191 w 5710136"/>
                <a:gd name="connsiteY16" fmla="*/ 126460 h 1838954"/>
                <a:gd name="connsiteX17" fmla="*/ 282102 w 5710136"/>
                <a:gd name="connsiteY17" fmla="*/ 116732 h 1838954"/>
                <a:gd name="connsiteX18" fmla="*/ 311285 w 5710136"/>
                <a:gd name="connsiteY18" fmla="*/ 107004 h 1838954"/>
                <a:gd name="connsiteX19" fmla="*/ 544749 w 5710136"/>
                <a:gd name="connsiteY19" fmla="*/ 126460 h 1838954"/>
                <a:gd name="connsiteX20" fmla="*/ 622570 w 5710136"/>
                <a:gd name="connsiteY20" fmla="*/ 136187 h 1838954"/>
                <a:gd name="connsiteX21" fmla="*/ 729574 w 5710136"/>
                <a:gd name="connsiteY21" fmla="*/ 165370 h 1838954"/>
                <a:gd name="connsiteX22" fmla="*/ 787940 w 5710136"/>
                <a:gd name="connsiteY22" fmla="*/ 145915 h 1838954"/>
                <a:gd name="connsiteX23" fmla="*/ 817123 w 5710136"/>
                <a:gd name="connsiteY23" fmla="*/ 126460 h 1838954"/>
                <a:gd name="connsiteX24" fmla="*/ 894945 w 5710136"/>
                <a:gd name="connsiteY24" fmla="*/ 107004 h 1838954"/>
                <a:gd name="connsiteX25" fmla="*/ 963038 w 5710136"/>
                <a:gd name="connsiteY25" fmla="*/ 77821 h 1838954"/>
                <a:gd name="connsiteX26" fmla="*/ 1031132 w 5710136"/>
                <a:gd name="connsiteY26" fmla="*/ 58366 h 1838954"/>
                <a:gd name="connsiteX27" fmla="*/ 1118681 w 5710136"/>
                <a:gd name="connsiteY27" fmla="*/ 38911 h 1838954"/>
                <a:gd name="connsiteX28" fmla="*/ 1546698 w 5710136"/>
                <a:gd name="connsiteY28" fmla="*/ 48638 h 1838954"/>
                <a:gd name="connsiteX29" fmla="*/ 1595336 w 5710136"/>
                <a:gd name="connsiteY29" fmla="*/ 77821 h 1838954"/>
                <a:gd name="connsiteX30" fmla="*/ 1634247 w 5710136"/>
                <a:gd name="connsiteY30" fmla="*/ 87549 h 1838954"/>
                <a:gd name="connsiteX31" fmla="*/ 1663430 w 5710136"/>
                <a:gd name="connsiteY31" fmla="*/ 97277 h 1838954"/>
                <a:gd name="connsiteX32" fmla="*/ 1838527 w 5710136"/>
                <a:gd name="connsiteY32" fmla="*/ 77821 h 1838954"/>
                <a:gd name="connsiteX33" fmla="*/ 1877438 w 5710136"/>
                <a:gd name="connsiteY33" fmla="*/ 68094 h 1838954"/>
                <a:gd name="connsiteX34" fmla="*/ 1926076 w 5710136"/>
                <a:gd name="connsiteY34" fmla="*/ 48638 h 1838954"/>
                <a:gd name="connsiteX35" fmla="*/ 2071991 w 5710136"/>
                <a:gd name="connsiteY35" fmla="*/ 38911 h 1838954"/>
                <a:gd name="connsiteX36" fmla="*/ 2733472 w 5710136"/>
                <a:gd name="connsiteY36" fmla="*/ 9728 h 1838954"/>
                <a:gd name="connsiteX37" fmla="*/ 2879387 w 5710136"/>
                <a:gd name="connsiteY37" fmla="*/ 19455 h 1838954"/>
                <a:gd name="connsiteX38" fmla="*/ 2966936 w 5710136"/>
                <a:gd name="connsiteY38" fmla="*/ 38911 h 1838954"/>
                <a:gd name="connsiteX39" fmla="*/ 3015574 w 5710136"/>
                <a:gd name="connsiteY39" fmla="*/ 48638 h 1838954"/>
                <a:gd name="connsiteX40" fmla="*/ 3054485 w 5710136"/>
                <a:gd name="connsiteY40" fmla="*/ 58366 h 1838954"/>
                <a:gd name="connsiteX41" fmla="*/ 3151762 w 5710136"/>
                <a:gd name="connsiteY41" fmla="*/ 77821 h 1838954"/>
                <a:gd name="connsiteX42" fmla="*/ 3219855 w 5710136"/>
                <a:gd name="connsiteY42" fmla="*/ 107004 h 1838954"/>
                <a:gd name="connsiteX43" fmla="*/ 3278221 w 5710136"/>
                <a:gd name="connsiteY43" fmla="*/ 136187 h 1838954"/>
                <a:gd name="connsiteX44" fmla="*/ 3394953 w 5710136"/>
                <a:gd name="connsiteY44" fmla="*/ 155643 h 1838954"/>
                <a:gd name="connsiteX45" fmla="*/ 3706238 w 5710136"/>
                <a:gd name="connsiteY45" fmla="*/ 145915 h 1838954"/>
                <a:gd name="connsiteX46" fmla="*/ 3754876 w 5710136"/>
                <a:gd name="connsiteY46" fmla="*/ 136187 h 1838954"/>
                <a:gd name="connsiteX47" fmla="*/ 3910519 w 5710136"/>
                <a:gd name="connsiteY47" fmla="*/ 97277 h 1838954"/>
                <a:gd name="connsiteX48" fmla="*/ 4105072 w 5710136"/>
                <a:gd name="connsiteY48" fmla="*/ 68094 h 1838954"/>
                <a:gd name="connsiteX49" fmla="*/ 4241259 w 5710136"/>
                <a:gd name="connsiteY49" fmla="*/ 29183 h 1838954"/>
                <a:gd name="connsiteX50" fmla="*/ 4367719 w 5710136"/>
                <a:gd name="connsiteY50" fmla="*/ 19455 h 1838954"/>
                <a:gd name="connsiteX51" fmla="*/ 4552545 w 5710136"/>
                <a:gd name="connsiteY51" fmla="*/ 0 h 1838954"/>
                <a:gd name="connsiteX52" fmla="*/ 4737370 w 5710136"/>
                <a:gd name="connsiteY52" fmla="*/ 19455 h 1838954"/>
                <a:gd name="connsiteX53" fmla="*/ 4922196 w 5710136"/>
                <a:gd name="connsiteY53" fmla="*/ 48638 h 1838954"/>
                <a:gd name="connsiteX54" fmla="*/ 5019472 w 5710136"/>
                <a:gd name="connsiteY54" fmla="*/ 87549 h 1838954"/>
                <a:gd name="connsiteX55" fmla="*/ 5058383 w 5710136"/>
                <a:gd name="connsiteY55" fmla="*/ 107004 h 1838954"/>
                <a:gd name="connsiteX56" fmla="*/ 5116749 w 5710136"/>
                <a:gd name="connsiteY56" fmla="*/ 116732 h 1838954"/>
                <a:gd name="connsiteX57" fmla="*/ 5175115 w 5710136"/>
                <a:gd name="connsiteY57" fmla="*/ 136187 h 1838954"/>
                <a:gd name="connsiteX58" fmla="*/ 5214025 w 5710136"/>
                <a:gd name="connsiteY58" fmla="*/ 145915 h 1838954"/>
                <a:gd name="connsiteX59" fmla="*/ 5233481 w 5710136"/>
                <a:gd name="connsiteY59" fmla="*/ 165370 h 1838954"/>
                <a:gd name="connsiteX60" fmla="*/ 5301574 w 5710136"/>
                <a:gd name="connsiteY60" fmla="*/ 194553 h 1838954"/>
                <a:gd name="connsiteX61" fmla="*/ 5321030 w 5710136"/>
                <a:gd name="connsiteY61" fmla="*/ 214009 h 1838954"/>
                <a:gd name="connsiteX62" fmla="*/ 5447489 w 5710136"/>
                <a:gd name="connsiteY62" fmla="*/ 291830 h 1838954"/>
                <a:gd name="connsiteX63" fmla="*/ 5486400 w 5710136"/>
                <a:gd name="connsiteY63" fmla="*/ 311285 h 1838954"/>
                <a:gd name="connsiteX64" fmla="*/ 5564221 w 5710136"/>
                <a:gd name="connsiteY64" fmla="*/ 379379 h 1838954"/>
                <a:gd name="connsiteX65" fmla="*/ 5671225 w 5710136"/>
                <a:gd name="connsiteY65" fmla="*/ 505838 h 1838954"/>
                <a:gd name="connsiteX66" fmla="*/ 5680953 w 5710136"/>
                <a:gd name="connsiteY66" fmla="*/ 544749 h 1838954"/>
                <a:gd name="connsiteX67" fmla="*/ 5700408 w 5710136"/>
                <a:gd name="connsiteY67" fmla="*/ 573932 h 1838954"/>
                <a:gd name="connsiteX68" fmla="*/ 5710136 w 5710136"/>
                <a:gd name="connsiteY68" fmla="*/ 710119 h 1838954"/>
                <a:gd name="connsiteX69" fmla="*/ 5690681 w 5710136"/>
                <a:gd name="connsiteY69" fmla="*/ 797668 h 1838954"/>
                <a:gd name="connsiteX70" fmla="*/ 5680953 w 5710136"/>
                <a:gd name="connsiteY70" fmla="*/ 856034 h 1838954"/>
                <a:gd name="connsiteX71" fmla="*/ 5632315 w 5710136"/>
                <a:gd name="connsiteY71" fmla="*/ 953311 h 1838954"/>
                <a:gd name="connsiteX72" fmla="*/ 5593404 w 5710136"/>
                <a:gd name="connsiteY72" fmla="*/ 1040860 h 1838954"/>
                <a:gd name="connsiteX73" fmla="*/ 5583676 w 5710136"/>
                <a:gd name="connsiteY73" fmla="*/ 1070043 h 1838954"/>
                <a:gd name="connsiteX74" fmla="*/ 5544766 w 5710136"/>
                <a:gd name="connsiteY74" fmla="*/ 1108953 h 1838954"/>
                <a:gd name="connsiteX75" fmla="*/ 5525310 w 5710136"/>
                <a:gd name="connsiteY75" fmla="*/ 1167319 h 1838954"/>
                <a:gd name="connsiteX76" fmla="*/ 5505855 w 5710136"/>
                <a:gd name="connsiteY76" fmla="*/ 1225685 h 1838954"/>
                <a:gd name="connsiteX77" fmla="*/ 5466945 w 5710136"/>
                <a:gd name="connsiteY77" fmla="*/ 1498060 h 1838954"/>
                <a:gd name="connsiteX78" fmla="*/ 5437762 w 5710136"/>
                <a:gd name="connsiteY78" fmla="*/ 1536970 h 1838954"/>
                <a:gd name="connsiteX79" fmla="*/ 5408579 w 5710136"/>
                <a:gd name="connsiteY79" fmla="*/ 1556426 h 1838954"/>
                <a:gd name="connsiteX80" fmla="*/ 5194570 w 5710136"/>
                <a:gd name="connsiteY80" fmla="*/ 1546698 h 1838954"/>
                <a:gd name="connsiteX81" fmla="*/ 5116749 w 5710136"/>
                <a:gd name="connsiteY81" fmla="*/ 1527243 h 1838954"/>
                <a:gd name="connsiteX82" fmla="*/ 4873557 w 5710136"/>
                <a:gd name="connsiteY82" fmla="*/ 1556426 h 1838954"/>
                <a:gd name="connsiteX83" fmla="*/ 4786008 w 5710136"/>
                <a:gd name="connsiteY83" fmla="*/ 1566153 h 1838954"/>
                <a:gd name="connsiteX84" fmla="*/ 4698459 w 5710136"/>
                <a:gd name="connsiteY84" fmla="*/ 1595336 h 1838954"/>
                <a:gd name="connsiteX85" fmla="*/ 4572000 w 5710136"/>
                <a:gd name="connsiteY85" fmla="*/ 1643975 h 1838954"/>
                <a:gd name="connsiteX86" fmla="*/ 4484451 w 5710136"/>
                <a:gd name="connsiteY86" fmla="*/ 1682885 h 1838954"/>
                <a:gd name="connsiteX87" fmla="*/ 4426085 w 5710136"/>
                <a:gd name="connsiteY87" fmla="*/ 1692613 h 1838954"/>
                <a:gd name="connsiteX88" fmla="*/ 4299625 w 5710136"/>
                <a:gd name="connsiteY88" fmla="*/ 1712068 h 1838954"/>
                <a:gd name="connsiteX89" fmla="*/ 4114800 w 5710136"/>
                <a:gd name="connsiteY89" fmla="*/ 1731524 h 1838954"/>
                <a:gd name="connsiteX90" fmla="*/ 4027251 w 5710136"/>
                <a:gd name="connsiteY90" fmla="*/ 1750979 h 1838954"/>
                <a:gd name="connsiteX91" fmla="*/ 3949430 w 5710136"/>
                <a:gd name="connsiteY91" fmla="*/ 1770434 h 1838954"/>
                <a:gd name="connsiteX92" fmla="*/ 3725693 w 5710136"/>
                <a:gd name="connsiteY92" fmla="*/ 1780162 h 1838954"/>
                <a:gd name="connsiteX93" fmla="*/ 3638145 w 5710136"/>
                <a:gd name="connsiteY93" fmla="*/ 1789890 h 1838954"/>
                <a:gd name="connsiteX94" fmla="*/ 3492230 w 5710136"/>
                <a:gd name="connsiteY94" fmla="*/ 1799617 h 1838954"/>
                <a:gd name="connsiteX95" fmla="*/ 3443591 w 5710136"/>
                <a:gd name="connsiteY95" fmla="*/ 1809345 h 1838954"/>
                <a:gd name="connsiteX96" fmla="*/ 2918298 w 5710136"/>
                <a:gd name="connsiteY96" fmla="*/ 1819072 h 1838954"/>
                <a:gd name="connsiteX97" fmla="*/ 2869659 w 5710136"/>
                <a:gd name="connsiteY97" fmla="*/ 1828800 h 1838954"/>
                <a:gd name="connsiteX98" fmla="*/ 2324910 w 5710136"/>
                <a:gd name="connsiteY98" fmla="*/ 1828800 h 1838954"/>
                <a:gd name="connsiteX99" fmla="*/ 2227634 w 5710136"/>
                <a:gd name="connsiteY99" fmla="*/ 1789890 h 1838954"/>
                <a:gd name="connsiteX100" fmla="*/ 2188723 w 5710136"/>
                <a:gd name="connsiteY100" fmla="*/ 1760707 h 1838954"/>
                <a:gd name="connsiteX101" fmla="*/ 2130357 w 5710136"/>
                <a:gd name="connsiteY101" fmla="*/ 1741251 h 1838954"/>
                <a:gd name="connsiteX102" fmla="*/ 2052536 w 5710136"/>
                <a:gd name="connsiteY102" fmla="*/ 1702341 h 1838954"/>
                <a:gd name="connsiteX103" fmla="*/ 1974715 w 5710136"/>
                <a:gd name="connsiteY103" fmla="*/ 1673158 h 1838954"/>
                <a:gd name="connsiteX104" fmla="*/ 1935804 w 5710136"/>
                <a:gd name="connsiteY104" fmla="*/ 1663430 h 1838954"/>
                <a:gd name="connsiteX105" fmla="*/ 963038 w 5710136"/>
                <a:gd name="connsiteY105" fmla="*/ 1682885 h 1838954"/>
                <a:gd name="connsiteX106" fmla="*/ 836579 w 5710136"/>
                <a:gd name="connsiteY106" fmla="*/ 1692613 h 1838954"/>
                <a:gd name="connsiteX107" fmla="*/ 496110 w 5710136"/>
                <a:gd name="connsiteY107" fmla="*/ 1673158 h 1838954"/>
                <a:gd name="connsiteX108" fmla="*/ 350196 w 5710136"/>
                <a:gd name="connsiteY108" fmla="*/ 1643975 h 1838954"/>
                <a:gd name="connsiteX109" fmla="*/ 291830 w 5710136"/>
                <a:gd name="connsiteY109" fmla="*/ 1624519 h 1838954"/>
                <a:gd name="connsiteX110" fmla="*/ 204281 w 5710136"/>
                <a:gd name="connsiteY110" fmla="*/ 1595336 h 1838954"/>
                <a:gd name="connsiteX111" fmla="*/ 155642 w 5710136"/>
                <a:gd name="connsiteY111" fmla="*/ 1546698 h 1838954"/>
                <a:gd name="connsiteX112" fmla="*/ 116732 w 5710136"/>
                <a:gd name="connsiteY112" fmla="*/ 1488332 h 1838954"/>
                <a:gd name="connsiteX113" fmla="*/ 97276 w 5710136"/>
                <a:gd name="connsiteY113" fmla="*/ 1459149 h 1838954"/>
                <a:gd name="connsiteX114" fmla="*/ 48638 w 5710136"/>
                <a:gd name="connsiteY114" fmla="*/ 1400783 h 1838954"/>
                <a:gd name="connsiteX115" fmla="*/ 29183 w 5710136"/>
                <a:gd name="connsiteY115" fmla="*/ 1352145 h 1838954"/>
                <a:gd name="connsiteX116" fmla="*/ 19455 w 5710136"/>
                <a:gd name="connsiteY116" fmla="*/ 1322962 h 1838954"/>
                <a:gd name="connsiteX117" fmla="*/ 0 w 5710136"/>
                <a:gd name="connsiteY117" fmla="*/ 1274324 h 1838954"/>
                <a:gd name="connsiteX118" fmla="*/ 19455 w 5710136"/>
                <a:gd name="connsiteY118" fmla="*/ 1040860 h 1838954"/>
                <a:gd name="connsiteX119" fmla="*/ 38910 w 5710136"/>
                <a:gd name="connsiteY119" fmla="*/ 1001949 h 1838954"/>
                <a:gd name="connsiteX120" fmla="*/ 48638 w 5710136"/>
                <a:gd name="connsiteY120" fmla="*/ 972766 h 1838954"/>
                <a:gd name="connsiteX121" fmla="*/ 77821 w 5710136"/>
                <a:gd name="connsiteY121" fmla="*/ 904672 h 1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710136" h="1838954">
                  <a:moveTo>
                    <a:pt x="243191" y="1060315"/>
                  </a:moveTo>
                  <a:lnTo>
                    <a:pt x="243191" y="1060315"/>
                  </a:lnTo>
                  <a:cubicBezTo>
                    <a:pt x="214008" y="1034375"/>
                    <a:pt x="182126" y="1011185"/>
                    <a:pt x="155642" y="982494"/>
                  </a:cubicBezTo>
                  <a:cubicBezTo>
                    <a:pt x="142818" y="968601"/>
                    <a:pt x="138432" y="948488"/>
                    <a:pt x="126459" y="933855"/>
                  </a:cubicBezTo>
                  <a:cubicBezTo>
                    <a:pt x="109036" y="912561"/>
                    <a:pt x="68093" y="875490"/>
                    <a:pt x="68093" y="875490"/>
                  </a:cubicBezTo>
                  <a:cubicBezTo>
                    <a:pt x="64851" y="865762"/>
                    <a:pt x="62952" y="855478"/>
                    <a:pt x="58366" y="846307"/>
                  </a:cubicBezTo>
                  <a:cubicBezTo>
                    <a:pt x="53137" y="835850"/>
                    <a:pt x="42348" y="828298"/>
                    <a:pt x="38910" y="817124"/>
                  </a:cubicBezTo>
                  <a:cubicBezTo>
                    <a:pt x="29185" y="785519"/>
                    <a:pt x="27475" y="751927"/>
                    <a:pt x="19455" y="719847"/>
                  </a:cubicBezTo>
                  <a:lnTo>
                    <a:pt x="0" y="642026"/>
                  </a:lnTo>
                  <a:cubicBezTo>
                    <a:pt x="803" y="632390"/>
                    <a:pt x="13960" y="461558"/>
                    <a:pt x="19455" y="437745"/>
                  </a:cubicBezTo>
                  <a:cubicBezTo>
                    <a:pt x="22716" y="423615"/>
                    <a:pt x="33020" y="412085"/>
                    <a:pt x="38910" y="398834"/>
                  </a:cubicBezTo>
                  <a:cubicBezTo>
                    <a:pt x="46002" y="382877"/>
                    <a:pt x="52844" y="366762"/>
                    <a:pt x="58366" y="350196"/>
                  </a:cubicBezTo>
                  <a:cubicBezTo>
                    <a:pt x="62594" y="337513"/>
                    <a:pt x="62114" y="323243"/>
                    <a:pt x="68093" y="311285"/>
                  </a:cubicBezTo>
                  <a:cubicBezTo>
                    <a:pt x="78550" y="290371"/>
                    <a:pt x="94034" y="272374"/>
                    <a:pt x="107004" y="252919"/>
                  </a:cubicBezTo>
                  <a:cubicBezTo>
                    <a:pt x="141722" y="200842"/>
                    <a:pt x="118190" y="232005"/>
                    <a:pt x="184825" y="165370"/>
                  </a:cubicBezTo>
                  <a:cubicBezTo>
                    <a:pt x="191310" y="158885"/>
                    <a:pt x="196078" y="150017"/>
                    <a:pt x="204281" y="145915"/>
                  </a:cubicBezTo>
                  <a:cubicBezTo>
                    <a:pt x="217251" y="139430"/>
                    <a:pt x="229613" y="131552"/>
                    <a:pt x="243191" y="126460"/>
                  </a:cubicBezTo>
                  <a:cubicBezTo>
                    <a:pt x="255709" y="121766"/>
                    <a:pt x="269247" y="120405"/>
                    <a:pt x="282102" y="116732"/>
                  </a:cubicBezTo>
                  <a:cubicBezTo>
                    <a:pt x="291961" y="113915"/>
                    <a:pt x="301557" y="110247"/>
                    <a:pt x="311285" y="107004"/>
                  </a:cubicBezTo>
                  <a:lnTo>
                    <a:pt x="544749" y="126460"/>
                  </a:lnTo>
                  <a:cubicBezTo>
                    <a:pt x="570777" y="128900"/>
                    <a:pt x="596876" y="131369"/>
                    <a:pt x="622570" y="136187"/>
                  </a:cubicBezTo>
                  <a:cubicBezTo>
                    <a:pt x="672712" y="145589"/>
                    <a:pt x="689453" y="151997"/>
                    <a:pt x="729574" y="165370"/>
                  </a:cubicBezTo>
                  <a:cubicBezTo>
                    <a:pt x="749029" y="158885"/>
                    <a:pt x="769200" y="154244"/>
                    <a:pt x="787940" y="145915"/>
                  </a:cubicBezTo>
                  <a:cubicBezTo>
                    <a:pt x="798624" y="141167"/>
                    <a:pt x="806136" y="130455"/>
                    <a:pt x="817123" y="126460"/>
                  </a:cubicBezTo>
                  <a:cubicBezTo>
                    <a:pt x="842252" y="117322"/>
                    <a:pt x="894945" y="107004"/>
                    <a:pt x="894945" y="107004"/>
                  </a:cubicBezTo>
                  <a:cubicBezTo>
                    <a:pt x="937785" y="78443"/>
                    <a:pt x="909887" y="92317"/>
                    <a:pt x="963038" y="77821"/>
                  </a:cubicBezTo>
                  <a:cubicBezTo>
                    <a:pt x="985812" y="71610"/>
                    <a:pt x="1008358" y="64577"/>
                    <a:pt x="1031132" y="58366"/>
                  </a:cubicBezTo>
                  <a:cubicBezTo>
                    <a:pt x="1068923" y="48059"/>
                    <a:pt x="1078153" y="47016"/>
                    <a:pt x="1118681" y="38911"/>
                  </a:cubicBezTo>
                  <a:cubicBezTo>
                    <a:pt x="1261353" y="42153"/>
                    <a:pt x="1404462" y="37027"/>
                    <a:pt x="1546698" y="48638"/>
                  </a:cubicBezTo>
                  <a:cubicBezTo>
                    <a:pt x="1565542" y="50176"/>
                    <a:pt x="1578059" y="70142"/>
                    <a:pt x="1595336" y="77821"/>
                  </a:cubicBezTo>
                  <a:cubicBezTo>
                    <a:pt x="1607553" y="83251"/>
                    <a:pt x="1621392" y="83876"/>
                    <a:pt x="1634247" y="87549"/>
                  </a:cubicBezTo>
                  <a:cubicBezTo>
                    <a:pt x="1644106" y="90366"/>
                    <a:pt x="1653702" y="94034"/>
                    <a:pt x="1663430" y="97277"/>
                  </a:cubicBezTo>
                  <a:cubicBezTo>
                    <a:pt x="1721796" y="90792"/>
                    <a:pt x="1780341" y="85756"/>
                    <a:pt x="1838527" y="77821"/>
                  </a:cubicBezTo>
                  <a:cubicBezTo>
                    <a:pt x="1851774" y="76015"/>
                    <a:pt x="1864755" y="72322"/>
                    <a:pt x="1877438" y="68094"/>
                  </a:cubicBezTo>
                  <a:cubicBezTo>
                    <a:pt x="1894004" y="62572"/>
                    <a:pt x="1908808" y="51228"/>
                    <a:pt x="1926076" y="48638"/>
                  </a:cubicBezTo>
                  <a:cubicBezTo>
                    <a:pt x="1974283" y="41407"/>
                    <a:pt x="2023320" y="41615"/>
                    <a:pt x="2071991" y="38911"/>
                  </a:cubicBezTo>
                  <a:cubicBezTo>
                    <a:pt x="2449393" y="17944"/>
                    <a:pt x="2396110" y="21360"/>
                    <a:pt x="2733472" y="9728"/>
                  </a:cubicBezTo>
                  <a:cubicBezTo>
                    <a:pt x="2782110" y="12970"/>
                    <a:pt x="2831017" y="13409"/>
                    <a:pt x="2879387" y="19455"/>
                  </a:cubicBezTo>
                  <a:cubicBezTo>
                    <a:pt x="2909051" y="23163"/>
                    <a:pt x="2937705" y="32647"/>
                    <a:pt x="2966936" y="38911"/>
                  </a:cubicBezTo>
                  <a:cubicBezTo>
                    <a:pt x="2983103" y="42375"/>
                    <a:pt x="2999434" y="45051"/>
                    <a:pt x="3015574" y="48638"/>
                  </a:cubicBezTo>
                  <a:cubicBezTo>
                    <a:pt x="3028625" y="51538"/>
                    <a:pt x="3041412" y="55565"/>
                    <a:pt x="3054485" y="58366"/>
                  </a:cubicBezTo>
                  <a:cubicBezTo>
                    <a:pt x="3086819" y="65295"/>
                    <a:pt x="3119336" y="71336"/>
                    <a:pt x="3151762" y="77821"/>
                  </a:cubicBezTo>
                  <a:cubicBezTo>
                    <a:pt x="3174460" y="87549"/>
                    <a:pt x="3197434" y="96656"/>
                    <a:pt x="3219855" y="107004"/>
                  </a:cubicBezTo>
                  <a:cubicBezTo>
                    <a:pt x="3239605" y="116119"/>
                    <a:pt x="3257779" y="128753"/>
                    <a:pt x="3278221" y="136187"/>
                  </a:cubicBezTo>
                  <a:cubicBezTo>
                    <a:pt x="3296630" y="142881"/>
                    <a:pt x="3383591" y="154020"/>
                    <a:pt x="3394953" y="155643"/>
                  </a:cubicBezTo>
                  <a:cubicBezTo>
                    <a:pt x="3498715" y="152400"/>
                    <a:pt x="3602577" y="151518"/>
                    <a:pt x="3706238" y="145915"/>
                  </a:cubicBezTo>
                  <a:cubicBezTo>
                    <a:pt x="3722748" y="145023"/>
                    <a:pt x="3738609" y="139145"/>
                    <a:pt x="3754876" y="136187"/>
                  </a:cubicBezTo>
                  <a:cubicBezTo>
                    <a:pt x="3916662" y="106772"/>
                    <a:pt x="3674156" y="156368"/>
                    <a:pt x="3910519" y="97277"/>
                  </a:cubicBezTo>
                  <a:cubicBezTo>
                    <a:pt x="3996679" y="75737"/>
                    <a:pt x="4017337" y="76867"/>
                    <a:pt x="4105072" y="68094"/>
                  </a:cubicBezTo>
                  <a:cubicBezTo>
                    <a:pt x="4149657" y="53232"/>
                    <a:pt x="4193980" y="34436"/>
                    <a:pt x="4241259" y="29183"/>
                  </a:cubicBezTo>
                  <a:cubicBezTo>
                    <a:pt x="4283278" y="24514"/>
                    <a:pt x="4325600" y="23117"/>
                    <a:pt x="4367719" y="19455"/>
                  </a:cubicBezTo>
                  <a:cubicBezTo>
                    <a:pt x="4425950" y="14391"/>
                    <a:pt x="4494115" y="6492"/>
                    <a:pt x="4552545" y="0"/>
                  </a:cubicBezTo>
                  <a:cubicBezTo>
                    <a:pt x="4614153" y="6485"/>
                    <a:pt x="4676044" y="10694"/>
                    <a:pt x="4737370" y="19455"/>
                  </a:cubicBezTo>
                  <a:cubicBezTo>
                    <a:pt x="5077740" y="68080"/>
                    <a:pt x="4554258" y="11847"/>
                    <a:pt x="4922196" y="48638"/>
                  </a:cubicBezTo>
                  <a:cubicBezTo>
                    <a:pt x="4954621" y="61608"/>
                    <a:pt x="4987373" y="73792"/>
                    <a:pt x="5019472" y="87549"/>
                  </a:cubicBezTo>
                  <a:cubicBezTo>
                    <a:pt x="5032801" y="93261"/>
                    <a:pt x="5044493" y="102837"/>
                    <a:pt x="5058383" y="107004"/>
                  </a:cubicBezTo>
                  <a:cubicBezTo>
                    <a:pt x="5077275" y="112672"/>
                    <a:pt x="5097614" y="111948"/>
                    <a:pt x="5116749" y="116732"/>
                  </a:cubicBezTo>
                  <a:cubicBezTo>
                    <a:pt x="5136644" y="121706"/>
                    <a:pt x="5155220" y="131213"/>
                    <a:pt x="5175115" y="136187"/>
                  </a:cubicBezTo>
                  <a:lnTo>
                    <a:pt x="5214025" y="145915"/>
                  </a:lnTo>
                  <a:cubicBezTo>
                    <a:pt x="5220510" y="152400"/>
                    <a:pt x="5225278" y="161268"/>
                    <a:pt x="5233481" y="165370"/>
                  </a:cubicBezTo>
                  <a:cubicBezTo>
                    <a:pt x="5305121" y="201190"/>
                    <a:pt x="5242563" y="147345"/>
                    <a:pt x="5301574" y="194553"/>
                  </a:cubicBezTo>
                  <a:cubicBezTo>
                    <a:pt x="5308736" y="200282"/>
                    <a:pt x="5313693" y="208506"/>
                    <a:pt x="5321030" y="214009"/>
                  </a:cubicBezTo>
                  <a:cubicBezTo>
                    <a:pt x="5358460" y="242082"/>
                    <a:pt x="5406820" y="269647"/>
                    <a:pt x="5447489" y="291830"/>
                  </a:cubicBezTo>
                  <a:cubicBezTo>
                    <a:pt x="5460220" y="298774"/>
                    <a:pt x="5473430" y="304800"/>
                    <a:pt x="5486400" y="311285"/>
                  </a:cubicBezTo>
                  <a:cubicBezTo>
                    <a:pt x="5527336" y="372690"/>
                    <a:pt x="5479105" y="308449"/>
                    <a:pt x="5564221" y="379379"/>
                  </a:cubicBezTo>
                  <a:cubicBezTo>
                    <a:pt x="5619343" y="425314"/>
                    <a:pt x="5629879" y="447953"/>
                    <a:pt x="5671225" y="505838"/>
                  </a:cubicBezTo>
                  <a:cubicBezTo>
                    <a:pt x="5674468" y="518808"/>
                    <a:pt x="5675687" y="532460"/>
                    <a:pt x="5680953" y="544749"/>
                  </a:cubicBezTo>
                  <a:cubicBezTo>
                    <a:pt x="5685558" y="555495"/>
                    <a:pt x="5698376" y="562419"/>
                    <a:pt x="5700408" y="573932"/>
                  </a:cubicBezTo>
                  <a:cubicBezTo>
                    <a:pt x="5708317" y="618751"/>
                    <a:pt x="5706893" y="664723"/>
                    <a:pt x="5710136" y="710119"/>
                  </a:cubicBezTo>
                  <a:cubicBezTo>
                    <a:pt x="5703651" y="739302"/>
                    <a:pt x="5696544" y="768354"/>
                    <a:pt x="5690681" y="797668"/>
                  </a:cubicBezTo>
                  <a:cubicBezTo>
                    <a:pt x="5686813" y="817009"/>
                    <a:pt x="5687878" y="837566"/>
                    <a:pt x="5680953" y="856034"/>
                  </a:cubicBezTo>
                  <a:cubicBezTo>
                    <a:pt x="5668224" y="889979"/>
                    <a:pt x="5643780" y="918919"/>
                    <a:pt x="5632315" y="953311"/>
                  </a:cubicBezTo>
                  <a:cubicBezTo>
                    <a:pt x="5582120" y="1103891"/>
                    <a:pt x="5639651" y="948367"/>
                    <a:pt x="5593404" y="1040860"/>
                  </a:cubicBezTo>
                  <a:cubicBezTo>
                    <a:pt x="5588818" y="1050031"/>
                    <a:pt x="5589636" y="1061699"/>
                    <a:pt x="5583676" y="1070043"/>
                  </a:cubicBezTo>
                  <a:cubicBezTo>
                    <a:pt x="5573015" y="1084969"/>
                    <a:pt x="5557736" y="1095983"/>
                    <a:pt x="5544766" y="1108953"/>
                  </a:cubicBezTo>
                  <a:lnTo>
                    <a:pt x="5525310" y="1167319"/>
                  </a:lnTo>
                  <a:lnTo>
                    <a:pt x="5505855" y="1225685"/>
                  </a:lnTo>
                  <a:cubicBezTo>
                    <a:pt x="5489515" y="1429941"/>
                    <a:pt x="5530928" y="1408485"/>
                    <a:pt x="5466945" y="1498060"/>
                  </a:cubicBezTo>
                  <a:cubicBezTo>
                    <a:pt x="5457522" y="1511253"/>
                    <a:pt x="5449226" y="1525506"/>
                    <a:pt x="5437762" y="1536970"/>
                  </a:cubicBezTo>
                  <a:cubicBezTo>
                    <a:pt x="5429495" y="1545237"/>
                    <a:pt x="5418307" y="1549941"/>
                    <a:pt x="5408579" y="1556426"/>
                  </a:cubicBezTo>
                  <a:cubicBezTo>
                    <a:pt x="5337243" y="1553183"/>
                    <a:pt x="5265626" y="1553804"/>
                    <a:pt x="5194570" y="1546698"/>
                  </a:cubicBezTo>
                  <a:cubicBezTo>
                    <a:pt x="5167964" y="1544037"/>
                    <a:pt x="5143475" y="1526433"/>
                    <a:pt x="5116749" y="1527243"/>
                  </a:cubicBezTo>
                  <a:cubicBezTo>
                    <a:pt x="5035141" y="1529716"/>
                    <a:pt x="4954703" y="1547410"/>
                    <a:pt x="4873557" y="1556426"/>
                  </a:cubicBezTo>
                  <a:lnTo>
                    <a:pt x="4786008" y="1566153"/>
                  </a:lnTo>
                  <a:cubicBezTo>
                    <a:pt x="4565408" y="1654397"/>
                    <a:pt x="4876468" y="1532509"/>
                    <a:pt x="4698459" y="1595336"/>
                  </a:cubicBezTo>
                  <a:cubicBezTo>
                    <a:pt x="4655870" y="1610367"/>
                    <a:pt x="4613271" y="1625633"/>
                    <a:pt x="4572000" y="1643975"/>
                  </a:cubicBezTo>
                  <a:cubicBezTo>
                    <a:pt x="4542817" y="1656945"/>
                    <a:pt x="4514748" y="1672786"/>
                    <a:pt x="4484451" y="1682885"/>
                  </a:cubicBezTo>
                  <a:cubicBezTo>
                    <a:pt x="4465739" y="1689122"/>
                    <a:pt x="4445491" y="1689085"/>
                    <a:pt x="4426085" y="1692613"/>
                  </a:cubicBezTo>
                  <a:cubicBezTo>
                    <a:pt x="4344412" y="1707463"/>
                    <a:pt x="4405553" y="1700298"/>
                    <a:pt x="4299625" y="1712068"/>
                  </a:cubicBezTo>
                  <a:lnTo>
                    <a:pt x="4114800" y="1731524"/>
                  </a:lnTo>
                  <a:cubicBezTo>
                    <a:pt x="4085312" y="1736439"/>
                    <a:pt x="4056351" y="1744132"/>
                    <a:pt x="4027251" y="1750979"/>
                  </a:cubicBezTo>
                  <a:cubicBezTo>
                    <a:pt x="4001223" y="1757103"/>
                    <a:pt x="3976044" y="1767858"/>
                    <a:pt x="3949430" y="1770434"/>
                  </a:cubicBezTo>
                  <a:cubicBezTo>
                    <a:pt x="3875128" y="1777625"/>
                    <a:pt x="3800272" y="1776919"/>
                    <a:pt x="3725693" y="1780162"/>
                  </a:cubicBezTo>
                  <a:cubicBezTo>
                    <a:pt x="3696510" y="1783405"/>
                    <a:pt x="3667406" y="1787452"/>
                    <a:pt x="3638145" y="1789890"/>
                  </a:cubicBezTo>
                  <a:cubicBezTo>
                    <a:pt x="3589567" y="1793938"/>
                    <a:pt x="3540734" y="1794767"/>
                    <a:pt x="3492230" y="1799617"/>
                  </a:cubicBezTo>
                  <a:cubicBezTo>
                    <a:pt x="3475778" y="1801262"/>
                    <a:pt x="3460116" y="1808785"/>
                    <a:pt x="3443591" y="1809345"/>
                  </a:cubicBezTo>
                  <a:cubicBezTo>
                    <a:pt x="3268564" y="1815278"/>
                    <a:pt x="3093396" y="1815830"/>
                    <a:pt x="2918298" y="1819072"/>
                  </a:cubicBezTo>
                  <a:cubicBezTo>
                    <a:pt x="2902085" y="1822315"/>
                    <a:pt x="2886125" y="1827303"/>
                    <a:pt x="2869659" y="1828800"/>
                  </a:cubicBezTo>
                  <a:cubicBezTo>
                    <a:pt x="2658296" y="1848015"/>
                    <a:pt x="2575552" y="1835227"/>
                    <a:pt x="2324910" y="1828800"/>
                  </a:cubicBezTo>
                  <a:cubicBezTo>
                    <a:pt x="2290038" y="1817176"/>
                    <a:pt x="2262433" y="1808871"/>
                    <a:pt x="2227634" y="1789890"/>
                  </a:cubicBezTo>
                  <a:cubicBezTo>
                    <a:pt x="2213401" y="1782127"/>
                    <a:pt x="2203224" y="1767958"/>
                    <a:pt x="2188723" y="1760707"/>
                  </a:cubicBezTo>
                  <a:cubicBezTo>
                    <a:pt x="2170380" y="1751536"/>
                    <a:pt x="2149207" y="1749329"/>
                    <a:pt x="2130357" y="1741251"/>
                  </a:cubicBezTo>
                  <a:cubicBezTo>
                    <a:pt x="2103700" y="1729826"/>
                    <a:pt x="2079464" y="1713112"/>
                    <a:pt x="2052536" y="1702341"/>
                  </a:cubicBezTo>
                  <a:cubicBezTo>
                    <a:pt x="2026821" y="1692055"/>
                    <a:pt x="2001412" y="1680786"/>
                    <a:pt x="1974715" y="1673158"/>
                  </a:cubicBezTo>
                  <a:cubicBezTo>
                    <a:pt x="1961860" y="1669485"/>
                    <a:pt x="1948774" y="1666673"/>
                    <a:pt x="1935804" y="1663430"/>
                  </a:cubicBezTo>
                  <a:lnTo>
                    <a:pt x="963038" y="1682885"/>
                  </a:lnTo>
                  <a:cubicBezTo>
                    <a:pt x="920775" y="1684007"/>
                    <a:pt x="878847" y="1693494"/>
                    <a:pt x="836579" y="1692613"/>
                  </a:cubicBezTo>
                  <a:cubicBezTo>
                    <a:pt x="722929" y="1690245"/>
                    <a:pt x="609600" y="1679643"/>
                    <a:pt x="496110" y="1673158"/>
                  </a:cubicBezTo>
                  <a:cubicBezTo>
                    <a:pt x="288611" y="1613870"/>
                    <a:pt x="577987" y="1692788"/>
                    <a:pt x="350196" y="1643975"/>
                  </a:cubicBezTo>
                  <a:cubicBezTo>
                    <a:pt x="330143" y="1639678"/>
                    <a:pt x="311473" y="1630412"/>
                    <a:pt x="291830" y="1624519"/>
                  </a:cubicBezTo>
                  <a:cubicBezTo>
                    <a:pt x="208048" y="1599384"/>
                    <a:pt x="301812" y="1634350"/>
                    <a:pt x="204281" y="1595336"/>
                  </a:cubicBezTo>
                  <a:cubicBezTo>
                    <a:pt x="188068" y="1579123"/>
                    <a:pt x="168360" y="1565776"/>
                    <a:pt x="155642" y="1546698"/>
                  </a:cubicBezTo>
                  <a:lnTo>
                    <a:pt x="116732" y="1488332"/>
                  </a:lnTo>
                  <a:cubicBezTo>
                    <a:pt x="110247" y="1478604"/>
                    <a:pt x="104761" y="1468131"/>
                    <a:pt x="97276" y="1459149"/>
                  </a:cubicBezTo>
                  <a:lnTo>
                    <a:pt x="48638" y="1400783"/>
                  </a:lnTo>
                  <a:cubicBezTo>
                    <a:pt x="42153" y="1384570"/>
                    <a:pt x="35314" y="1368495"/>
                    <a:pt x="29183" y="1352145"/>
                  </a:cubicBezTo>
                  <a:cubicBezTo>
                    <a:pt x="25583" y="1342544"/>
                    <a:pt x="23055" y="1332563"/>
                    <a:pt x="19455" y="1322962"/>
                  </a:cubicBezTo>
                  <a:cubicBezTo>
                    <a:pt x="13324" y="1306612"/>
                    <a:pt x="6485" y="1290537"/>
                    <a:pt x="0" y="1274324"/>
                  </a:cubicBezTo>
                  <a:cubicBezTo>
                    <a:pt x="417" y="1266402"/>
                    <a:pt x="355" y="1098159"/>
                    <a:pt x="19455" y="1040860"/>
                  </a:cubicBezTo>
                  <a:cubicBezTo>
                    <a:pt x="24041" y="1027103"/>
                    <a:pt x="33198" y="1015278"/>
                    <a:pt x="38910" y="1001949"/>
                  </a:cubicBezTo>
                  <a:cubicBezTo>
                    <a:pt x="42949" y="992524"/>
                    <a:pt x="44599" y="982191"/>
                    <a:pt x="48638" y="972766"/>
                  </a:cubicBezTo>
                  <a:cubicBezTo>
                    <a:pt x="84699" y="888622"/>
                    <a:pt x="55007" y="973111"/>
                    <a:pt x="77821" y="904672"/>
                  </a:cubicBezTo>
                </a:path>
              </a:pathLst>
            </a:custGeom>
            <a:solidFill>
              <a:srgbClr val="C6D6E8"/>
            </a:solidFill>
            <a:ln w="19050">
              <a:solidFill>
                <a:srgbClr val="85A8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673907" y="2781151"/>
              <a:ext cx="561884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nhỡ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nét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8A7D38E-8F53-3097-A080-02052A40F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6666" r="33375" b="10889"/>
          <a:stretch/>
        </p:blipFill>
        <p:spPr>
          <a:xfrm>
            <a:off x="6827520" y="1258784"/>
            <a:ext cx="3977640" cy="4968240"/>
          </a:xfrm>
          <a:prstGeom prst="rect">
            <a:avLst/>
          </a:prstGeom>
        </p:spPr>
      </p:pic>
      <p:grpSp>
        <p:nvGrpSpPr>
          <p:cNvPr id="3" name="Google Shape;4362;p61">
            <a:extLst>
              <a:ext uri="{FF2B5EF4-FFF2-40B4-BE49-F238E27FC236}">
                <a16:creationId xmlns:a16="http://schemas.microsoft.com/office/drawing/2014/main" id="{EEA91C2A-6F2B-D88C-C9B5-EF1356C3BFF4}"/>
              </a:ext>
            </a:extLst>
          </p:cNvPr>
          <p:cNvGrpSpPr/>
          <p:nvPr/>
        </p:nvGrpSpPr>
        <p:grpSpPr>
          <a:xfrm>
            <a:off x="5493015" y="5238070"/>
            <a:ext cx="1036660" cy="919213"/>
            <a:chOff x="7019708" y="1127036"/>
            <a:chExt cx="813514" cy="721348"/>
          </a:xfrm>
        </p:grpSpPr>
        <p:sp>
          <p:nvSpPr>
            <p:cNvPr id="5" name="Google Shape;4363;p61">
              <a:extLst>
                <a:ext uri="{FF2B5EF4-FFF2-40B4-BE49-F238E27FC236}">
                  <a16:creationId xmlns:a16="http://schemas.microsoft.com/office/drawing/2014/main" id="{E751FA66-57A4-9F35-C8F1-424DB960E639}"/>
                </a:ext>
              </a:extLst>
            </p:cNvPr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64;p61">
              <a:extLst>
                <a:ext uri="{FF2B5EF4-FFF2-40B4-BE49-F238E27FC236}">
                  <a16:creationId xmlns:a16="http://schemas.microsoft.com/office/drawing/2014/main" id="{EBAD4056-378A-DCDC-BB3E-A42306A16071}"/>
                </a:ext>
              </a:extLst>
            </p:cNvPr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65;p61">
              <a:extLst>
                <a:ext uri="{FF2B5EF4-FFF2-40B4-BE49-F238E27FC236}">
                  <a16:creationId xmlns:a16="http://schemas.microsoft.com/office/drawing/2014/main" id="{F33F30B3-1C57-35CB-55B8-8540F1CE771B}"/>
                </a:ext>
              </a:extLst>
            </p:cNvPr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83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6D321F-0E34-4D02-1363-8D833546D6BB}"/>
              </a:ext>
            </a:extLst>
          </p:cNvPr>
          <p:cNvGrpSpPr/>
          <p:nvPr/>
        </p:nvGrpSpPr>
        <p:grpSpPr>
          <a:xfrm>
            <a:off x="870058" y="2177286"/>
            <a:ext cx="5820325" cy="1325447"/>
            <a:chOff x="732923" y="2164104"/>
            <a:chExt cx="5820325" cy="1325447"/>
          </a:xfrm>
          <a:solidFill>
            <a:srgbClr val="E7FCC2"/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0DD8AAD-1150-83EA-E8F0-6CA6AD2244B0}"/>
                </a:ext>
              </a:extLst>
            </p:cNvPr>
            <p:cNvSpPr/>
            <p:nvPr/>
          </p:nvSpPr>
          <p:spPr>
            <a:xfrm>
              <a:off x="732923" y="2164104"/>
              <a:ext cx="5820325" cy="1325447"/>
            </a:xfrm>
            <a:prstGeom prst="wedgeRoundRectCallout">
              <a:avLst>
                <a:gd name="adj1" fmla="val 60942"/>
                <a:gd name="adj2" fmla="val 63916"/>
                <a:gd name="adj3" fmla="val 16667"/>
              </a:avLst>
            </a:prstGeom>
            <a:solidFill>
              <a:srgbClr val="FBDB9B"/>
            </a:solidFill>
            <a:ln w="28575">
              <a:solidFill>
                <a:srgbClr val="F9C3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934402" y="2281335"/>
              <a:ext cx="561884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E8F9DC-8D7D-CAAF-7CD6-AD69A4E30DAC}"/>
              </a:ext>
            </a:extLst>
          </p:cNvPr>
          <p:cNvGrpSpPr/>
          <p:nvPr/>
        </p:nvGrpSpPr>
        <p:grpSpPr>
          <a:xfrm>
            <a:off x="732922" y="3869939"/>
            <a:ext cx="5820325" cy="1325447"/>
            <a:chOff x="732922" y="3869939"/>
            <a:chExt cx="5820325" cy="132544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E55F3A6-E25C-45CD-8C5E-ABD72D867BDD}"/>
                </a:ext>
              </a:extLst>
            </p:cNvPr>
            <p:cNvSpPr/>
            <p:nvPr/>
          </p:nvSpPr>
          <p:spPr>
            <a:xfrm>
              <a:off x="732922" y="3869939"/>
              <a:ext cx="5820325" cy="1325447"/>
            </a:xfrm>
            <a:prstGeom prst="wedgeRoundRectCallout">
              <a:avLst>
                <a:gd name="adj1" fmla="val -46615"/>
                <a:gd name="adj2" fmla="val 85143"/>
                <a:gd name="adj3" fmla="val 16667"/>
              </a:avLst>
            </a:prstGeom>
            <a:solidFill>
              <a:srgbClr val="FED4BA"/>
            </a:solidFill>
            <a:ln w="28575">
              <a:solidFill>
                <a:srgbClr val="FD9E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ộp Văn bản 14">
              <a:extLst>
                <a:ext uri="{FF2B5EF4-FFF2-40B4-BE49-F238E27FC236}">
                  <a16:creationId xmlns:a16="http://schemas.microsoft.com/office/drawing/2014/main" id="{59DA5848-8651-537A-A90E-711AE7BF154D}"/>
                </a:ext>
              </a:extLst>
            </p:cNvPr>
            <p:cNvSpPr txBox="1"/>
            <p:nvPr/>
          </p:nvSpPr>
          <p:spPr>
            <a:xfrm>
              <a:off x="732923" y="3936755"/>
              <a:ext cx="5562601" cy="119181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li.</a:t>
              </a:r>
            </a:p>
          </p:txBody>
        </p:sp>
      </p:grpSp>
      <p:grpSp>
        <p:nvGrpSpPr>
          <p:cNvPr id="11" name="Nhóm 9">
            <a:extLst>
              <a:ext uri="{FF2B5EF4-FFF2-40B4-BE49-F238E27FC236}">
                <a16:creationId xmlns:a16="http://schemas.microsoft.com/office/drawing/2014/main" id="{1DDC755A-797C-3543-E6D4-A99E40744EB3}"/>
              </a:ext>
            </a:extLst>
          </p:cNvPr>
          <p:cNvGrpSpPr/>
          <p:nvPr/>
        </p:nvGrpSpPr>
        <p:grpSpPr>
          <a:xfrm>
            <a:off x="673906" y="630976"/>
            <a:ext cx="6320097" cy="1179105"/>
            <a:chOff x="756563" y="570065"/>
            <a:chExt cx="6320097" cy="1179105"/>
          </a:xfrm>
        </p:grpSpPr>
        <p:sp>
          <p:nvSpPr>
            <p:cNvPr id="14" name="Hộp Văn bản 10">
              <a:extLst>
                <a:ext uri="{FF2B5EF4-FFF2-40B4-BE49-F238E27FC236}">
                  <a16:creationId xmlns:a16="http://schemas.microsoft.com/office/drawing/2014/main" id="{53613EF2-1B29-00F4-044B-D12B2B9AFB1C}"/>
                </a:ext>
              </a:extLst>
            </p:cNvPr>
            <p:cNvSpPr txBox="1"/>
            <p:nvPr/>
          </p:nvSpPr>
          <p:spPr>
            <a:xfrm>
              <a:off x="756563" y="836453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Hộp Văn bản 11">
              <a:extLst>
                <a:ext uri="{FF2B5EF4-FFF2-40B4-BE49-F238E27FC236}">
                  <a16:creationId xmlns:a16="http://schemas.microsoft.com/office/drawing/2014/main" id="{37D2A3AB-9ED6-4757-778F-025E8122CC34}"/>
                </a:ext>
              </a:extLst>
            </p:cNvPr>
            <p:cNvSpPr txBox="1"/>
            <p:nvPr/>
          </p:nvSpPr>
          <p:spPr>
            <a:xfrm>
              <a:off x="6178657" y="570065"/>
              <a:ext cx="898003" cy="1179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H" panose="020B06030503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D7F62F9-044B-722E-FE7F-77487C79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6666" r="33375" b="10889"/>
          <a:stretch/>
        </p:blipFill>
        <p:spPr>
          <a:xfrm>
            <a:off x="6827520" y="1258784"/>
            <a:ext cx="3977640" cy="4968240"/>
          </a:xfrm>
          <a:prstGeom prst="rect">
            <a:avLst/>
          </a:prstGeom>
        </p:spPr>
      </p:pic>
      <p:grpSp>
        <p:nvGrpSpPr>
          <p:cNvPr id="16" name="Google Shape;4422;p61">
            <a:extLst>
              <a:ext uri="{FF2B5EF4-FFF2-40B4-BE49-F238E27FC236}">
                <a16:creationId xmlns:a16="http://schemas.microsoft.com/office/drawing/2014/main" id="{E2F3C90B-E2EB-E137-7D1A-BF76064B717D}"/>
              </a:ext>
            </a:extLst>
          </p:cNvPr>
          <p:cNvGrpSpPr/>
          <p:nvPr/>
        </p:nvGrpSpPr>
        <p:grpSpPr>
          <a:xfrm>
            <a:off x="5671794" y="4818912"/>
            <a:ext cx="898003" cy="819764"/>
            <a:chOff x="7132879" y="2876092"/>
            <a:chExt cx="652145" cy="595404"/>
          </a:xfrm>
        </p:grpSpPr>
        <p:sp>
          <p:nvSpPr>
            <p:cNvPr id="17" name="Google Shape;4423;p61">
              <a:extLst>
                <a:ext uri="{FF2B5EF4-FFF2-40B4-BE49-F238E27FC236}">
                  <a16:creationId xmlns:a16="http://schemas.microsoft.com/office/drawing/2014/main" id="{2DA7D145-8987-33E5-D3B7-2F8A009DB2EF}"/>
                </a:ext>
              </a:extLst>
            </p:cNvPr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424;p61">
              <a:extLst>
                <a:ext uri="{FF2B5EF4-FFF2-40B4-BE49-F238E27FC236}">
                  <a16:creationId xmlns:a16="http://schemas.microsoft.com/office/drawing/2014/main" id="{BE00C018-43D6-91DF-E116-A5FB8D7D532D}"/>
                </a:ext>
              </a:extLst>
            </p:cNvPr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25;p61">
              <a:extLst>
                <a:ext uri="{FF2B5EF4-FFF2-40B4-BE49-F238E27FC236}">
                  <a16:creationId xmlns:a16="http://schemas.microsoft.com/office/drawing/2014/main" id="{FD8C453E-1E0B-4723-0316-EBC0AD1FC2AB}"/>
                </a:ext>
              </a:extLst>
            </p:cNvPr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3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624" y="2209168"/>
            <a:ext cx="3495285" cy="37153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V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801038" y="3201528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36476" y="4426367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4983342" y="562595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4952100" y="56045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270116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53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thẳng đứng lượn hai đầu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562600" y="2996387"/>
            <a:ext cx="2173683" cy="128033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trái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lượn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934068" cy="104316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A7289C2-5BBF-4E9A-9848-0687C18A1E83}"/>
              </a:ext>
            </a:extLst>
          </p:cNvPr>
          <p:cNvGrpSpPr/>
          <p:nvPr/>
        </p:nvGrpSpPr>
        <p:grpSpPr>
          <a:xfrm>
            <a:off x="234318" y="4083031"/>
            <a:ext cx="3877155" cy="2182535"/>
            <a:chOff x="691843" y="3890404"/>
            <a:chExt cx="2907866" cy="10007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07618A-A03D-42F1-95AB-0E32CDE8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890404"/>
              <a:ext cx="2907866" cy="100072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AF93BE-9F1E-4153-B9DE-03786280E44F}"/>
                </a:ext>
              </a:extLst>
            </p:cNvPr>
            <p:cNvSpPr/>
            <p:nvPr/>
          </p:nvSpPr>
          <p:spPr>
            <a:xfrm>
              <a:off x="1053788" y="4326340"/>
              <a:ext cx="2148952" cy="23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móc xuôi phải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956D22-5F9D-4ABF-8E87-87C0FC68E1D6}"/>
              </a:ext>
            </a:extLst>
          </p:cNvPr>
          <p:cNvCxnSpPr>
            <a:cxnSpLocks/>
          </p:cNvCxnSpPr>
          <p:nvPr/>
        </p:nvCxnSpPr>
        <p:spPr>
          <a:xfrm flipV="1">
            <a:off x="3837957" y="4705350"/>
            <a:ext cx="1781793" cy="3284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567B56-8FF5-4F62-8DC0-EA5406F6D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72" y="-41399"/>
            <a:ext cx="1201081" cy="12010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CB88AC7-E2B9-4DFA-93C1-DBE163D354C5}"/>
              </a:ext>
            </a:extLst>
          </p:cNvPr>
          <p:cNvSpPr txBox="1"/>
          <p:nvPr/>
        </p:nvSpPr>
        <p:spPr>
          <a:xfrm>
            <a:off x="3296382" y="472469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B2B49-4698-4A78-9214-179C2B418A31}"/>
              </a:ext>
            </a:extLst>
          </p:cNvPr>
          <p:cNvGrpSpPr/>
          <p:nvPr/>
        </p:nvGrpSpPr>
        <p:grpSpPr>
          <a:xfrm>
            <a:off x="2540156" y="1606858"/>
            <a:ext cx="7099144" cy="1648573"/>
            <a:chOff x="2063496" y="992403"/>
            <a:chExt cx="5929879" cy="12891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3C6AB6-B166-41C6-B81C-4763E519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02EC25-671C-410D-981D-4027E0B10E78}"/>
                </a:ext>
              </a:extLst>
            </p:cNvPr>
            <p:cNvSpPr/>
            <p:nvPr/>
          </p:nvSpPr>
          <p:spPr>
            <a:xfrm>
              <a:off x="2063496" y="1323630"/>
              <a:ext cx="5929879" cy="505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Ǉō. </a:t>
              </a:r>
              <a:endParaRPr lang="en-US" sz="36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67D9EC-C427-43C8-9673-F6AF75F054E7}"/>
              </a:ext>
            </a:extLst>
          </p:cNvPr>
          <p:cNvSpPr txBox="1"/>
          <p:nvPr/>
        </p:nvSpPr>
        <p:spPr>
          <a:xfrm>
            <a:off x="2933701" y="3184515"/>
            <a:ext cx="7828156" cy="331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45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32340-9CFB-4361-996A-0CFF40D9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VưŊ cây Ǖ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a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ζ 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wăm xa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ζ 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Ǉō. 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huyền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ơ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624444" y="2671852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8B8AF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8962052" y="2708856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8B8AF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1598DB1-31CD-4762-ACDA-6CAE8FBB4D6D}"/>
              </a:ext>
            </a:extLst>
          </p:cNvPr>
          <p:cNvCxnSpPr>
            <a:cxnSpLocks/>
          </p:cNvCxnSpPr>
          <p:nvPr/>
        </p:nvCxnSpPr>
        <p:spPr>
          <a:xfrm flipH="1">
            <a:off x="9104243" y="2387627"/>
            <a:ext cx="815612" cy="3655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sắc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ý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nhé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71" y="0"/>
            <a:ext cx="9136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179" y="376549"/>
            <a:ext cx="53848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TRÒ CHƠI: CÂU CÁ</a:t>
            </a:r>
            <a:endParaRPr kumimoji="0" lang="vi-VN" sz="5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3E97F-AB75-4ED7-AF0E-D0A0636E67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60" y="-107483"/>
            <a:ext cx="2178140" cy="9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77556E-17 L -2.08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0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38"/>
            <a:ext cx="12193200" cy="62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64" y="0"/>
            <a:ext cx="9226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377148" y="5130799"/>
            <a:ext cx="2067617" cy="1558317"/>
            <a:chOff x="-1904221" y="2229785"/>
            <a:chExt cx="1550713" cy="116873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1904221" y="2229785"/>
              <a:ext cx="112164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ô li</a:t>
              </a:r>
              <a:endParaRPr kumimoji="0" lang="vi-VN" sz="18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06213" y="3071340"/>
            <a:ext cx="2220304" cy="1637584"/>
            <a:chOff x="-2018736" y="2170335"/>
            <a:chExt cx="1665228" cy="1228188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018736" y="2170335"/>
              <a:ext cx="125064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4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1377646" y="3400300"/>
            <a:ext cx="2611448" cy="1510959"/>
            <a:chOff x="-2312094" y="2265304"/>
            <a:chExt cx="1958586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4" y="2265304"/>
              <a:ext cx="1347821" cy="382646"/>
            </a:xfrm>
            <a:prstGeom prst="wedgeRoundRectCallout">
              <a:avLst>
                <a:gd name="adj1" fmla="val 11667"/>
                <a:gd name="adj2" fmla="val 167171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2,5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1377646" y="5130800"/>
            <a:ext cx="2611449" cy="1510959"/>
            <a:chOff x="-2312095" y="2265304"/>
            <a:chExt cx="1958587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1172808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3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ADFC75-B43F-45CD-80F8-93B67495A0CC}"/>
              </a:ext>
            </a:extLst>
          </p:cNvPr>
          <p:cNvSpPr txBox="1"/>
          <p:nvPr/>
        </p:nvSpPr>
        <p:spPr>
          <a:xfrm>
            <a:off x="370617" y="612656"/>
            <a:ext cx="5469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U, Ư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ô li?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F1C4FA-AF77-4F3C-AC84-CEEA407548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902200" y="2862687"/>
            <a:ext cx="2060724" cy="1776654"/>
            <a:chOff x="-3599247" y="2350134"/>
            <a:chExt cx="1545543" cy="133249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599247" y="2350134"/>
              <a:ext cx="1300690" cy="43200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2,5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26512" y="2951104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706" y="627955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U, 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ô li?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2,5 ô li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611442" y="2621546"/>
            <a:ext cx="2189000" cy="1651469"/>
            <a:chOff x="-1995258" y="2159921"/>
            <a:chExt cx="1641750" cy="1238602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1995258" y="2159921"/>
              <a:ext cx="145470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4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878894" y="4894439"/>
            <a:ext cx="2288746" cy="1852759"/>
            <a:chOff x="-2847631" y="2056378"/>
            <a:chExt cx="1716560" cy="138956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847631" y="2056378"/>
              <a:ext cx="107710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3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79" y="2714426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055708" y="4732570"/>
            <a:ext cx="2710822" cy="1692352"/>
            <a:chOff x="-2386624" y="2129259"/>
            <a:chExt cx="2033116" cy="1269264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86624" y="2129259"/>
              <a:ext cx="1172809" cy="382646"/>
            </a:xfrm>
            <a:prstGeom prst="wedgeRoundRectCallout">
              <a:avLst>
                <a:gd name="adj1" fmla="val 56722"/>
                <a:gd name="adj2" fmla="val 137461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911D01A-ECCF-41AF-93F2-2D9B8E674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824740" y="5132873"/>
            <a:ext cx="2611449" cy="1510959"/>
            <a:chOff x="-3244214" y="2312767"/>
            <a:chExt cx="1958587" cy="113322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244214" y="2312767"/>
              <a:ext cx="1159953" cy="382646"/>
            </a:xfrm>
            <a:prstGeom prst="wedgeRoundRectCallout">
              <a:avLst>
                <a:gd name="adj1" fmla="val 35532"/>
                <a:gd name="adj2" fmla="val 143243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58435" y="2714466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596" y="849845"/>
            <a:ext cx="5731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767761" y="351602"/>
            <a:ext cx="1426072" cy="1085413"/>
            <a:chOff x="-1505646" y="2227533"/>
            <a:chExt cx="1069554" cy="814060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505646" y="2227533"/>
              <a:ext cx="99060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2 nét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887482" y="3052407"/>
            <a:ext cx="2611449" cy="1510959"/>
            <a:chOff x="-2312095" y="2265304"/>
            <a:chExt cx="1958587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1159953" cy="382646"/>
            </a:xfrm>
            <a:prstGeom prst="wedgeRoundRectCallout">
              <a:avLst>
                <a:gd name="adj1" fmla="val 35532"/>
                <a:gd name="adj2" fmla="val 125898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4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308929" y="3112790"/>
            <a:ext cx="1744605" cy="1827168"/>
            <a:chOff x="-1661962" y="2028147"/>
            <a:chExt cx="1308454" cy="1370376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661962" y="2028147"/>
              <a:ext cx="1111613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308929" y="4968848"/>
            <a:ext cx="2034557" cy="1629696"/>
            <a:chOff x="-1879426" y="2176251"/>
            <a:chExt cx="1525918" cy="122227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879426" y="2176251"/>
              <a:ext cx="1172808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3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0387592-767C-4482-B9E8-FE9A99F1C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824740" y="5132873"/>
            <a:ext cx="2611449" cy="1510959"/>
            <a:chOff x="-3244214" y="2312767"/>
            <a:chExt cx="1958587" cy="113322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244214" y="2312767"/>
              <a:ext cx="1159953" cy="382646"/>
            </a:xfrm>
            <a:prstGeom prst="wedgeRoundRectCallout">
              <a:avLst>
                <a:gd name="adj1" fmla="val 35532"/>
                <a:gd name="adj2" fmla="val 143243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3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58435" y="2714466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776" y="934055"/>
            <a:ext cx="5462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618023" y="419097"/>
            <a:ext cx="1729177" cy="1035052"/>
            <a:chOff x="-1732975" y="2265304"/>
            <a:chExt cx="1296883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07632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3 nét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887482" y="3052407"/>
            <a:ext cx="2611449" cy="1510959"/>
            <a:chOff x="-2312095" y="2265304"/>
            <a:chExt cx="1958587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1159953" cy="382646"/>
            </a:xfrm>
            <a:prstGeom prst="wedgeRoundRectCallout">
              <a:avLst>
                <a:gd name="adj1" fmla="val 35532"/>
                <a:gd name="adj2" fmla="val 125898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4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308929" y="3112790"/>
            <a:ext cx="1744605" cy="1827168"/>
            <a:chOff x="-1661962" y="2028147"/>
            <a:chExt cx="1308454" cy="1370376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661962" y="2028147"/>
              <a:ext cx="1111613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308929" y="4968848"/>
            <a:ext cx="2034557" cy="1629696"/>
            <a:chOff x="-1879426" y="2176251"/>
            <a:chExt cx="1525918" cy="122227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879426" y="2176251"/>
              <a:ext cx="1172808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E44368-8825-4185-BB25-2445063F6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5B22BDA-B439-4EB5-962F-80AA59BDD072}"/>
              </a:ext>
            </a:extLst>
          </p:cNvPr>
          <p:cNvSpPr txBox="1"/>
          <p:nvPr/>
        </p:nvSpPr>
        <p:spPr>
          <a:xfrm>
            <a:off x="3761018" y="1063830"/>
            <a:ext cx="51905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…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067" b="0" i="0" u="none" strike="noStrike" kern="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7D279-E03B-E5D1-2204-C7B110FFDD62}"/>
              </a:ext>
            </a:extLst>
          </p:cNvPr>
          <p:cNvSpPr txBox="1"/>
          <p:nvPr/>
        </p:nvSpPr>
        <p:spPr>
          <a:xfrm>
            <a:off x="2991678" y="2643809"/>
            <a:ext cx="663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 dirty="0">
                <a:ln>
                  <a:noFill/>
                </a:ln>
                <a:solidFill>
                  <a:srgbClr val="5453CC">
                    <a:lumMod val="50000"/>
                  </a:srgbClr>
                </a:solidFill>
                <a:effectLst/>
                <a:uLnTx/>
                <a:uFillTx/>
                <a:latin typeface="#9Slide07 IcielNabila" pitchFamily="2" charset="0"/>
                <a:cs typeface="Arial"/>
                <a:sym typeface="Arial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5">
            <a:extLst>
              <a:ext uri="{FF2B5EF4-FFF2-40B4-BE49-F238E27FC236}">
                <a16:creationId xmlns:a16="http://schemas.microsoft.com/office/drawing/2014/main" id="{947A4D85-42FB-58E9-80BF-2465D9D5F0D8}"/>
              </a:ext>
            </a:extLst>
          </p:cNvPr>
          <p:cNvGrpSpPr/>
          <p:nvPr/>
        </p:nvGrpSpPr>
        <p:grpSpPr>
          <a:xfrm>
            <a:off x="865347" y="2351045"/>
            <a:ext cx="3698240" cy="3827385"/>
            <a:chOff x="405707" y="2168236"/>
            <a:chExt cx="3698240" cy="3827385"/>
          </a:xfrm>
        </p:grpSpPr>
        <p:sp>
          <p:nvSpPr>
            <p:cNvPr id="5" name="Hộp Văn bản 2">
              <a:extLst>
                <a:ext uri="{FF2B5EF4-FFF2-40B4-BE49-F238E27FC236}">
                  <a16:creationId xmlns:a16="http://schemas.microsoft.com/office/drawing/2014/main" id="{31AC9AFC-6853-D1B2-0F70-BF0F05813CA0}"/>
                </a:ext>
              </a:extLst>
            </p:cNvPr>
            <p:cNvSpPr txBox="1"/>
            <p:nvPr/>
          </p:nvSpPr>
          <p:spPr>
            <a:xfrm>
              <a:off x="1305688" y="5349290"/>
              <a:ext cx="21114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</a:t>
              </a:r>
            </a:p>
          </p:txBody>
        </p:sp>
        <p:pic>
          <p:nvPicPr>
            <p:cNvPr id="6" name="Hình ảnh 6">
              <a:extLst>
                <a:ext uri="{FF2B5EF4-FFF2-40B4-BE49-F238E27FC236}">
                  <a16:creationId xmlns:a16="http://schemas.microsoft.com/office/drawing/2014/main" id="{69244304-B375-19C7-846E-A6F921586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62" b="15956"/>
            <a:stretch/>
          </p:blipFill>
          <p:spPr>
            <a:xfrm>
              <a:off x="405707" y="2168236"/>
              <a:ext cx="3698240" cy="2521528"/>
            </a:xfrm>
            <a:prstGeom prst="rect">
              <a:avLst/>
            </a:prstGeom>
          </p:spPr>
        </p:pic>
      </p:grpSp>
      <p:grpSp>
        <p:nvGrpSpPr>
          <p:cNvPr id="7" name="Nhóm 9">
            <a:extLst>
              <a:ext uri="{FF2B5EF4-FFF2-40B4-BE49-F238E27FC236}">
                <a16:creationId xmlns:a16="http://schemas.microsoft.com/office/drawing/2014/main" id="{8195E9E0-C300-E491-5183-DC6CDBF41FF3}"/>
              </a:ext>
            </a:extLst>
          </p:cNvPr>
          <p:cNvGrpSpPr/>
          <p:nvPr/>
        </p:nvGrpSpPr>
        <p:grpSpPr>
          <a:xfrm>
            <a:off x="5737361" y="2243856"/>
            <a:ext cx="1798679" cy="4008855"/>
            <a:chOff x="5349646" y="2306875"/>
            <a:chExt cx="1798679" cy="4008855"/>
          </a:xfrm>
        </p:grpSpPr>
        <p:sp>
          <p:nvSpPr>
            <p:cNvPr id="8" name="Hộp Văn bản 3">
              <a:extLst>
                <a:ext uri="{FF2B5EF4-FFF2-40B4-BE49-F238E27FC236}">
                  <a16:creationId xmlns:a16="http://schemas.microsoft.com/office/drawing/2014/main" id="{8C9E41FB-AF16-1085-3C32-04BBE1B43895}"/>
                </a:ext>
              </a:extLst>
            </p:cNvPr>
            <p:cNvSpPr txBox="1"/>
            <p:nvPr/>
          </p:nvSpPr>
          <p:spPr>
            <a:xfrm>
              <a:off x="5674148" y="5669399"/>
              <a:ext cx="1269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Phấn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B3CAAE8-9BE8-7DA3-A14A-3117AE281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15" t="2572" r="20164" b="1592"/>
            <a:stretch/>
          </p:blipFill>
          <p:spPr>
            <a:xfrm>
              <a:off x="5349646" y="2306875"/>
              <a:ext cx="1798679" cy="2852938"/>
            </a:xfrm>
            <a:prstGeom prst="rect">
              <a:avLst/>
            </a:prstGeom>
          </p:spPr>
        </p:pic>
      </p:grpSp>
      <p:grpSp>
        <p:nvGrpSpPr>
          <p:cNvPr id="10" name="Nhóm 3">
            <a:extLst>
              <a:ext uri="{FF2B5EF4-FFF2-40B4-BE49-F238E27FC236}">
                <a16:creationId xmlns:a16="http://schemas.microsoft.com/office/drawing/2014/main" id="{2A611FFC-F3FD-143D-A9DD-870B01A9F786}"/>
              </a:ext>
            </a:extLst>
          </p:cNvPr>
          <p:cNvGrpSpPr/>
          <p:nvPr/>
        </p:nvGrpSpPr>
        <p:grpSpPr>
          <a:xfrm>
            <a:off x="8709814" y="1940855"/>
            <a:ext cx="2488182" cy="4311856"/>
            <a:chOff x="8709814" y="1940855"/>
            <a:chExt cx="2488182" cy="4311856"/>
          </a:xfrm>
        </p:grpSpPr>
        <p:sp>
          <p:nvSpPr>
            <p:cNvPr id="11" name="Hộp Văn bản 4">
              <a:extLst>
                <a:ext uri="{FF2B5EF4-FFF2-40B4-BE49-F238E27FC236}">
                  <a16:creationId xmlns:a16="http://schemas.microsoft.com/office/drawing/2014/main" id="{C1C1C5E4-C90B-F422-85A2-9F164D69A34A}"/>
                </a:ext>
              </a:extLst>
            </p:cNvPr>
            <p:cNvSpPr txBox="1"/>
            <p:nvPr/>
          </p:nvSpPr>
          <p:spPr>
            <a:xfrm>
              <a:off x="8709814" y="5606380"/>
              <a:ext cx="24881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Hình ảnh 2">
              <a:extLst>
                <a:ext uri="{FF2B5EF4-FFF2-40B4-BE49-F238E27FC236}">
                  <a16:creationId xmlns:a16="http://schemas.microsoft.com/office/drawing/2014/main" id="{D5FF6F09-DC43-90B6-D846-72804E42F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09814" y="1940855"/>
              <a:ext cx="2488182" cy="344697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BDD4D5E-0CBC-56D6-5186-5F54833F0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898" y="316915"/>
            <a:ext cx="751092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343</Words>
  <Application>Microsoft Office PowerPoint</Application>
  <PresentationFormat>Widescreen</PresentationFormat>
  <Paragraphs>64</Paragraphs>
  <Slides>22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微软雅黑</vt:lpstr>
      <vt:lpstr>Odibee Sans</vt:lpstr>
      <vt:lpstr>#9Slide07 IcielNabila</vt:lpstr>
      <vt:lpstr>Arial</vt:lpstr>
      <vt:lpstr>Arial-Rounded</vt:lpstr>
      <vt:lpstr>Calibri</vt:lpstr>
      <vt:lpstr>Calibri Light</vt:lpstr>
      <vt:lpstr>Cambria</vt:lpstr>
      <vt:lpstr>Coiny</vt:lpstr>
      <vt:lpstr>HP001 4 hàng</vt:lpstr>
      <vt:lpstr>HP001 5H</vt:lpstr>
      <vt:lpstr>Roboto Condensed Light</vt:lpstr>
      <vt:lpstr>Times New Roman</vt:lpstr>
      <vt:lpstr>UTM Avo</vt:lpstr>
      <vt:lpstr>包图主题2</vt:lpstr>
      <vt:lpstr>2_Literacy Subject for Pre-K: Holding a Pencil, Marker or Crayon Correctly by Slidesgo</vt:lpstr>
      <vt:lpstr>Literacy Subject for Pre-K: Holding a Pencil, Marker or Crayon Correctly by Slidesgo</vt:lpstr>
      <vt:lpstr>7_Office Theme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24</cp:revision>
  <dcterms:created xsi:type="dcterms:W3CDTF">2021-08-01T10:00:47Z</dcterms:created>
  <dcterms:modified xsi:type="dcterms:W3CDTF">2025-02-21T01:47:55Z</dcterms:modified>
</cp:coreProperties>
</file>