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  <p:sldMasterId id="2147483728" r:id="rId5"/>
    <p:sldMasterId id="2147483745" r:id="rId6"/>
  </p:sldMasterIdLst>
  <p:notesMasterIdLst>
    <p:notesMasterId r:id="rId22"/>
  </p:notesMasterIdLst>
  <p:sldIdLst>
    <p:sldId id="282" r:id="rId7"/>
    <p:sldId id="296" r:id="rId8"/>
    <p:sldId id="281" r:id="rId9"/>
    <p:sldId id="2007577115" r:id="rId10"/>
    <p:sldId id="2007577116" r:id="rId11"/>
    <p:sldId id="401" r:id="rId12"/>
    <p:sldId id="258" r:id="rId13"/>
    <p:sldId id="263" r:id="rId14"/>
    <p:sldId id="264" r:id="rId15"/>
    <p:sldId id="265" r:id="rId16"/>
    <p:sldId id="2896" r:id="rId17"/>
    <p:sldId id="2007577112" r:id="rId18"/>
    <p:sldId id="2901" r:id="rId19"/>
    <p:sldId id="2007577114" r:id="rId20"/>
    <p:sldId id="29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7818" autoAdjust="0"/>
  </p:normalViewPr>
  <p:slideViewPr>
    <p:cSldViewPr snapToGrid="0">
      <p:cViewPr varScale="1">
        <p:scale>
          <a:sx n="53" d="100"/>
          <a:sy n="53" d="100"/>
        </p:scale>
        <p:origin x="11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BẤM VÀO CÂU HỎI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102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BẤM VÀO CÂU HỎI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364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cừu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.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cừu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click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cừu</a:t>
            </a:r>
            <a:r>
              <a:rPr lang="en-US" dirty="0"/>
              <a:t> qua </a:t>
            </a:r>
            <a:r>
              <a:rPr lang="en-US" dirty="0" err="1"/>
              <a:t>sông</a:t>
            </a:r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3017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31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emf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7630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7859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8019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1186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153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2839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9930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7121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6667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995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0D826F-2441-41E8-BB31-6C8A567FA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0F5413-5366-484C-A942-69C1AEEA0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D16F27-BBE4-48DE-BE85-9C93A6E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CAEA5F-453C-4EF0-92D2-4DC0B9DE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D9B90-6595-4FAF-BA6C-FA3359F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0366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BF3DF3-91BB-4634-BC76-36D10E65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B13E71-213B-415A-9A92-9D8F0437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40139-B6EA-4A3F-A2BB-0DEF9BAA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55A5C6-34EB-4DF8-BD15-EE03A798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AEF80B-1D66-44DA-A81B-3F71DAAA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215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6AA57-2786-4F31-B896-3EF16B9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DA1509-C8E4-4139-8A09-A4B0D4C8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2FE629-5596-4D70-974D-E0BEFF2E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5E6741-A374-4D0C-A2E4-A54EC734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760A9-17DF-47B2-905B-3AC679E4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58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14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02</a:t>
            </a: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42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00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70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3329E8-EA50-4213-82C8-E89F3902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2B9981-28C9-4754-AD28-8C90A9C9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34A290-31B2-46C5-8804-91B79263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4D03D5-D108-47EB-9366-7FC91B247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0F83FDE-724A-4DD2-A759-4DB8ACE91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720E-A7B9-4ACC-8F67-F53D491C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770828-5FE3-4660-955B-AF0289E9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759C9A-F6D4-42FB-B944-04BC2B2C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8996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1D08D8-F9AA-4904-82E6-016E0694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F928FFC-436B-4AF6-BF2A-95BCE106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295B1FE-D99B-4CED-A81B-05E60D26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3E1690-79F3-491B-954F-7F73DA40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4249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63F7642-095E-4504-A073-58E70401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AAEA44-D3A5-4E8F-8703-9CAB6D08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55A217-DFD4-4026-ABA1-8FF784D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339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3936-5096-46FF-A0A7-F57DE9A5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8E6E60-E69E-4408-9436-7E7A495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F6D711-DECE-4DD2-9832-AD9193D02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4639C2-ED95-401D-8709-02BA5F31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A9537A-E574-4558-BF39-D0EDEBB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A50847-16D5-42A1-A623-7C1C916B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7768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A726D-33A9-40F5-AEAE-36E776D5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7783AA-3C0A-49E9-BBB0-A1FB9241B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CD0E8E-7D3C-48E5-8FFA-1AFEE07E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C7D2C9-F3BC-4CFB-AE9B-0FA16F89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27182C-DCA3-499A-BD51-9A0FC1E8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A64646-502A-47F7-8F76-7052EEEC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8454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274D61-475E-4CFE-A581-0485B23D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3A706FF-86ED-4D10-9899-A06249F4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4079B8-65BF-4012-BDC7-A30CB0ED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92D12B-208F-4477-B46D-690D8404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BE741-EF5A-4330-8B56-56E49492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358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21AD03-8B4F-4313-8AD2-2B471828C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F2528E-B591-404C-BBE1-0943602E5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D88BC0-1278-43DC-ADE2-BA26E2AA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EDECDA-C94F-4603-A62C-4029CCB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4A192B-63C7-403F-8728-6E377B89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570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70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05A72DA-0E20-422D-A31C-8A5CB2E03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-1" r="52375" b="844"/>
          <a:stretch/>
        </p:blipFill>
        <p:spPr>
          <a:xfrm>
            <a:off x="9572424" y="19595"/>
            <a:ext cx="5492671" cy="681881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包含 室内, 户外艺术系列, 笔记本电脑, 屏幕&#10;&#10;已生成极高可信度的说明">
            <a:extLst>
              <a:ext uri="{FF2B5EF4-FFF2-40B4-BE49-F238E27FC236}">
                <a16:creationId xmlns:a16="http://schemas.microsoft.com/office/drawing/2014/main" id="{31AC3A60-9A03-4C18-BBEC-248F4594C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21000" r="62718" b="47909"/>
          <a:stretch/>
        </p:blipFill>
        <p:spPr>
          <a:xfrm flipH="1">
            <a:off x="-2" y="4869160"/>
            <a:ext cx="2268101" cy="196924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926103-678C-493D-B020-1063B3DBF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408" y="-16804"/>
            <a:ext cx="2592288" cy="1484474"/>
          </a:xfrm>
          <a:prstGeom prst="rect">
            <a:avLst/>
          </a:prstGeom>
        </p:spPr>
      </p:pic>
      <p:sp>
        <p:nvSpPr>
          <p:cNvPr id="10" name="矩形 69">
            <a:extLst>
              <a:ext uri="{FF2B5EF4-FFF2-40B4-BE49-F238E27FC236}">
                <a16:creationId xmlns:a16="http://schemas.microsoft.com/office/drawing/2014/main" id="{8B2A1291-96D5-44A0-B582-A35DD7F73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1425" y="836712"/>
            <a:ext cx="2448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CN" altLang="en-US" sz="2800" b="1" dirty="0">
                <a:solidFill>
                  <a:srgbClr val="366A97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微软雅黑" pitchFamily="34" charset="-122"/>
              </a:rPr>
              <a:t>点击添加标题</a:t>
            </a:r>
            <a:endParaRPr lang="en-US" altLang="zh-CN" sz="2800" b="1" dirty="0">
              <a:solidFill>
                <a:srgbClr val="366A97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83932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872E95-6EB0-4C68-8A3F-E337B9A418BE}"/>
              </a:ext>
            </a:extLst>
          </p:cNvPr>
          <p:cNvSpPr/>
          <p:nvPr userDrawn="1"/>
        </p:nvSpPr>
        <p:spPr>
          <a:xfrm>
            <a:off x="11171104" y="0"/>
            <a:ext cx="1211855" cy="141015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02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45088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23972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2363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40159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56091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8435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8AE7B37-D978-4EB1-8A9D-2093FFE32C99}"/>
              </a:ext>
            </a:extLst>
          </p:cNvPr>
          <p:cNvSpPr/>
          <p:nvPr userDrawn="1"/>
        </p:nvSpPr>
        <p:spPr>
          <a:xfrm>
            <a:off x="10873648" y="136525"/>
            <a:ext cx="1211855" cy="141015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153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25269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5962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1BA8A65-6081-FDD7-949F-E097ED342F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513" y="0"/>
            <a:ext cx="1689652" cy="1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8722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1288C2-4DB6-4C92-8CD2-757AA0ED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4DF659-7556-44E6-B714-CEE8996C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DEBE3A-9AE4-4521-9237-C8E721E32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BDF78C2-8230-4221-A6A9-C20F8CBCB151}" type="datetimeFigureOut">
              <a:rPr lang="zh-CN" altLang="en-US" smtClean="0"/>
              <a:pPr/>
              <a:t>2025/8/31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AE7DE-2D89-439B-9968-A404EB1F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FE0FC1-3938-4154-8571-66265A93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5CFE8C-04CB-4CBE-8347-2D9A6B30A4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D3C34C3-FA0B-486B-8614-D05B0BF5BB03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500205" y="-492760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2640984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7586998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5208099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145308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6455658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6576705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731147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050441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98823649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868113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022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762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2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audio" Target="../media/media2.wav"/><Relationship Id="rId16" Type="http://schemas.openxmlformats.org/officeDocument/2006/relationships/image" Target="../media/image38.pn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27.png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audio" Target="../media/media3.wav"/><Relationship Id="rId9" Type="http://schemas.openxmlformats.org/officeDocument/2006/relationships/image" Target="../media/image33.jp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9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40.xml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11" Type="http://schemas.openxmlformats.org/officeDocument/2006/relationships/image" Target="../media/image31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37.png"/><Relationship Id="rId3" Type="http://schemas.microsoft.com/office/2007/relationships/media" Target="../media/media3.wav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3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mp3"/><Relationship Id="rId11" Type="http://schemas.openxmlformats.org/officeDocument/2006/relationships/image" Target="../media/image35.png"/><Relationship Id="rId5" Type="http://schemas.microsoft.com/office/2007/relationships/media" Target="../media/media4.mp3"/><Relationship Id="rId15" Type="http://schemas.openxmlformats.org/officeDocument/2006/relationships/image" Target="../media/image27.png"/><Relationship Id="rId10" Type="http://schemas.openxmlformats.org/officeDocument/2006/relationships/image" Target="../media/image34.png"/><Relationship Id="rId4" Type="http://schemas.openxmlformats.org/officeDocument/2006/relationships/audio" Target="../media/media3.wav"/><Relationship Id="rId9" Type="http://schemas.openxmlformats.org/officeDocument/2006/relationships/image" Target="../media/image33.jp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9.png"/><Relationship Id="rId3" Type="http://schemas.microsoft.com/office/2007/relationships/media" Target="../media/media3.wav"/><Relationship Id="rId7" Type="http://schemas.openxmlformats.org/officeDocument/2006/relationships/audio" Target="../media/audio2.wav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38.png"/><Relationship Id="rId10" Type="http://schemas.openxmlformats.org/officeDocument/2006/relationships/image" Target="../media/image37.png"/><Relationship Id="rId4" Type="http://schemas.openxmlformats.org/officeDocument/2006/relationships/audio" Target="../media/media3.wav"/><Relationship Id="rId9" Type="http://schemas.openxmlformats.org/officeDocument/2006/relationships/image" Target="../media/image34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9.png"/><Relationship Id="rId3" Type="http://schemas.microsoft.com/office/2007/relationships/media" Target="../media/media3.wav"/><Relationship Id="rId7" Type="http://schemas.openxmlformats.org/officeDocument/2006/relationships/audio" Target="../media/audio2.wav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38.png"/><Relationship Id="rId10" Type="http://schemas.openxmlformats.org/officeDocument/2006/relationships/image" Target="../media/image37.png"/><Relationship Id="rId4" Type="http://schemas.openxmlformats.org/officeDocument/2006/relationships/audio" Target="../media/media3.wav"/><Relationship Id="rId9" Type="http://schemas.openxmlformats.org/officeDocument/2006/relationships/image" Target="../media/image34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9.png"/><Relationship Id="rId3" Type="http://schemas.microsoft.com/office/2007/relationships/media" Target="../media/media3.wav"/><Relationship Id="rId7" Type="http://schemas.openxmlformats.org/officeDocument/2006/relationships/audio" Target="../media/audio2.wav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38.png"/><Relationship Id="rId10" Type="http://schemas.openxmlformats.org/officeDocument/2006/relationships/image" Target="../media/image37.png"/><Relationship Id="rId4" Type="http://schemas.openxmlformats.org/officeDocument/2006/relationships/audio" Target="../media/media3.wav"/><Relationship Id="rId9" Type="http://schemas.openxmlformats.org/officeDocument/2006/relationships/image" Target="../media/image34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11979" y="-378155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40216" y="-365668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97633" y="10908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6" y="0"/>
            <a:ext cx="12192000" cy="6824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432713" y="2749938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A. 87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291617" y="2707867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B. 89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308635" y="3744251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D. 88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3486851" y="3770966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C. 86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37" y="411810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7" y="4549529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25" y="4925232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52777C-8D06-4057-9E1F-85480E3AC1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8" y="5708604"/>
            <a:ext cx="1102696" cy="10522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55A1016-8EFC-4546-857F-C9544DD1FE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49" y="542850"/>
            <a:ext cx="646362" cy="5117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1167995-73D0-44DA-B8BE-530A0DBABC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11" y="534185"/>
            <a:ext cx="646362" cy="5117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DEC0E47-5796-470C-BB9C-A0103BAEDE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74" y="534185"/>
            <a:ext cx="646362" cy="5117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5F2E100-0CD8-45E4-9A25-73F79F25AE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9" y="505774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2E77322-CD49-4462-AE61-C51361164CF6}"/>
              </a:ext>
            </a:extLst>
          </p:cNvPr>
          <p:cNvGrpSpPr/>
          <p:nvPr/>
        </p:nvGrpSpPr>
        <p:grpSpPr>
          <a:xfrm>
            <a:off x="3558657" y="505774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31B01E5-9D1B-491F-9EBA-CE693C0503D4}"/>
                </a:ext>
              </a:extLst>
            </p:cNvPr>
            <p:cNvGrpSpPr/>
            <p:nvPr/>
          </p:nvGrpSpPr>
          <p:grpSpPr>
            <a:xfrm>
              <a:off x="5191619" y="505774"/>
              <a:ext cx="1230113" cy="1453290"/>
              <a:chOff x="5764781" y="321598"/>
              <a:chExt cx="900070" cy="145329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39CFF2B-3C88-40E2-A83B-42AE5F403102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CA415F1-4D07-4AAB-B38E-7F1301BF929C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92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   4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C6B09E34-F19F-4674-9896-5D802A388127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-</a:t>
                  </a:r>
                </a:p>
              </p:txBody>
            </p:sp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6530A721-5384-42D6-9E39-C8AE3B15D158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sym typeface="Arial"/>
                    </a:rPr>
                    <a:t>? ?</a:t>
                  </a:r>
                </a:p>
              </p:txBody>
            </p: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F4F9DF3-BB6C-4247-AA31-AE2A72FB06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BFBECD-3CA0-4710-9D56-C33CD0048A8A}"/>
              </a:ext>
            </a:extLst>
          </p:cNvPr>
          <p:cNvGrpSpPr/>
          <p:nvPr/>
        </p:nvGrpSpPr>
        <p:grpSpPr>
          <a:xfrm>
            <a:off x="3526060" y="2148455"/>
            <a:ext cx="4648888" cy="4333776"/>
            <a:chOff x="3861808" y="1469508"/>
            <a:chExt cx="4648888" cy="43337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3447E92-B67B-4424-93FA-D562C89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808" y="1469508"/>
              <a:ext cx="4648888" cy="433377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8A42A59-6E94-4031-A270-5DCDD055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40" y="1831146"/>
              <a:ext cx="3225612" cy="255383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5F799E0-A468-4CEF-B875-04EDBABC21EA}"/>
                </a:ext>
              </a:extLst>
            </p:cNvPr>
            <p:cNvSpPr/>
            <p:nvPr/>
          </p:nvSpPr>
          <p:spPr>
            <a:xfrm>
              <a:off x="4168025" y="4371379"/>
              <a:ext cx="4036454" cy="74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 w="6600">
                    <a:solidFill>
                      <a:srgbClr val="D749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CHIẾN THẮNG</a:t>
              </a:r>
              <a:endParaRPr kumimoji="0" lang="en-US" sz="2000" b="1" i="0" u="none" strike="noStrike" kern="0" cap="none" spc="0" normalizeH="0" baseline="0" noProof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7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57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C6170E7-4A79-46C3-9D36-9CC5F6A9502D}"/>
              </a:ext>
            </a:extLst>
          </p:cNvPr>
          <p:cNvSpPr/>
          <p:nvPr/>
        </p:nvSpPr>
        <p:spPr>
          <a:xfrm>
            <a:off x="707571" y="1152582"/>
            <a:ext cx="723197" cy="65444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2EA66B-3986-4EB1-BA81-328588E0E6C6}"/>
              </a:ext>
            </a:extLst>
          </p:cNvPr>
          <p:cNvGrpSpPr/>
          <p:nvPr/>
        </p:nvGrpSpPr>
        <p:grpSpPr>
          <a:xfrm>
            <a:off x="1481767" y="1157883"/>
            <a:ext cx="1283205" cy="1019260"/>
            <a:chOff x="1870518" y="1440653"/>
            <a:chExt cx="951140" cy="6463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4B81829-9DC8-4E5B-BD94-940AB609AAE2}"/>
                </a:ext>
              </a:extLst>
            </p:cNvPr>
            <p:cNvGrpSpPr/>
            <p:nvPr/>
          </p:nvGrpSpPr>
          <p:grpSpPr>
            <a:xfrm>
              <a:off x="1870518" y="1440654"/>
              <a:ext cx="847428" cy="646331"/>
              <a:chOff x="1870518" y="1440654"/>
              <a:chExt cx="847428" cy="646331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59B9386-2EA2-40C3-9A45-3812450465D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B7A50E-9985-47A8-A967-9DA1424BC96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7489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E7DDFF-FB4C-4368-99C1-9F38B2A97457}"/>
                </a:ext>
              </a:extLst>
            </p:cNvPr>
            <p:cNvSpPr txBox="1"/>
            <p:nvPr/>
          </p:nvSpPr>
          <p:spPr>
            <a:xfrm>
              <a:off x="2380512" y="1440653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B2E325-38F1-4AF7-8E20-B05DBA61FACC}"/>
              </a:ext>
            </a:extLst>
          </p:cNvPr>
          <p:cNvGrpSpPr/>
          <p:nvPr/>
        </p:nvGrpSpPr>
        <p:grpSpPr>
          <a:xfrm>
            <a:off x="3715420" y="2490405"/>
            <a:ext cx="6206593" cy="2131358"/>
            <a:chOff x="2779756" y="3606824"/>
            <a:chExt cx="6206593" cy="213135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26897A-8ED7-4B28-8BF1-5FCB00218600}"/>
                </a:ext>
              </a:extLst>
            </p:cNvPr>
            <p:cNvSpPr txBox="1"/>
            <p:nvPr/>
          </p:nvSpPr>
          <p:spPr>
            <a:xfrm>
              <a:off x="2779756" y="3912069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CA7C60C-9347-4215-B5F4-C32426B19970}"/>
                </a:ext>
              </a:extLst>
            </p:cNvPr>
            <p:cNvSpPr/>
            <p:nvPr/>
          </p:nvSpPr>
          <p:spPr>
            <a:xfrm>
              <a:off x="3603912" y="3758343"/>
              <a:ext cx="758382" cy="758382"/>
            </a:xfrm>
            <a:prstGeom prst="roundRect">
              <a:avLst/>
            </a:prstGeom>
            <a:solidFill>
              <a:srgbClr val="CAE8F8"/>
            </a:solidFill>
            <a:ln>
              <a:solidFill>
                <a:srgbClr val="CAE8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56</a:t>
              </a: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9B029BD-0BA2-4126-8FE1-8067373E407D}"/>
                </a:ext>
              </a:extLst>
            </p:cNvPr>
            <p:cNvSpPr/>
            <p:nvPr/>
          </p:nvSpPr>
          <p:spPr>
            <a:xfrm>
              <a:off x="5915308" y="3758339"/>
              <a:ext cx="879718" cy="758382"/>
            </a:xfrm>
            <a:prstGeom prst="triangle">
              <a:avLst/>
            </a:prstGeom>
            <a:solidFill>
              <a:srgbClr val="FFD863"/>
            </a:solidFill>
            <a:ln>
              <a:solidFill>
                <a:srgbClr val="FFD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FC01C96-CF9E-40C3-B1C3-5BE559A68949}"/>
                </a:ext>
              </a:extLst>
            </p:cNvPr>
            <p:cNvSpPr/>
            <p:nvPr/>
          </p:nvSpPr>
          <p:spPr>
            <a:xfrm>
              <a:off x="8240363" y="3758339"/>
              <a:ext cx="745986" cy="758382"/>
            </a:xfrm>
            <a:prstGeom prst="ellipse">
              <a:avLst/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8809155-2842-45A4-A8D8-8886F0B404AE}"/>
                </a:ext>
              </a:extLst>
            </p:cNvPr>
            <p:cNvCxnSpPr>
              <a:stCxn id="12" idx="3"/>
              <a:endCxn id="13" idx="1"/>
            </p:cNvCxnSpPr>
            <p:nvPr/>
          </p:nvCxnSpPr>
          <p:spPr>
            <a:xfrm flipV="1">
              <a:off x="4362294" y="4137530"/>
              <a:ext cx="1772944" cy="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4D49B92-7B64-4312-8EF2-0F07DB2DBA9B}"/>
                </a:ext>
              </a:extLst>
            </p:cNvPr>
            <p:cNvCxnSpPr>
              <a:stCxn id="13" idx="5"/>
              <a:endCxn id="14" idx="2"/>
            </p:cNvCxnSpPr>
            <p:nvPr/>
          </p:nvCxnSpPr>
          <p:spPr>
            <a:xfrm>
              <a:off x="6575097" y="4137530"/>
              <a:ext cx="166526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31309F-E15D-42EF-BC48-D8EA03E41E2D}"/>
                </a:ext>
              </a:extLst>
            </p:cNvPr>
            <p:cNvSpPr txBox="1"/>
            <p:nvPr/>
          </p:nvSpPr>
          <p:spPr>
            <a:xfrm>
              <a:off x="4780463" y="3606824"/>
              <a:ext cx="6944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A5E400-0742-48BD-BF43-A95B76521122}"/>
                </a:ext>
              </a:extLst>
            </p:cNvPr>
            <p:cNvSpPr txBox="1"/>
            <p:nvPr/>
          </p:nvSpPr>
          <p:spPr>
            <a:xfrm>
              <a:off x="7039689" y="3606824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 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DD9DCF3-04CB-4B3D-A891-8A885F60D0A5}"/>
                </a:ext>
              </a:extLst>
            </p:cNvPr>
            <p:cNvSpPr txBox="1"/>
            <p:nvPr/>
          </p:nvSpPr>
          <p:spPr>
            <a:xfrm>
              <a:off x="2779756" y="5154910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</a:t>
              </a: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F11F60-3733-492D-B9BA-7D5E8E1D0763}"/>
                </a:ext>
              </a:extLst>
            </p:cNvPr>
            <p:cNvSpPr/>
            <p:nvPr/>
          </p:nvSpPr>
          <p:spPr>
            <a:xfrm>
              <a:off x="3482576" y="4979800"/>
              <a:ext cx="879718" cy="758382"/>
            </a:xfrm>
            <a:prstGeom prst="triangle">
              <a:avLst/>
            </a:prstGeom>
            <a:solidFill>
              <a:srgbClr val="D2C3E0"/>
            </a:solidFill>
            <a:ln>
              <a:solidFill>
                <a:srgbClr val="D2C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0DE3E16-F10F-4390-BA99-2EE7BD3B06A7}"/>
                </a:ext>
              </a:extLst>
            </p:cNvPr>
            <p:cNvSpPr/>
            <p:nvPr/>
          </p:nvSpPr>
          <p:spPr>
            <a:xfrm>
              <a:off x="5975976" y="4979800"/>
              <a:ext cx="758382" cy="758382"/>
            </a:xfrm>
            <a:prstGeom prst="roundRect">
              <a:avLst/>
            </a:prstGeom>
            <a:solidFill>
              <a:srgbClr val="D8E8BA"/>
            </a:solidFill>
            <a:ln>
              <a:solidFill>
                <a:srgbClr val="D8E8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BBDBA60-1B99-4D40-9976-ACFCB0D255C9}"/>
                </a:ext>
              </a:extLst>
            </p:cNvPr>
            <p:cNvSpPr/>
            <p:nvPr/>
          </p:nvSpPr>
          <p:spPr>
            <a:xfrm>
              <a:off x="8240363" y="4979800"/>
              <a:ext cx="745986" cy="758382"/>
            </a:xfrm>
            <a:prstGeom prst="ellipse">
              <a:avLst/>
            </a:prstGeom>
            <a:solidFill>
              <a:srgbClr val="FDC57B"/>
            </a:solidFill>
            <a:ln>
              <a:solidFill>
                <a:srgbClr val="FDC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DB3FB1D-CB2D-47CC-A593-9602F80C03EC}"/>
                </a:ext>
              </a:extLst>
            </p:cNvPr>
            <p:cNvCxnSpPr>
              <a:stCxn id="20" idx="5"/>
              <a:endCxn id="21" idx="1"/>
            </p:cNvCxnSpPr>
            <p:nvPr/>
          </p:nvCxnSpPr>
          <p:spPr>
            <a:xfrm>
              <a:off x="4142365" y="5358991"/>
              <a:ext cx="183361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90E9FF0-7547-4804-924E-B4F2006C2D63}"/>
                </a:ext>
              </a:extLst>
            </p:cNvPr>
            <p:cNvCxnSpPr>
              <a:stCxn id="21" idx="3"/>
              <a:endCxn id="22" idx="2"/>
            </p:cNvCxnSpPr>
            <p:nvPr/>
          </p:nvCxnSpPr>
          <p:spPr>
            <a:xfrm>
              <a:off x="6734358" y="5358991"/>
              <a:ext cx="150600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8E23921-67BD-4912-8358-A4792542EAEC}"/>
                </a:ext>
              </a:extLst>
            </p:cNvPr>
            <p:cNvSpPr txBox="1"/>
            <p:nvPr/>
          </p:nvSpPr>
          <p:spPr>
            <a:xfrm>
              <a:off x="3629726" y="5214962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9D601A5-4B8B-4221-BD5C-2784287FDE2D}"/>
                </a:ext>
              </a:extLst>
            </p:cNvPr>
            <p:cNvSpPr txBox="1"/>
            <p:nvPr/>
          </p:nvSpPr>
          <p:spPr>
            <a:xfrm>
              <a:off x="4785271" y="486252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 8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23F2E5-1013-4B3D-8CD5-29A1E36487C0}"/>
                </a:ext>
              </a:extLst>
            </p:cNvPr>
            <p:cNvSpPr txBox="1"/>
            <p:nvPr/>
          </p:nvSpPr>
          <p:spPr>
            <a:xfrm>
              <a:off x="7030071" y="4863999"/>
              <a:ext cx="8947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+ 38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79128C-63C1-4A5E-821D-65096E051879}"/>
              </a:ext>
            </a:extLst>
          </p:cNvPr>
          <p:cNvGrpSpPr/>
          <p:nvPr/>
        </p:nvGrpSpPr>
        <p:grpSpPr>
          <a:xfrm>
            <a:off x="6849606" y="2640524"/>
            <a:ext cx="879718" cy="810328"/>
            <a:chOff x="6067708" y="3910739"/>
            <a:chExt cx="879718" cy="810328"/>
          </a:xfrm>
        </p:grpSpPr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9D4CD923-1186-415B-A258-E1FD9C9BF940}"/>
                </a:ext>
              </a:extLst>
            </p:cNvPr>
            <p:cNvSpPr/>
            <p:nvPr/>
          </p:nvSpPr>
          <p:spPr>
            <a:xfrm>
              <a:off x="6067708" y="3910739"/>
              <a:ext cx="879718" cy="758382"/>
            </a:xfrm>
            <a:prstGeom prst="triangle">
              <a:avLst/>
            </a:prstGeom>
            <a:solidFill>
              <a:srgbClr val="FFD863"/>
            </a:solidFill>
            <a:ln>
              <a:solidFill>
                <a:srgbClr val="FFD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DACF111-4E5D-444C-9532-513434F6FF19}"/>
                </a:ext>
              </a:extLst>
            </p:cNvPr>
            <p:cNvSpPr txBox="1"/>
            <p:nvPr/>
          </p:nvSpPr>
          <p:spPr>
            <a:xfrm>
              <a:off x="6214858" y="4197847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EAA00A-D45F-451E-A228-5A9DED3FB9F1}"/>
              </a:ext>
            </a:extLst>
          </p:cNvPr>
          <p:cNvGrpSpPr/>
          <p:nvPr/>
        </p:nvGrpSpPr>
        <p:grpSpPr>
          <a:xfrm>
            <a:off x="9176027" y="2641920"/>
            <a:ext cx="745986" cy="758382"/>
            <a:chOff x="8392763" y="3910739"/>
            <a:chExt cx="745986" cy="75838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7435376-C838-4758-82A2-36A4C3C536AF}"/>
                </a:ext>
              </a:extLst>
            </p:cNvPr>
            <p:cNvSpPr/>
            <p:nvPr/>
          </p:nvSpPr>
          <p:spPr>
            <a:xfrm>
              <a:off x="8392763" y="3910739"/>
              <a:ext cx="745986" cy="758382"/>
            </a:xfrm>
            <a:prstGeom prst="ellipse">
              <a:avLst/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576B29B-97A0-4B5D-BFB8-C2657C997E9D}"/>
                </a:ext>
              </a:extLst>
            </p:cNvPr>
            <p:cNvSpPr txBox="1"/>
            <p:nvPr/>
          </p:nvSpPr>
          <p:spPr>
            <a:xfrm>
              <a:off x="8473047" y="4056333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55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A9500B5-88D8-4625-9B94-4E65E30FB2BF}"/>
              </a:ext>
            </a:extLst>
          </p:cNvPr>
          <p:cNvSpPr/>
          <p:nvPr/>
        </p:nvSpPr>
        <p:spPr>
          <a:xfrm>
            <a:off x="6911640" y="3865402"/>
            <a:ext cx="758382" cy="758382"/>
          </a:xfrm>
          <a:prstGeom prst="roundRect">
            <a:avLst/>
          </a:prstGeom>
          <a:solidFill>
            <a:srgbClr val="D8E8BA"/>
          </a:solidFill>
          <a:ln>
            <a:solidFill>
              <a:srgbClr val="D8E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27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051A59-13F6-49FF-8161-2F7147A23613}"/>
              </a:ext>
            </a:extLst>
          </p:cNvPr>
          <p:cNvGrpSpPr/>
          <p:nvPr/>
        </p:nvGrpSpPr>
        <p:grpSpPr>
          <a:xfrm>
            <a:off x="9163986" y="3863381"/>
            <a:ext cx="745986" cy="758382"/>
            <a:chOff x="8392763" y="3910739"/>
            <a:chExt cx="745986" cy="75838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B7B66BF-99E7-42F0-ABC9-FD518C51CFEB}"/>
                </a:ext>
              </a:extLst>
            </p:cNvPr>
            <p:cNvSpPr/>
            <p:nvPr/>
          </p:nvSpPr>
          <p:spPr>
            <a:xfrm>
              <a:off x="8392763" y="3910739"/>
              <a:ext cx="745986" cy="758382"/>
            </a:xfrm>
            <a:prstGeom prst="ellipse">
              <a:avLst/>
            </a:prstGeom>
            <a:solidFill>
              <a:srgbClr val="FDC57B"/>
            </a:solidFill>
            <a:ln>
              <a:solidFill>
                <a:srgbClr val="FDC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87B32E-299A-4B53-8A8B-C78BEACCAA97}"/>
                </a:ext>
              </a:extLst>
            </p:cNvPr>
            <p:cNvSpPr txBox="1"/>
            <p:nvPr/>
          </p:nvSpPr>
          <p:spPr>
            <a:xfrm>
              <a:off x="8473047" y="4056333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93C672-9270-42E4-BE54-C87384772B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1438" y="1618969"/>
            <a:ext cx="4488029" cy="362006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8B43576-1213-4D3E-B8C3-88C86D7C7B1F}"/>
              </a:ext>
            </a:extLst>
          </p:cNvPr>
          <p:cNvSpPr/>
          <p:nvPr/>
        </p:nvSpPr>
        <p:spPr>
          <a:xfrm>
            <a:off x="758865" y="2234416"/>
            <a:ext cx="607981" cy="57406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6246-88A0-4BC5-8104-79411CE8FF54}"/>
              </a:ext>
            </a:extLst>
          </p:cNvPr>
          <p:cNvSpPr txBox="1"/>
          <p:nvPr/>
        </p:nvSpPr>
        <p:spPr>
          <a:xfrm>
            <a:off x="1366846" y="2234416"/>
            <a:ext cx="45447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mèo nấp sau cánh cửa ghi phép tính có kết quả lớn nhất. Hỏi con mèo nấp sau cánh cửa nào?</a:t>
            </a:r>
          </a:p>
        </p:txBody>
      </p:sp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01FEC5CD-4A5E-4F7B-A2D7-7F08655DB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865" y="1028128"/>
            <a:ext cx="2237784" cy="863493"/>
          </a:xfrm>
          <a:prstGeom prst="rect">
            <a:avLst/>
          </a:prstGeom>
          <a:noFill/>
        </p:spPr>
      </p:pic>
      <p:pic>
        <p:nvPicPr>
          <p:cNvPr id="6" name="Picture 2" descr="Grey Cat Cartoon HD Stock Images | Shutterstock">
            <a:extLst>
              <a:ext uri="{FF2B5EF4-FFF2-40B4-BE49-F238E27FC236}">
                <a16:creationId xmlns:a16="http://schemas.microsoft.com/office/drawing/2014/main" id="{5B72758C-60C0-4F70-8EF9-7DD21120B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2"/>
          <a:stretch/>
        </p:blipFill>
        <p:spPr bwMode="auto">
          <a:xfrm>
            <a:off x="9317823" y="4010898"/>
            <a:ext cx="875648" cy="74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902B27-566E-4059-A9D8-FC20BFE210D5}"/>
              </a:ext>
            </a:extLst>
          </p:cNvPr>
          <p:cNvGrpSpPr/>
          <p:nvPr/>
        </p:nvGrpSpPr>
        <p:grpSpPr>
          <a:xfrm>
            <a:off x="7113205" y="2766172"/>
            <a:ext cx="807151" cy="662828"/>
            <a:chOff x="1750173" y="2926500"/>
            <a:chExt cx="807151" cy="6628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706B1F1-CEF9-4BF6-8ECB-8F800AF14A9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A8517BB-5C3E-4FAB-832D-4BE8351B2579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1B0E89-F62C-40FA-B30A-492D152B0677}"/>
              </a:ext>
            </a:extLst>
          </p:cNvPr>
          <p:cNvGrpSpPr/>
          <p:nvPr/>
        </p:nvGrpSpPr>
        <p:grpSpPr>
          <a:xfrm>
            <a:off x="9546569" y="2766172"/>
            <a:ext cx="807151" cy="662828"/>
            <a:chOff x="1750173" y="2926500"/>
            <a:chExt cx="807151" cy="66282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CD10740-2E2E-48F1-9A8A-A1AE7B4D2D6A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BEA720-5C8B-4A52-A23E-4F5464ACC409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E4E341-8CBE-4E04-95B0-077A8375930D}"/>
              </a:ext>
            </a:extLst>
          </p:cNvPr>
          <p:cNvGrpSpPr/>
          <p:nvPr/>
        </p:nvGrpSpPr>
        <p:grpSpPr>
          <a:xfrm>
            <a:off x="8224916" y="4352530"/>
            <a:ext cx="807151" cy="662828"/>
            <a:chOff x="1750173" y="2926500"/>
            <a:chExt cx="807151" cy="66282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4606298-4AD7-49F8-90F4-B8EB30446071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BCC898-E233-4D55-9A28-369803D613F0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432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4293A53-7235-4349-85C1-724B9711337E}"/>
              </a:ext>
            </a:extLst>
          </p:cNvPr>
          <p:cNvSpPr/>
          <p:nvPr/>
        </p:nvSpPr>
        <p:spPr>
          <a:xfrm>
            <a:off x="1230086" y="1172358"/>
            <a:ext cx="620092" cy="65644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70447D-83CF-432C-802C-50CBAD793ADA}"/>
              </a:ext>
            </a:extLst>
          </p:cNvPr>
          <p:cNvSpPr txBox="1"/>
          <p:nvPr/>
        </p:nvSpPr>
        <p:spPr>
          <a:xfrm>
            <a:off x="1986491" y="1155098"/>
            <a:ext cx="9356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ô tô đang che ba số là 10, 20 và 40.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 mỗi ô tô đang che số nào?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B5E623-73D8-43F7-AA56-F5CF553BB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4450" y="3113000"/>
            <a:ext cx="5722067" cy="2147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1414F16-2870-4B28-B967-974E0A2F15EE}"/>
              </a:ext>
            </a:extLst>
          </p:cNvPr>
          <p:cNvGrpSpPr/>
          <p:nvPr/>
        </p:nvGrpSpPr>
        <p:grpSpPr>
          <a:xfrm>
            <a:off x="7172696" y="3774115"/>
            <a:ext cx="807151" cy="662828"/>
            <a:chOff x="1750173" y="2926500"/>
            <a:chExt cx="807151" cy="66282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2B45789-EA92-405C-B033-2FFEB38F906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30AD9F-9CFA-4FB9-AE47-35F9FEF7DF28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430973-95C5-42AF-82DA-193A7B197F4E}"/>
              </a:ext>
            </a:extLst>
          </p:cNvPr>
          <p:cNvGrpSpPr/>
          <p:nvPr/>
        </p:nvGrpSpPr>
        <p:grpSpPr>
          <a:xfrm>
            <a:off x="4442682" y="4822293"/>
            <a:ext cx="807151" cy="662828"/>
            <a:chOff x="1750173" y="2926500"/>
            <a:chExt cx="807151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BB8E110-87C8-4F41-A45D-9E07760AB3E3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20D0CD0-D6C7-4D5E-987B-F529E831F227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CEEDAE-9557-4E41-9527-5459F16C80E0}"/>
              </a:ext>
            </a:extLst>
          </p:cNvPr>
          <p:cNvGrpSpPr/>
          <p:nvPr/>
        </p:nvGrpSpPr>
        <p:grpSpPr>
          <a:xfrm>
            <a:off x="7270223" y="4819039"/>
            <a:ext cx="807151" cy="662828"/>
            <a:chOff x="1750173" y="2926500"/>
            <a:chExt cx="807151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1B0526-EDFE-4F84-A5F7-ECBC613B850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9CC0B91-AF8E-4E1A-8F5F-BF885D4C2A7D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585D60F-912C-4BFA-92A4-5B7998A63436}"/>
              </a:ext>
            </a:extLst>
          </p:cNvPr>
          <p:cNvSpPr/>
          <p:nvPr/>
        </p:nvSpPr>
        <p:spPr>
          <a:xfrm>
            <a:off x="751417" y="1517717"/>
            <a:ext cx="548545" cy="4636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3CD663-4D34-455B-B7F4-E83C3D456D75}"/>
              </a:ext>
            </a:extLst>
          </p:cNvPr>
          <p:cNvSpPr txBox="1"/>
          <p:nvPr/>
        </p:nvSpPr>
        <p:spPr>
          <a:xfrm>
            <a:off x="1368801" y="1385353"/>
            <a:ext cx="55436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cân nặng 23kg. Mi nhẹ hơn Mai 5kg. Hỏi Mi cân nặng bao nhiêu ki-lô-gam?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A2260E8D-0B22-4D7B-9F2E-348266BD1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417" y="594626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50135F-30DA-4A81-BBC0-9F5050A4EF0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1784" y="1489741"/>
            <a:ext cx="5162550" cy="4438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9B9AF3-B817-4131-AFC2-CE837E24820B}"/>
              </a:ext>
            </a:extLst>
          </p:cNvPr>
          <p:cNvSpPr txBox="1"/>
          <p:nvPr/>
        </p:nvSpPr>
        <p:spPr>
          <a:xfrm>
            <a:off x="2599201" y="3185846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D544A7-BF1C-476F-B043-1F3E079B7BC5}"/>
              </a:ext>
            </a:extLst>
          </p:cNvPr>
          <p:cNvSpPr txBox="1"/>
          <p:nvPr/>
        </p:nvSpPr>
        <p:spPr>
          <a:xfrm>
            <a:off x="862640" y="3709066"/>
            <a:ext cx="4957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Mi cân nặng số ki-lô-gam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AC8F86-634E-49BB-8756-82E989DA9426}"/>
              </a:ext>
            </a:extLst>
          </p:cNvPr>
          <p:cNvSpPr txBox="1"/>
          <p:nvPr/>
        </p:nvSpPr>
        <p:spPr>
          <a:xfrm>
            <a:off x="956956" y="4232286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23 – 5 = 18 (kg)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A1BE6-9A91-4E08-8140-B09306D5A06E}"/>
              </a:ext>
            </a:extLst>
          </p:cNvPr>
          <p:cNvSpPr txBox="1"/>
          <p:nvPr/>
        </p:nvSpPr>
        <p:spPr>
          <a:xfrm>
            <a:off x="2728170" y="4675761"/>
            <a:ext cx="279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18kg.</a:t>
            </a:r>
          </a:p>
        </p:txBody>
      </p:sp>
    </p:spTree>
    <p:extLst>
      <p:ext uri="{BB962C8B-B14F-4D97-AF65-F5344CB8AC3E}">
        <p14:creationId xmlns:p14="http://schemas.microsoft.com/office/powerpoint/2010/main" val="410087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9">
            <a:extLst>
              <a:ext uri="{FF2B5EF4-FFF2-40B4-BE49-F238E27FC236}">
                <a16:creationId xmlns:a16="http://schemas.microsoft.com/office/drawing/2014/main" id="{5B58D063-B166-4D8D-943D-AC7D2E435B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10" b="100000" l="0" r="99914">
                        <a14:foregroundMark x1="15866" y1="38811" x2="15866" y2="38811"/>
                        <a14:foregroundMark x1="47513" y1="33172" x2="47513" y2="33172"/>
                        <a14:foregroundMark x1="77873" y1="56883" x2="77873" y2="56883"/>
                        <a14:foregroundMark x1="83362" y1="61856" x2="83362" y2="61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69"/>
          <a:stretch/>
        </p:blipFill>
        <p:spPr>
          <a:xfrm>
            <a:off x="7168835" y="-1306695"/>
            <a:ext cx="7081606" cy="81646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1" y="2197985"/>
            <a:ext cx="8589672" cy="33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3"/>
          <a:stretch/>
        </p:blipFill>
        <p:spPr>
          <a:xfrm>
            <a:off x="2092049" y="-349303"/>
            <a:ext cx="8200109" cy="154945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96" y="998677"/>
            <a:ext cx="1352124" cy="11893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/>
        </p:blipFill>
        <p:spPr>
          <a:xfrm>
            <a:off x="7647261" y="3939113"/>
            <a:ext cx="1220855" cy="6239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1480545">
            <a:off x="3177782" y="3679229"/>
            <a:ext cx="1113445" cy="114723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7647261" y="1090120"/>
            <a:ext cx="1231118" cy="558906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3548371" y="1934567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3" name="Oval 42"/>
          <p:cNvSpPr/>
          <p:nvPr/>
        </p:nvSpPr>
        <p:spPr>
          <a:xfrm>
            <a:off x="3485995" y="4722485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4" name="Oval 43"/>
          <p:cNvSpPr/>
          <p:nvPr/>
        </p:nvSpPr>
        <p:spPr>
          <a:xfrm>
            <a:off x="8074928" y="1813651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5" name="Oval 44"/>
          <p:cNvSpPr/>
          <p:nvPr/>
        </p:nvSpPr>
        <p:spPr>
          <a:xfrm>
            <a:off x="8027370" y="4685700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48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67468" y="-459468"/>
            <a:ext cx="609600" cy="6096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695954" y="2525649"/>
            <a:ext cx="1782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59 – 8 = 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669509" y="2983724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59 – 8 = 51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740291" y="5142467"/>
            <a:ext cx="4047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80 – 9 = ?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678322" y="5675502"/>
            <a:ext cx="251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80 – 9 = 71</a:t>
            </a:r>
          </a:p>
        </p:txBody>
      </p:sp>
      <p:pic>
        <p:nvPicPr>
          <p:cNvPr id="53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0899" y="-1170314"/>
            <a:ext cx="609600" cy="6096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7308365" y="2484895"/>
            <a:ext cx="1782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32 – 4 =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303635" y="2961706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32 – 4 = 28</a:t>
            </a:r>
          </a:p>
        </p:txBody>
      </p:sp>
      <p:pic>
        <p:nvPicPr>
          <p:cNvPr id="5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1761" y="-1170314"/>
            <a:ext cx="609600" cy="60960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7416646" y="5128561"/>
            <a:ext cx="1782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53 – 7 = ?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300805" y="5649332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53 – 7 = 46</a:t>
            </a:r>
          </a:p>
        </p:txBody>
      </p:sp>
      <p:pic>
        <p:nvPicPr>
          <p:cNvPr id="5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69803" y="-1245694"/>
            <a:ext cx="609600" cy="609600"/>
          </a:xfrm>
          <a:prstGeom prst="rect">
            <a:avLst/>
          </a:prstGeom>
        </p:spPr>
      </p:pic>
      <p:pic>
        <p:nvPicPr>
          <p:cNvPr id="62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97839" y="-1282328"/>
            <a:ext cx="609600" cy="609600"/>
          </a:xfrm>
          <a:prstGeom prst="rect">
            <a:avLst/>
          </a:prstGeom>
        </p:spPr>
      </p:pic>
      <p:pic>
        <p:nvPicPr>
          <p:cNvPr id="65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51672" y="-1292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57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57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57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9" grpId="0"/>
      <p:bldP spid="50" grpId="0"/>
      <p:bldP spid="51" grpId="0"/>
      <p:bldP spid="52" grpId="0"/>
      <p:bldP spid="54" grpId="0"/>
      <p:bldP spid="55" grpId="0"/>
      <p:bldP spid="57" grpId="0"/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3"/>
          <p:cNvSpPr/>
          <p:nvPr/>
        </p:nvSpPr>
        <p:spPr>
          <a:xfrm>
            <a:off x="2770341" y="1365435"/>
            <a:ext cx="6578690" cy="77249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……..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5" name="矩形: 圆角 14"/>
          <p:cNvSpPr/>
          <p:nvPr/>
        </p:nvSpPr>
        <p:spPr>
          <a:xfrm>
            <a:off x="5097984" y="2475281"/>
            <a:ext cx="1952429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BD6DF7E-B31C-4D76-DEDF-608FE4925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942" y="4315208"/>
            <a:ext cx="3233057" cy="228390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76EEAD-A4E1-AB8F-C413-29A7B364A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96" y="3213058"/>
            <a:ext cx="10888400" cy="1682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D59E63-53CA-2B96-212C-15AB95789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792" y="4503590"/>
            <a:ext cx="240812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6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11979" y="-378155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40216" y="-365668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97633" y="10908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02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6141E8-4EDF-2AF0-FA96-E2B04AA155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4047" y="2919533"/>
            <a:ext cx="604775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0837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726ECC1-002E-44C6-2981-C4692862F6F0}"/>
              </a:ext>
            </a:extLst>
          </p:cNvPr>
          <p:cNvSpPr/>
          <p:nvPr/>
        </p:nvSpPr>
        <p:spPr>
          <a:xfrm>
            <a:off x="1018098" y="173473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9BE53A-C05D-2A32-A823-AB0E234E8696}"/>
              </a:ext>
            </a:extLst>
          </p:cNvPr>
          <p:cNvSpPr txBox="1"/>
          <p:nvPr/>
        </p:nvSpPr>
        <p:spPr>
          <a:xfrm>
            <a:off x="1607840" y="1671989"/>
            <a:ext cx="2938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C10ECC3E-7FE3-6ECC-01C1-7818DF37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155" y="0"/>
            <a:ext cx="2237784" cy="863493"/>
          </a:xfrm>
          <a:prstGeom prst="rect">
            <a:avLst/>
          </a:prstGeo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17A9D15-59E2-8F9A-96A6-E743C549A605}"/>
              </a:ext>
            </a:extLst>
          </p:cNvPr>
          <p:cNvGrpSpPr/>
          <p:nvPr/>
        </p:nvGrpSpPr>
        <p:grpSpPr>
          <a:xfrm>
            <a:off x="2388163" y="2770162"/>
            <a:ext cx="7697801" cy="820677"/>
            <a:chOff x="1824226" y="3918823"/>
            <a:chExt cx="7697801" cy="8206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40B7A21-C695-50F4-4A6B-42BDF5B5453E}"/>
                </a:ext>
              </a:extLst>
            </p:cNvPr>
            <p:cNvSpPr/>
            <p:nvPr/>
          </p:nvSpPr>
          <p:spPr>
            <a:xfrm>
              <a:off x="1824226" y="3918826"/>
              <a:ext cx="1467068" cy="82067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 – 8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87C374-08E2-F755-CE4A-4C66E9EA2EE6}"/>
                </a:ext>
              </a:extLst>
            </p:cNvPr>
            <p:cNvSpPr/>
            <p:nvPr/>
          </p:nvSpPr>
          <p:spPr>
            <a:xfrm>
              <a:off x="3901137" y="3918825"/>
              <a:ext cx="1467068" cy="82067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38 – 9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3984FA-5DD4-4515-8C14-297CF32BD59C}"/>
                </a:ext>
              </a:extLst>
            </p:cNvPr>
            <p:cNvSpPr/>
            <p:nvPr/>
          </p:nvSpPr>
          <p:spPr>
            <a:xfrm>
              <a:off x="5978048" y="3918824"/>
              <a:ext cx="1467068" cy="82067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40 – 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89CBD8-1873-66FB-E62A-BC06786ECD2A}"/>
                </a:ext>
              </a:extLst>
            </p:cNvPr>
            <p:cNvSpPr/>
            <p:nvPr/>
          </p:nvSpPr>
          <p:spPr>
            <a:xfrm>
              <a:off x="8054959" y="3918823"/>
              <a:ext cx="1467068" cy="82067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92 –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735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03D35-4FE0-48F3-80CF-687CD72E240A}"/>
              </a:ext>
            </a:extLst>
          </p:cNvPr>
          <p:cNvSpPr/>
          <p:nvPr/>
        </p:nvSpPr>
        <p:spPr>
          <a:xfrm>
            <a:off x="2776805" y="801184"/>
            <a:ext cx="637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ĐƯA CỪU QUA SÔNG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222289"/>
            <a:ext cx="2189016" cy="114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A5775E-CF16-4443-920A-9F9DE4BAFE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1524" y="4744180"/>
            <a:ext cx="1036512" cy="105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474FB-3FC7-4BC5-ACD1-A3E299BD05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09629"/>
            <a:ext cx="621437" cy="9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FE7C38-128B-4EC1-9AC8-B5A4A72B6C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5" y="545310"/>
            <a:ext cx="646362" cy="511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7" y="545310"/>
            <a:ext cx="646362" cy="51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D7374-F0F4-4A50-854E-2030618B7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1" y="545310"/>
            <a:ext cx="646362" cy="511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DC4CF1-A723-488D-B20A-3FCC4F9CF4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43" y="545310"/>
            <a:ext cx="646362" cy="511748"/>
          </a:xfrm>
          <a:prstGeom prst="rect">
            <a:avLst/>
          </a:prstGeom>
        </p:spPr>
      </p:pic>
      <p:pic>
        <p:nvPicPr>
          <p:cNvPr id="20" name="Sói kêu">
            <a:hlinkClick r:id="" action="ppaction://media"/>
            <a:extLst>
              <a:ext uri="{FF2B5EF4-FFF2-40B4-BE49-F238E27FC236}">
                <a16:creationId xmlns:a16="http://schemas.microsoft.com/office/drawing/2014/main" id="{B1C8C37E-D3CD-4683-8C95-9D4E79A8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21" name="Cừu kêu">
            <a:hlinkClick r:id="" action="ppaction://media"/>
            <a:extLst>
              <a:ext uri="{FF2B5EF4-FFF2-40B4-BE49-F238E27FC236}">
                <a16:creationId xmlns:a16="http://schemas.microsoft.com/office/drawing/2014/main" id="{14E60F40-01F2-40D1-9B00-7510247DB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72CF7370-B9F7-4F58-BE8E-F1421B3568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7816" y="50266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12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numSld="5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40472" y="3520221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174266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321514" y="286289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A. 54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096000" y="2818122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B. 64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321514" y="3724356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C. 55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140956" y="369547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D. 56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2" y="4696157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9" y="597865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8BF83F3-151B-44D4-98A5-E5DFB403F196}"/>
              </a:ext>
            </a:extLst>
          </p:cNvPr>
          <p:cNvGrpSpPr/>
          <p:nvPr/>
        </p:nvGrpSpPr>
        <p:grpSpPr>
          <a:xfrm>
            <a:off x="3516819" y="561655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80AEFF-C48E-4D7E-9B59-3D0707EF8015}"/>
                </a:ext>
              </a:extLst>
            </p:cNvPr>
            <p:cNvGrpSpPr/>
            <p:nvPr/>
          </p:nvGrpSpPr>
          <p:grpSpPr>
            <a:xfrm>
              <a:off x="5174533" y="532506"/>
              <a:ext cx="1358128" cy="1631360"/>
              <a:chOff x="5677730" y="321598"/>
              <a:chExt cx="993739" cy="163136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7BB3C77-CA68-4217-B4F8-E0652C53DD06}"/>
                  </a:ext>
                </a:extLst>
              </p:cNvPr>
              <p:cNvGrpSpPr/>
              <p:nvPr/>
            </p:nvGrpSpPr>
            <p:grpSpPr>
              <a:xfrm>
                <a:off x="5766308" y="321598"/>
                <a:ext cx="905161" cy="1631360"/>
                <a:chOff x="5766308" y="321598"/>
                <a:chExt cx="905161" cy="1631360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259CB74-1CA5-4E1E-AC09-9B7DE679FE25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6 3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   8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21AA2A8-89BF-42A3-A570-23102350E119}"/>
                    </a:ext>
                  </a:extLst>
                </p:cNvPr>
                <p:cNvSpPr txBox="1"/>
                <p:nvPr/>
              </p:nvSpPr>
              <p:spPr>
                <a:xfrm>
                  <a:off x="5766308" y="50036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-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79BF8AE-5B68-4BC7-A508-F8C6A6EB32A1}"/>
                    </a:ext>
                  </a:extLst>
                </p:cNvPr>
                <p:cNvSpPr txBox="1"/>
                <p:nvPr/>
              </p:nvSpPr>
              <p:spPr>
                <a:xfrm>
                  <a:off x="5913180" y="1429738"/>
                  <a:ext cx="758289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? 5</a:t>
                  </a:r>
                </a:p>
              </p:txBody>
            </p:sp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F50B18AB-DC84-4AA8-987E-40C56A2FB1C5}"/>
                    </a:ext>
                  </a:extLst>
                </p:cNvPr>
                <p:cNvSpPr/>
                <p:nvPr/>
              </p:nvSpPr>
              <p:spPr>
                <a:xfrm>
                  <a:off x="5812580" y="1334213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sym typeface="Arial"/>
                    </a:rPr>
                    <a:t>? ?</a:t>
                  </a:r>
                </a:p>
              </p:txBody>
            </p:sp>
          </p:grp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D1506C4-9235-412F-A68D-AD319509E4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7730" y="1237605"/>
                <a:ext cx="846667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44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648 L 0.14714 -0.0111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809253" y="3015058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A. 28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3809253" y="3915301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C. 38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071462" y="3015058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B. 29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071462" y="3898466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D. 39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503634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94969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C82226E-B203-43B1-856B-495A5AB43980}"/>
              </a:ext>
            </a:extLst>
          </p:cNvPr>
          <p:cNvGrpSpPr/>
          <p:nvPr/>
        </p:nvGrpSpPr>
        <p:grpSpPr>
          <a:xfrm>
            <a:off x="3720498" y="453204"/>
            <a:ext cx="4263565" cy="2307497"/>
            <a:chOff x="3559723" y="102327"/>
            <a:chExt cx="4263565" cy="230749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7"/>
              <a:ext cx="4263565" cy="2307497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04880"/>
                <a:chOff x="9485951" y="178468"/>
                <a:chExt cx="1234085" cy="604880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4645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FDC717F-BA96-4BF5-A4BA-E9505C0CCC52}"/>
                </a:ext>
              </a:extLst>
            </p:cNvPr>
            <p:cNvGrpSpPr/>
            <p:nvPr/>
          </p:nvGrpSpPr>
          <p:grpSpPr>
            <a:xfrm>
              <a:off x="5248306" y="567748"/>
              <a:ext cx="1230113" cy="1453290"/>
              <a:chOff x="5764781" y="321598"/>
              <a:chExt cx="900070" cy="145329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1C080CBD-0738-486E-9964-DD3EE0B5106F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5912E02-61BC-429A-8459-832D56473ECD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38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  </a:t>
                  </a:r>
                  <a:r>
                    <a:rPr lang="en-US" sz="2800" b="1" kern="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9</a:t>
                  </a:r>
                  <a:endPara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972C51A-D738-4905-9865-DF01C4F42873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-</a:t>
                  </a:r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0C1F540C-D3AE-4DC4-A40F-F675C35A83B5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sym typeface="Arial"/>
                    </a:rPr>
                    <a:t>? ?</a:t>
                  </a:r>
                </a:p>
              </p:txBody>
            </p: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6433739-9595-4D29-A83C-7D03A43C5B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606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6246725" y="3984882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D. 49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250090" y="293136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B. 39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711077" y="2963505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A. 38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3770373" y="4013321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C. 48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408346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7" y="4600111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8" y="5631447"/>
            <a:ext cx="1102696" cy="1052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DB9BC6-C96A-4B4A-AAF6-86DC146F0B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3" y="573140"/>
            <a:ext cx="646362" cy="5117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95" y="564475"/>
            <a:ext cx="646362" cy="5117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6C1DEB-4F75-4C48-B2A2-962842FC75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8" y="564475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5165E3E-33C6-4D53-A40B-9BA01CDDA2E3}"/>
              </a:ext>
            </a:extLst>
          </p:cNvPr>
          <p:cNvGrpSpPr/>
          <p:nvPr/>
        </p:nvGrpSpPr>
        <p:grpSpPr>
          <a:xfrm>
            <a:off x="3710448" y="441464"/>
            <a:ext cx="4263565" cy="2288447"/>
            <a:chOff x="3559723" y="102327"/>
            <a:chExt cx="4263565" cy="228844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7"/>
              <a:ext cx="4263565" cy="2288447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08746"/>
                <a:chOff x="9485951" y="178468"/>
                <a:chExt cx="1234085" cy="608746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4684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42F1DCC-AA49-4C5B-A89D-6527F63A40DC}"/>
                </a:ext>
              </a:extLst>
            </p:cNvPr>
            <p:cNvGrpSpPr/>
            <p:nvPr/>
          </p:nvGrpSpPr>
          <p:grpSpPr>
            <a:xfrm>
              <a:off x="5191619" y="602756"/>
              <a:ext cx="1230113" cy="1453290"/>
              <a:chOff x="5764781" y="321598"/>
              <a:chExt cx="900070" cy="145329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4399F4C-4FCE-475D-95CC-CE57EB52B654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657CD28-881D-4440-BED1-6639A985ECED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40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   2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CD6F8DB-4FD0-40DF-9D40-107276FB708B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-</a:t>
                  </a: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07B02613-847E-47ED-9FB3-832568252229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sym typeface="Arial"/>
                    </a:rPr>
                    <a:t>? ?</a:t>
                  </a:r>
                </a:p>
              </p:txBody>
            </p:sp>
          </p:grp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0DCFB1F-8755-4EF0-9C20-888CA633D6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87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421</Words>
  <Application>Microsoft Office PowerPoint</Application>
  <PresentationFormat>Widescreen</PresentationFormat>
  <Paragraphs>115</Paragraphs>
  <Slides>15</Slides>
  <Notes>6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印品黑体</vt:lpstr>
      <vt:lpstr>Arial</vt:lpstr>
      <vt:lpstr>Calibri</vt:lpstr>
      <vt:lpstr>Cambria</vt:lpstr>
      <vt:lpstr>UTM Avo</vt:lpstr>
      <vt:lpstr>UTM Avo</vt:lpstr>
      <vt:lpstr>自定义设计方案</vt:lpstr>
      <vt:lpstr>第一PPT，www.1ppt.com</vt:lpstr>
      <vt:lpstr>Office 主题​​</vt:lpstr>
      <vt:lpstr>2_Office 主题​​</vt:lpstr>
      <vt:lpstr>1_Office 主题​​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39</cp:revision>
  <dcterms:created xsi:type="dcterms:W3CDTF">2021-07-09T06:30:31Z</dcterms:created>
  <dcterms:modified xsi:type="dcterms:W3CDTF">2025-08-31T09:09:04Z</dcterms:modified>
</cp:coreProperties>
</file>