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Override1.xml" ContentType="application/vnd.openxmlformats-officedocument.themeOverr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heme/themeOverride5.xml" ContentType="application/vnd.openxmlformats-officedocument.themeOverr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heme/themeOverride6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713" r:id="rId2"/>
    <p:sldMasterId id="2147483749" r:id="rId3"/>
    <p:sldMasterId id="2147483764" r:id="rId4"/>
    <p:sldMasterId id="2147483776" r:id="rId5"/>
  </p:sldMasterIdLst>
  <p:notesMasterIdLst>
    <p:notesMasterId r:id="rId31"/>
  </p:notesMasterIdLst>
  <p:sldIdLst>
    <p:sldId id="2007577110" r:id="rId6"/>
    <p:sldId id="401" r:id="rId7"/>
    <p:sldId id="398" r:id="rId8"/>
    <p:sldId id="2007577109" r:id="rId9"/>
    <p:sldId id="310" r:id="rId10"/>
    <p:sldId id="320" r:id="rId11"/>
    <p:sldId id="2007577111" r:id="rId12"/>
    <p:sldId id="399" r:id="rId13"/>
    <p:sldId id="400" r:id="rId14"/>
    <p:sldId id="312" r:id="rId15"/>
    <p:sldId id="313" r:id="rId16"/>
    <p:sldId id="314" r:id="rId17"/>
    <p:sldId id="323" r:id="rId18"/>
    <p:sldId id="258" r:id="rId19"/>
    <p:sldId id="259" r:id="rId20"/>
    <p:sldId id="260" r:id="rId21"/>
    <p:sldId id="261" r:id="rId22"/>
    <p:sldId id="294" r:id="rId23"/>
    <p:sldId id="324" r:id="rId24"/>
    <p:sldId id="2007577105" r:id="rId25"/>
    <p:sldId id="2007577112" r:id="rId26"/>
    <p:sldId id="318" r:id="rId27"/>
    <p:sldId id="402" r:id="rId28"/>
    <p:sldId id="403" r:id="rId29"/>
    <p:sldId id="2007577100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411" autoAdjust="0"/>
    <p:restoredTop sz="91031" autoAdjust="0"/>
  </p:normalViewPr>
  <p:slideViewPr>
    <p:cSldViewPr snapToGrid="0">
      <p:cViewPr varScale="1">
        <p:scale>
          <a:sx n="80" d="100"/>
          <a:sy n="80" d="100"/>
        </p:scale>
        <p:origin x="629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ableStyles" Target="tableStyles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1FD7E0-CFF5-4E87-BE9F-D0BA8A79F579}" type="datetimeFigureOut">
              <a:rPr lang="en-US" smtClean="0"/>
              <a:t>27/11/2025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4EA756-5D14-49C3-BFAC-6D0CC23457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7788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6537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7972357" y="6502400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868035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5819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FB07A98-2999-4389-9D5D-C2D6D1C0B3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F82E6DB8-40CE-467E-936B-C061205F07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7DDCE0-0A5C-4F23-B247-8FC07C1759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6FFFC0-C13B-4310-A937-3326E0D3D9BD}" type="datetimeFigureOut">
              <a:rPr lang="zh-CN" altLang="en-US" smtClean="0"/>
              <a:t>2025/11/27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111BC8F-F3D8-45DC-8033-A08DB339D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AC0557-B62E-43DD-89BC-13A06F882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2C3017-9748-48EB-9DD3-15F5558E8D8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367250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73158F-0FA8-47FF-A27B-FE069A245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7FC1A43-3B5C-4375-9FB9-C49C6AF78D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4476B02-F33A-4B43-93DC-A856D15010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6FFFC0-C13B-4310-A937-3326E0D3D9BD}" type="datetimeFigureOut">
              <a:rPr lang="zh-CN" altLang="en-US" smtClean="0"/>
              <a:t>2025/11/27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2628660-3700-4289-88A6-858745C39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695B335-DE2C-4E6C-A54A-FA8EBB6DE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2C3017-9748-48EB-9DD3-15F5558E8D8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492355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C46FBB-CD63-4915-A77A-40B5A73D4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4B0CEF4-BEBD-49E5-9794-E33A8BDB27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B9D9C67-1930-4CAA-9EFF-D4D55D65DB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6FFFC0-C13B-4310-A937-3326E0D3D9BD}" type="datetimeFigureOut">
              <a:rPr lang="zh-CN" altLang="en-US" smtClean="0"/>
              <a:t>2025/11/27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1A3EEF1-EFEB-441A-BB56-FF83331EA8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098F758-0F4C-4A22-B72F-D22A1D042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2C3017-9748-48EB-9DD3-15F5558E8D8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027294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D321667-DBAA-4785-B829-C3E6134891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CA250A5-C5E2-40C0-9D44-6512821A43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5F61A21-5761-4DC1-97B9-0DDCC78912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C95B793-EA6C-4809-A2C8-C1990931D4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6FFFC0-C13B-4310-A937-3326E0D3D9BD}" type="datetimeFigureOut">
              <a:rPr lang="zh-CN" altLang="en-US" smtClean="0"/>
              <a:t>2025/11/27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94F8B57-693C-4A00-9D63-A13B05BF6C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B6FF2A0-5B5C-4B21-B0D4-A4039B27E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2C3017-9748-48EB-9DD3-15F5558E8D8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09163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9A52AD3-E328-451C-ABA7-0E7A91A4A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420398E-8A01-444C-BFFC-09E05709BC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F989593-66A2-44C5-990E-46B6F02F55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38ABDAD-3F98-415F-8717-7D2C883478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7CD801E-8726-4DA0-A922-1F58801E7C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73E0C6E-36E5-450C-9188-CF550AEB14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6FFFC0-C13B-4310-A937-3326E0D3D9BD}" type="datetimeFigureOut">
              <a:rPr lang="zh-CN" altLang="en-US" smtClean="0"/>
              <a:t>2025/11/27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B2FA2A7-FD44-45BF-B8D8-AF633F7233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3AC7A0F-BD48-49B1-9537-6D4ABDA285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2C3017-9748-48EB-9DD3-15F5558E8D8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307217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C00651F-7E18-417D-8A17-621B354DB5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357C302-CD4D-46FB-80CE-1D7333507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6FFFC0-C13B-4310-A937-3326E0D3D9BD}" type="datetimeFigureOut">
              <a:rPr lang="zh-CN" altLang="en-US" smtClean="0"/>
              <a:t>2025/11/27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F28C0DC-FDD2-4CA0-AEB4-37A5316C6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F29FC85-F1A7-4D7D-9AB1-B79C2F083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2C3017-9748-48EB-9DD3-15F5558E8D8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568278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6BFA894-3176-4D82-AC72-85B0D356B7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6FFFC0-C13B-4310-A937-3326E0D3D9BD}" type="datetimeFigureOut">
              <a:rPr lang="zh-CN" altLang="en-US" smtClean="0"/>
              <a:t>2025/11/27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4500127-DE07-4263-8266-B256FB79F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C7A5A98-E532-4642-A101-04DB47153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2C3017-9748-48EB-9DD3-15F5558E8D8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194137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CB20E21-BB66-4C2E-86F7-9C9830AD25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03FCC7E-4F3E-4436-84D4-2F7A074AAB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8D36BEC-67AB-4747-BB50-66EB6B819C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224E189-C79D-4E39-829D-32A2790F7B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6FFFC0-C13B-4310-A937-3326E0D3D9BD}" type="datetimeFigureOut">
              <a:rPr lang="zh-CN" altLang="en-US" smtClean="0"/>
              <a:t>2025/11/27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C815CE5-E55E-4901-B9B4-EC4A4C19F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F0F19E-E2BB-4C61-9F83-EC9AA14CA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2C3017-9748-48EB-9DD3-15F5558E8D8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692432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59814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A897AD4-1D19-4D40-8C7B-A6FE2A6C7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F4DFEC7A-AF19-48A6-823B-8E32E88A08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6B416DB-7287-470C-8EE8-CDE460038C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8B0E2E8-B8BE-4A01-9FD8-AE33A8AEF6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6FFFC0-C13B-4310-A937-3326E0D3D9BD}" type="datetimeFigureOut">
              <a:rPr lang="zh-CN" altLang="en-US" smtClean="0"/>
              <a:t>2025/11/27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46A6DC8-69B7-4C06-87F2-79E1C035D4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D2F71D0-AFBA-4E49-83A2-DBAA3A688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2C3017-9748-48EB-9DD3-15F5558E8D8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605049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8567898-1EA0-4C80-A767-354735960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5072F83-5E2A-456F-BBBC-1FA8384C35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4B039E3-9AC1-434D-8F61-71D02ED0096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6FFFC0-C13B-4310-A937-3326E0D3D9BD}" type="datetimeFigureOut">
              <a:rPr lang="zh-CN" altLang="en-US" smtClean="0"/>
              <a:t>2025/11/27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CBCD67-44C5-49BA-ACC5-77DDC47C0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CC29B-05B9-4D24-923D-30499B603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2C3017-9748-48EB-9DD3-15F5558E8D8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448601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94EBD2F-7D26-4060-A23C-2DF6E926561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E6DAD53-AF4E-440B-AA08-8CE9A19F8A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6DFB5A4-F3D6-4593-8C77-8BA7001EED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6FFFC0-C13B-4310-A937-3326E0D3D9BD}" type="datetimeFigureOut">
              <a:rPr lang="zh-CN" altLang="en-US" smtClean="0"/>
              <a:t>2025/11/27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5E18204-54F1-463C-AB86-C3097D3C4F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DB5244-0A7C-4147-B7DD-61F94BBD1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2C3017-9748-48EB-9DD3-15F5558E8D8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023962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ABF22-5A85-464E-B55C-2D8A6FF515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B007A-7756-4C9A-AE5A-D6ED5788D4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65464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ABF22-5A85-464E-B55C-2D8A6FF515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B007A-7756-4C9A-AE5A-D6ED5788D4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0192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ABF22-5A85-464E-B55C-2D8A6FF515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B007A-7756-4C9A-AE5A-D6ED5788D4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8193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ABF22-5A85-464E-B55C-2D8A6FF515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B007A-7756-4C9A-AE5A-D6ED5788D4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6604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ABF22-5A85-464E-B55C-2D8A6FF515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B007A-7756-4C9A-AE5A-D6ED5788D4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61886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ABF22-5A85-464E-B55C-2D8A6FF515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B007A-7756-4C9A-AE5A-D6ED5788D4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01282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ABF22-5A85-464E-B55C-2D8A6FF515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B007A-7756-4C9A-AE5A-D6ED5788D4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4323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35919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ABF22-5A85-464E-B55C-2D8A6FF515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B007A-7756-4C9A-AE5A-D6ED5788D4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41913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ABF22-5A85-464E-B55C-2D8A6FF515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B007A-7756-4C9A-AE5A-D6ED5788D4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8235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ABF22-5A85-464E-B55C-2D8A6FF515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B007A-7756-4C9A-AE5A-D6ED5788D4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52604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ABF22-5A85-464E-B55C-2D8A6FF515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B007A-7756-4C9A-AE5A-D6ED5788D4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08545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29088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37460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318559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142504" y="249382"/>
            <a:ext cx="11780322" cy="6495802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03061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2596243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332675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88343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41841005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4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25630" y="284678"/>
            <a:ext cx="11768447" cy="6288644"/>
          </a:xfrm>
          <a:prstGeom prst="roundRect">
            <a:avLst/>
          </a:prstGeom>
          <a:solidFill>
            <a:schemeClr val="accent2"/>
          </a:solidFill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253131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50499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7972357" y="6502400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0516324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415879" y="258924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392501" y="1774825"/>
            <a:ext cx="11443218" cy="4803328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7719671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758ECA1-4C27-DF5C-8C44-B6C7E29B53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330A88F0-7575-34DF-D230-5BB8B3C5EB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FC2B687-4AF2-6878-987D-2A64766E8F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7292D-C12B-4BC7-8097-B270C7E8281A}" type="datetimeFigureOut">
              <a:rPr lang="en-US" smtClean="0"/>
              <a:t>27/11/2025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69351FD-4E42-E768-D553-99AA886FD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5BB061A-A772-6D3D-0C9C-36D5F3373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B81891-193D-4BEE-B15A-43D6050D5C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59274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33E8052-9454-D666-7735-05A18D7A30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24E1951-7BA6-40FA-5EE2-9DDB85D116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EE2140A-8FBD-D651-98B2-D851F0D7ED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7292D-C12B-4BC7-8097-B270C7E8281A}" type="datetimeFigureOut">
              <a:rPr lang="en-US" smtClean="0"/>
              <a:t>27/11/2025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BD4E212-E253-0FEB-3587-E534D394B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BC8AAD0-7CF3-2580-B872-4CF62B514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B81891-193D-4BEE-B15A-43D6050D5C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03688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301B292-82D5-026D-715B-10ADD9496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6D8F91BA-C8F5-F739-1A8D-C9F0CC3FAE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8A63BC2-9D62-8432-014D-07380B360D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7292D-C12B-4BC7-8097-B270C7E8281A}" type="datetimeFigureOut">
              <a:rPr lang="en-US" smtClean="0"/>
              <a:t>27/11/2025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636DD53-09D5-D7FE-96CC-53D0C422BA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6B8FBAF-FA23-5B2C-E460-E38F15D1A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B81891-193D-4BEE-B15A-43D6050D5C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30782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F3E5427-8F68-4E71-5FE7-F39AE465E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98EA939-5DE8-DEF1-12CE-DDED9CE8DC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8031BD9C-9DA1-2B1F-78A6-F76613B885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51EF864E-CF3E-1CF0-E530-7D75A5A8BC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7292D-C12B-4BC7-8097-B270C7E8281A}" type="datetimeFigureOut">
              <a:rPr lang="en-US" smtClean="0"/>
              <a:t>27/11/2025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B77A705-F748-F8F8-953F-A5EF7E959A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9E5A6963-C71D-DF9F-FFDE-98394105B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B81891-193D-4BEE-B15A-43D6050D5C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68743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65C2C11-29CD-C01F-7678-621497661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785DEC9F-9362-CF95-AF39-93209D1354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3B3249D7-AD05-9EF0-B8EF-7A1A6DFEFB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C054AAEE-AF13-F62F-A8F1-F8C25F4190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25A6DEBB-BF68-A7A3-AA5B-41865097AE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019F2454-0C02-B8A0-6437-CE1608AE2E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7292D-C12B-4BC7-8097-B270C7E8281A}" type="datetimeFigureOut">
              <a:rPr lang="en-US" smtClean="0"/>
              <a:t>27/11/2025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E4B49462-2356-6879-83DB-0E9725DD99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D7DECB26-531A-BA27-1447-1DBEA06DE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B81891-193D-4BEE-B15A-43D6050D5C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0287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37136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9F84B41-5C4E-8DE4-B5EE-BE4B3AAF8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53FB9A33-AD25-DE88-AA32-936C69FD12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7292D-C12B-4BC7-8097-B270C7E8281A}" type="datetimeFigureOut">
              <a:rPr lang="en-US" smtClean="0"/>
              <a:t>27/11/2025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41E2152A-C120-36C2-436F-0EB11BA63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7F9CAF37-7AEE-D059-9D03-CC5B23952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B81891-193D-4BEE-B15A-43D6050D5C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38298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2C17B52C-094F-F257-425B-B53A97F7B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7292D-C12B-4BC7-8097-B270C7E8281A}" type="datetimeFigureOut">
              <a:rPr lang="en-US" smtClean="0"/>
              <a:t>27/11/2025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6B65BB85-8E68-D263-1D34-9A462585E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F44F97C5-8E20-B75E-853C-3C8A2B817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B81891-193D-4BEE-B15A-43D6050D5C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20602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C16FE60-42DE-0903-DEF9-8AC6A5F874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C63D365-D719-69C8-4C31-3DF99C4B0A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BDBE8F49-C8D0-2BF7-1868-28668F271C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EA4529E-2540-5799-1FBE-38817C74B0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7292D-C12B-4BC7-8097-B270C7E8281A}" type="datetimeFigureOut">
              <a:rPr lang="en-US" smtClean="0"/>
              <a:t>27/11/2025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1605F731-513E-412A-2817-2FC488EDD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989BC4F-155E-26C0-B08C-29981B874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B81891-193D-4BEE-B15A-43D6050D5C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59553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9DD9DF2-799E-C48D-A012-DAC1AA294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53ABDC39-9A90-800F-B693-0B0DE5AC72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C0AC328F-0DAF-8E30-6F90-96D7FD81B7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6F184690-859D-E029-5ABD-B798C62540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7292D-C12B-4BC7-8097-B270C7E8281A}" type="datetimeFigureOut">
              <a:rPr lang="en-US" smtClean="0"/>
              <a:t>27/11/2025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72542597-BFBD-EAB5-BD82-DCE7DB435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D0E83B6-57B2-CCF9-DE1A-8733670B8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B81891-193D-4BEE-B15A-43D6050D5C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16175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F02626A-BEC8-54AD-0097-23594B6A2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CD01B39D-C7D9-04DF-0037-ECDF7D5302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28D0D15-0DFA-2E47-D758-E2670ACB24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7292D-C12B-4BC7-8097-B270C7E8281A}" type="datetimeFigureOut">
              <a:rPr lang="en-US" smtClean="0"/>
              <a:t>27/11/2025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2A0A4AA-51C0-ECFB-EBE5-5BDAA4D12A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522B140-A3BF-D8D8-97E9-61FC8AC65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B81891-193D-4BEE-B15A-43D6050D5C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07504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F5F92B18-ED01-89A4-AA46-E0ADE056A8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DC58324E-DA7D-B7EA-E8C6-074ED52BC3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67E370B-FB91-C66F-3239-D356DA2BA1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7292D-C12B-4BC7-8097-B270C7E8281A}" type="datetimeFigureOut">
              <a:rPr lang="en-US" smtClean="0"/>
              <a:t>27/11/2025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81E00C9-CAC8-D64D-28D7-171BAF3BE2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56CC5FE-669F-86A0-692A-3191B7E57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B81891-193D-4BEE-B15A-43D6050D5C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7606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91379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40790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4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25630" y="284678"/>
            <a:ext cx="11768447" cy="6288644"/>
          </a:xfrm>
          <a:prstGeom prst="roundRect">
            <a:avLst/>
          </a:prstGeom>
          <a:solidFill>
            <a:schemeClr val="accent2"/>
          </a:solidFill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402939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53153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9.svg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svg"/><Relationship Id="rId25" Type="http://schemas.openxmlformats.org/officeDocument/2006/relationships/image" Target="../media/image12.sv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7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svg"/><Relationship Id="rId23" Type="http://schemas.microsoft.com/office/2007/relationships/hdphoto" Target="../media/hdphoto1.wdp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7.sv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Relationship Id="rId22" Type="http://schemas.openxmlformats.org/officeDocument/2006/relationships/image" Target="../media/image6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9.svg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image" Target="../media/image5.svg"/><Relationship Id="rId25" Type="http://schemas.openxmlformats.org/officeDocument/2006/relationships/image" Target="../media/image12.sv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3.png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image" Target="../media/image7.png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svg"/><Relationship Id="rId23" Type="http://schemas.microsoft.com/office/2007/relationships/hdphoto" Target="../media/hdphoto1.wdp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7.sv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Relationship Id="rId22" Type="http://schemas.openxmlformats.org/officeDocument/2006/relationships/image" Target="../media/image6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png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47.xml"/><Relationship Id="rId21" Type="http://schemas.openxmlformats.org/officeDocument/2006/relationships/image" Target="../media/image9.svg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17" Type="http://schemas.openxmlformats.org/officeDocument/2006/relationships/image" Target="../media/image5.svg"/><Relationship Id="rId25" Type="http://schemas.openxmlformats.org/officeDocument/2006/relationships/image" Target="../media/image12.svg"/><Relationship Id="rId2" Type="http://schemas.openxmlformats.org/officeDocument/2006/relationships/slideLayout" Target="../slideLayouts/slideLayout46.xml"/><Relationship Id="rId16" Type="http://schemas.openxmlformats.org/officeDocument/2006/relationships/image" Target="../media/image3.png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24" Type="http://schemas.openxmlformats.org/officeDocument/2006/relationships/image" Target="../media/image7.png"/><Relationship Id="rId5" Type="http://schemas.openxmlformats.org/officeDocument/2006/relationships/slideLayout" Target="../slideLayouts/slideLayout49.xml"/><Relationship Id="rId15" Type="http://schemas.openxmlformats.org/officeDocument/2006/relationships/image" Target="../media/image3.svg"/><Relationship Id="rId23" Type="http://schemas.microsoft.com/office/2007/relationships/hdphoto" Target="../media/hdphoto1.wdp"/><Relationship Id="rId10" Type="http://schemas.openxmlformats.org/officeDocument/2006/relationships/slideLayout" Target="../slideLayouts/slideLayout54.xml"/><Relationship Id="rId19" Type="http://schemas.openxmlformats.org/officeDocument/2006/relationships/image" Target="../media/image7.svg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image" Target="../media/image2.png"/><Relationship Id="rId22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EB5DDD1-0C69-9F6F-5F95-928C9CC3753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35" b="2484"/>
          <a:stretch/>
        </p:blipFill>
        <p:spPr>
          <a:xfrm>
            <a:off x="10761" y="0"/>
            <a:ext cx="7423464" cy="6896100"/>
          </a:xfrm>
          <a:prstGeom prst="rect">
            <a:avLst/>
          </a:prstGeom>
        </p:spPr>
      </p:pic>
      <p:sp>
        <p:nvSpPr>
          <p:cNvPr id="3" name="Freeform 7">
            <a:extLst>
              <a:ext uri="{FF2B5EF4-FFF2-40B4-BE49-F238E27FC236}">
                <a16:creationId xmlns:a16="http://schemas.microsoft.com/office/drawing/2014/main" id="{92A0B84E-1517-4E07-C5A9-11C50B6514AA}"/>
              </a:ext>
            </a:extLst>
          </p:cNvPr>
          <p:cNvSpPr/>
          <p:nvPr userDrawn="1"/>
        </p:nvSpPr>
        <p:spPr>
          <a:xfrm>
            <a:off x="6400269" y="1304560"/>
            <a:ext cx="1689768" cy="491569"/>
          </a:xfrm>
          <a:custGeom>
            <a:avLst/>
            <a:gdLst/>
            <a:ahLst/>
            <a:cxnLst/>
            <a:rect l="l" t="t" r="r" b="b"/>
            <a:pathLst>
              <a:path w="2534652" h="737353">
                <a:moveTo>
                  <a:pt x="0" y="0"/>
                </a:moveTo>
                <a:lnTo>
                  <a:pt x="2534652" y="0"/>
                </a:lnTo>
                <a:lnTo>
                  <a:pt x="2534652" y="737354"/>
                </a:lnTo>
                <a:lnTo>
                  <a:pt x="0" y="73735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alphaModFix amt="50000"/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EA10036-DAB7-332F-0A91-FACCF11C50BA}"/>
              </a:ext>
            </a:extLst>
          </p:cNvPr>
          <p:cNvGrpSpPr/>
          <p:nvPr userDrawn="1"/>
        </p:nvGrpSpPr>
        <p:grpSpPr>
          <a:xfrm>
            <a:off x="7434226" y="-96441"/>
            <a:ext cx="4757775" cy="6954441"/>
            <a:chOff x="-176301" y="-38100"/>
            <a:chExt cx="1879615" cy="2747433"/>
          </a:xfrm>
        </p:grpSpPr>
        <p:sp>
          <p:nvSpPr>
            <p:cNvPr id="5" name="Freeform 9">
              <a:extLst>
                <a:ext uri="{FF2B5EF4-FFF2-40B4-BE49-F238E27FC236}">
                  <a16:creationId xmlns:a16="http://schemas.microsoft.com/office/drawing/2014/main" id="{8A42F7EA-DE08-50DB-AA3F-8B1C7D9D2512}"/>
                </a:ext>
              </a:extLst>
            </p:cNvPr>
            <p:cNvSpPr/>
            <p:nvPr/>
          </p:nvSpPr>
          <p:spPr>
            <a:xfrm>
              <a:off x="-176301" y="0"/>
              <a:ext cx="1879615" cy="2709333"/>
            </a:xfrm>
            <a:custGeom>
              <a:avLst/>
              <a:gdLst/>
              <a:ahLst/>
              <a:cxnLst/>
              <a:rect l="l" t="t" r="r" b="b"/>
              <a:pathLst>
                <a:path w="1703314" h="2709333">
                  <a:moveTo>
                    <a:pt x="0" y="0"/>
                  </a:moveTo>
                  <a:lnTo>
                    <a:pt x="1703314" y="0"/>
                  </a:lnTo>
                  <a:lnTo>
                    <a:pt x="1703314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ADE1F1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srgbClr val="FF0000"/>
                </a:solidFill>
                <a:latin typeface="Calibri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E8F2307-8162-A51F-BEFC-8F13E930DADA}"/>
                </a:ext>
              </a:extLst>
            </p:cNvPr>
            <p:cNvSpPr txBox="1"/>
            <p:nvPr/>
          </p:nvSpPr>
          <p:spPr>
            <a:xfrm>
              <a:off x="0" y="-38100"/>
              <a:ext cx="1703314" cy="274743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  <a:defRPr/>
              </a:pPr>
              <a:endParaRPr sz="1200">
                <a:solidFill>
                  <a:srgbClr val="FF0000"/>
                </a:solidFill>
                <a:latin typeface="Calibri"/>
              </a:endParaRPr>
            </a:p>
          </p:txBody>
        </p:sp>
      </p:grpSp>
      <p:sp>
        <p:nvSpPr>
          <p:cNvPr id="7" name="Freeform 14">
            <a:extLst>
              <a:ext uri="{FF2B5EF4-FFF2-40B4-BE49-F238E27FC236}">
                <a16:creationId xmlns:a16="http://schemas.microsoft.com/office/drawing/2014/main" id="{A90B0511-85C4-17D0-5888-DC18E01FCEF4}"/>
              </a:ext>
            </a:extLst>
          </p:cNvPr>
          <p:cNvSpPr/>
          <p:nvPr userDrawn="1"/>
        </p:nvSpPr>
        <p:spPr>
          <a:xfrm>
            <a:off x="8283901" y="452383"/>
            <a:ext cx="707073" cy="377182"/>
          </a:xfrm>
          <a:custGeom>
            <a:avLst/>
            <a:gdLst/>
            <a:ahLst/>
            <a:cxnLst/>
            <a:rect l="l" t="t" r="r" b="b"/>
            <a:pathLst>
              <a:path w="1060609" h="565773">
                <a:moveTo>
                  <a:pt x="0" y="0"/>
                </a:moveTo>
                <a:lnTo>
                  <a:pt x="1060609" y="0"/>
                </a:lnTo>
                <a:lnTo>
                  <a:pt x="1060609" y="565773"/>
                </a:lnTo>
                <a:lnTo>
                  <a:pt x="0" y="56577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15">
            <a:extLst>
              <a:ext uri="{FF2B5EF4-FFF2-40B4-BE49-F238E27FC236}">
                <a16:creationId xmlns:a16="http://schemas.microsoft.com/office/drawing/2014/main" id="{BCF6720E-35FF-A566-37E8-19C27F8A4EAD}"/>
              </a:ext>
            </a:extLst>
          </p:cNvPr>
          <p:cNvSpPr/>
          <p:nvPr userDrawn="1"/>
        </p:nvSpPr>
        <p:spPr>
          <a:xfrm>
            <a:off x="8743477" y="184486"/>
            <a:ext cx="707073" cy="377182"/>
          </a:xfrm>
          <a:custGeom>
            <a:avLst/>
            <a:gdLst/>
            <a:ahLst/>
            <a:cxnLst/>
            <a:rect l="l" t="t" r="r" b="b"/>
            <a:pathLst>
              <a:path w="1060609" h="565773">
                <a:moveTo>
                  <a:pt x="0" y="0"/>
                </a:moveTo>
                <a:lnTo>
                  <a:pt x="1060609" y="0"/>
                </a:lnTo>
                <a:lnTo>
                  <a:pt x="1060609" y="565773"/>
                </a:lnTo>
                <a:lnTo>
                  <a:pt x="0" y="56577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23">
            <a:extLst>
              <a:ext uri="{FF2B5EF4-FFF2-40B4-BE49-F238E27FC236}">
                <a16:creationId xmlns:a16="http://schemas.microsoft.com/office/drawing/2014/main" id="{C6D66C09-1CC8-F8DC-1426-49744A3DBD1D}"/>
              </a:ext>
            </a:extLst>
          </p:cNvPr>
          <p:cNvSpPr/>
          <p:nvPr userDrawn="1"/>
        </p:nvSpPr>
        <p:spPr>
          <a:xfrm>
            <a:off x="9716262" y="-67040"/>
            <a:ext cx="2475738" cy="2743200"/>
          </a:xfrm>
          <a:custGeom>
            <a:avLst/>
            <a:gdLst/>
            <a:ahLst/>
            <a:cxnLst/>
            <a:rect l="l" t="t" r="r" b="b"/>
            <a:pathLst>
              <a:path w="3713607" h="4114800">
                <a:moveTo>
                  <a:pt x="0" y="0"/>
                </a:moveTo>
                <a:lnTo>
                  <a:pt x="3713607" y="0"/>
                </a:lnTo>
                <a:lnTo>
                  <a:pt x="371360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extBox 26">
            <a:extLst>
              <a:ext uri="{FF2B5EF4-FFF2-40B4-BE49-F238E27FC236}">
                <a16:creationId xmlns:a16="http://schemas.microsoft.com/office/drawing/2014/main" id="{181E300E-1707-5866-57E2-B4AEA167B3DD}"/>
              </a:ext>
            </a:extLst>
          </p:cNvPr>
          <p:cNvSpPr txBox="1"/>
          <p:nvPr userDrawn="1"/>
        </p:nvSpPr>
        <p:spPr>
          <a:xfrm>
            <a:off x="10407525" y="3206371"/>
            <a:ext cx="1712833" cy="379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3199"/>
              </a:lnSpc>
              <a:defRPr/>
            </a:pPr>
            <a:r>
              <a:rPr lang="en-US" sz="1867" dirty="0">
                <a:solidFill>
                  <a:srgbClr val="FF0000"/>
                </a:solidFill>
                <a:latin typeface="UTM Futura Extra" panose="02040603050506020204" pitchFamily="18" charset="0"/>
              </a:rPr>
              <a:t>HOÀNG SA</a:t>
            </a:r>
          </a:p>
        </p:txBody>
      </p:sp>
      <p:sp>
        <p:nvSpPr>
          <p:cNvPr id="11" name="TextBox 28">
            <a:extLst>
              <a:ext uri="{FF2B5EF4-FFF2-40B4-BE49-F238E27FC236}">
                <a16:creationId xmlns:a16="http://schemas.microsoft.com/office/drawing/2014/main" id="{9F4B002A-4FDA-2806-8F79-7F886D77C27D}"/>
              </a:ext>
            </a:extLst>
          </p:cNvPr>
          <p:cNvSpPr txBox="1"/>
          <p:nvPr userDrawn="1"/>
        </p:nvSpPr>
        <p:spPr>
          <a:xfrm>
            <a:off x="10235519" y="5635577"/>
            <a:ext cx="1884839" cy="379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3199"/>
              </a:lnSpc>
              <a:defRPr/>
            </a:pPr>
            <a:r>
              <a:rPr lang="en-US" sz="1867" dirty="0">
                <a:solidFill>
                  <a:srgbClr val="FF0000"/>
                </a:solidFill>
                <a:latin typeface="UTM Futura Extra" panose="02040603050506020204" pitchFamily="18" charset="0"/>
              </a:rPr>
              <a:t>TRƯỜNG SA</a:t>
            </a:r>
          </a:p>
        </p:txBody>
      </p:sp>
      <p:sp>
        <p:nvSpPr>
          <p:cNvPr id="12" name="Freeform 14">
            <a:extLst>
              <a:ext uri="{FF2B5EF4-FFF2-40B4-BE49-F238E27FC236}">
                <a16:creationId xmlns:a16="http://schemas.microsoft.com/office/drawing/2014/main" id="{2ACC6153-812B-5EEF-0859-00B981DC43E7}"/>
              </a:ext>
            </a:extLst>
          </p:cNvPr>
          <p:cNvSpPr/>
          <p:nvPr userDrawn="1"/>
        </p:nvSpPr>
        <p:spPr>
          <a:xfrm>
            <a:off x="6850901" y="452383"/>
            <a:ext cx="707073" cy="377182"/>
          </a:xfrm>
          <a:custGeom>
            <a:avLst/>
            <a:gdLst/>
            <a:ahLst/>
            <a:cxnLst/>
            <a:rect l="l" t="t" r="r" b="b"/>
            <a:pathLst>
              <a:path w="1060609" h="565773">
                <a:moveTo>
                  <a:pt x="0" y="0"/>
                </a:moveTo>
                <a:lnTo>
                  <a:pt x="1060609" y="0"/>
                </a:lnTo>
                <a:lnTo>
                  <a:pt x="1060609" y="565773"/>
                </a:lnTo>
                <a:lnTo>
                  <a:pt x="0" y="56577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5">
            <a:extLst>
              <a:ext uri="{FF2B5EF4-FFF2-40B4-BE49-F238E27FC236}">
                <a16:creationId xmlns:a16="http://schemas.microsoft.com/office/drawing/2014/main" id="{643F53E5-C433-1EBB-096A-D8DDC8D83933}"/>
              </a:ext>
            </a:extLst>
          </p:cNvPr>
          <p:cNvSpPr/>
          <p:nvPr userDrawn="1"/>
        </p:nvSpPr>
        <p:spPr>
          <a:xfrm>
            <a:off x="7310477" y="184486"/>
            <a:ext cx="707073" cy="377182"/>
          </a:xfrm>
          <a:custGeom>
            <a:avLst/>
            <a:gdLst/>
            <a:ahLst/>
            <a:cxnLst/>
            <a:rect l="l" t="t" r="r" b="b"/>
            <a:pathLst>
              <a:path w="1060609" h="565773">
                <a:moveTo>
                  <a:pt x="0" y="0"/>
                </a:moveTo>
                <a:lnTo>
                  <a:pt x="1060609" y="0"/>
                </a:lnTo>
                <a:lnTo>
                  <a:pt x="1060609" y="565773"/>
                </a:lnTo>
                <a:lnTo>
                  <a:pt x="0" y="56577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D15F9E6-FED1-2613-C4FF-2E39AC8133B1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hq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9974" b="98605" l="9978" r="89985">
                        <a14:foregroundMark x1="25617" y1="86098" x2="32656" y2="98605"/>
                        <a14:foregroundMark x1="33817" y1="81654" x2="34398" y2="97209"/>
                        <a14:foregroundMark x1="34398" y1="97209" x2="34398" y2="97209"/>
                        <a14:foregroundMark x1="33999" y1="83618" x2="35958" y2="97778"/>
                        <a14:foregroundMark x1="37119" y1="80000" x2="37518" y2="90853"/>
                        <a14:foregroundMark x1="37518" y1="90853" x2="37518" y2="90853"/>
                        <a14:foregroundMark x1="33999" y1="79432" x2="33999" y2="92765"/>
                        <a14:foregroundMark x1="33999" y1="92765" x2="33999" y2="92765"/>
                        <a14:foregroundMark x1="32438" y1="81137" x2="37917" y2="91111"/>
                        <a14:foregroundMark x1="37917" y1="91111" x2="37917" y2="91111"/>
                        <a14:foregroundMark x1="54282" y1="79432" x2="56422" y2="93333"/>
                        <a14:foregroundMark x1="56422" y1="93333" x2="56422" y2="93333"/>
                        <a14:foregroundMark x1="52358" y1="86098" x2="52939" y2="91938"/>
                        <a14:foregroundMark x1="59761" y1="75556" x2="61502" y2="81395"/>
                        <a14:foregroundMark x1="59761" y1="50853" x2="66582" y2="70026"/>
                        <a14:foregroundMark x1="66582" y1="70026" x2="66582" y2="70026"/>
                        <a14:foregroundMark x1="63861" y1="51680" x2="69122" y2="69457"/>
                        <a14:foregroundMark x1="69122" y1="69457" x2="69122" y2="69457"/>
                        <a14:foregroundMark x1="66582" y1="59432" x2="70102" y2="76124"/>
                        <a14:foregroundMark x1="70102" y1="76124" x2="70102" y2="76124"/>
                        <a14:foregroundMark x1="66401" y1="61654" x2="70283" y2="74987"/>
                        <a14:foregroundMark x1="70283" y1="74987" x2="70283" y2="74987"/>
                        <a14:foregroundMark x1="58599" y1="52506" x2="72642" y2="68889"/>
                        <a14:foregroundMark x1="67562" y1="56124" x2="73222" y2="81395"/>
                        <a14:foregroundMark x1="73222" y1="81395" x2="73222" y2="81395"/>
                        <a14:foregroundMark x1="70102" y1="60568" x2="71662" y2="76382"/>
                        <a14:foregroundMark x1="71662" y1="76382" x2="71662" y2="76382"/>
                        <a14:foregroundMark x1="71081" y1="57778" x2="71662" y2="77519"/>
                        <a14:foregroundMark x1="69521" y1="58915" x2="70864" y2="76382"/>
                        <a14:foregroundMark x1="70864" y1="76382" x2="70864" y2="76382"/>
                        <a14:foregroundMark x1="70283" y1="63359" x2="72823" y2="79173"/>
                        <a14:foregroundMark x1="71662" y1="62222" x2="72424" y2="73333"/>
                        <a14:foregroundMark x1="72424" y1="73333" x2="72424" y2="73333"/>
                        <a14:foregroundMark x1="71662" y1="61395" x2="74383" y2="772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90600" y="2755023"/>
            <a:ext cx="6039365" cy="4240265"/>
          </a:xfrm>
          <a:prstGeom prst="rect">
            <a:avLst/>
          </a:prstGeom>
        </p:spPr>
      </p:pic>
      <p:sp>
        <p:nvSpPr>
          <p:cNvPr id="15" name="Freeform 22">
            <a:extLst>
              <a:ext uri="{FF2B5EF4-FFF2-40B4-BE49-F238E27FC236}">
                <a16:creationId xmlns:a16="http://schemas.microsoft.com/office/drawing/2014/main" id="{CAD8BE5E-D0D3-3D1B-46B7-0343F129CEC3}"/>
              </a:ext>
            </a:extLst>
          </p:cNvPr>
          <p:cNvSpPr/>
          <p:nvPr userDrawn="1"/>
        </p:nvSpPr>
        <p:spPr>
          <a:xfrm>
            <a:off x="6750929" y="638916"/>
            <a:ext cx="4856321" cy="5961199"/>
          </a:xfrm>
          <a:custGeom>
            <a:avLst/>
            <a:gdLst/>
            <a:ahLst/>
            <a:cxnLst/>
            <a:rect l="l" t="t" r="r" b="b"/>
            <a:pathLst>
              <a:path w="7284482" h="8941798">
                <a:moveTo>
                  <a:pt x="0" y="0"/>
                </a:moveTo>
                <a:lnTo>
                  <a:pt x="7284482" y="0"/>
                </a:lnTo>
                <a:lnTo>
                  <a:pt x="7284482" y="8941798"/>
                </a:lnTo>
                <a:lnTo>
                  <a:pt x="0" y="8941798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FB59A5E8-A46C-E5A5-EB38-A7E3FCA7BBA0}"/>
              </a:ext>
            </a:extLst>
          </p:cNvPr>
          <p:cNvSpPr/>
          <p:nvPr userDrawn="1"/>
        </p:nvSpPr>
        <p:spPr>
          <a:xfrm>
            <a:off x="163419" y="212485"/>
            <a:ext cx="11782302" cy="6517499"/>
          </a:xfrm>
          <a:prstGeom prst="roundRect">
            <a:avLst>
              <a:gd name="adj" fmla="val 11589"/>
            </a:avLst>
          </a:prstGeom>
          <a:solidFill>
            <a:schemeClr val="accent2">
              <a:alpha val="91000"/>
            </a:schemeClr>
          </a:solidFill>
          <a:ln w="76200">
            <a:solidFill>
              <a:srgbClr val="F0443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979081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E0E95C6-78B6-B703-9B63-8ADFB490C8A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35" b="2484"/>
          <a:stretch/>
        </p:blipFill>
        <p:spPr>
          <a:xfrm>
            <a:off x="10761" y="0"/>
            <a:ext cx="7423464" cy="6896100"/>
          </a:xfrm>
          <a:prstGeom prst="rect">
            <a:avLst/>
          </a:prstGeom>
        </p:spPr>
      </p:pic>
      <p:sp>
        <p:nvSpPr>
          <p:cNvPr id="8" name="Freeform 7">
            <a:extLst>
              <a:ext uri="{FF2B5EF4-FFF2-40B4-BE49-F238E27FC236}">
                <a16:creationId xmlns:a16="http://schemas.microsoft.com/office/drawing/2014/main" id="{60CE1CFC-55D9-5842-13C1-14AFC896EE9D}"/>
              </a:ext>
            </a:extLst>
          </p:cNvPr>
          <p:cNvSpPr/>
          <p:nvPr userDrawn="1"/>
        </p:nvSpPr>
        <p:spPr>
          <a:xfrm>
            <a:off x="6400269" y="1304560"/>
            <a:ext cx="1689768" cy="491569"/>
          </a:xfrm>
          <a:custGeom>
            <a:avLst/>
            <a:gdLst/>
            <a:ahLst/>
            <a:cxnLst/>
            <a:rect l="l" t="t" r="r" b="b"/>
            <a:pathLst>
              <a:path w="2534652" h="737353">
                <a:moveTo>
                  <a:pt x="0" y="0"/>
                </a:moveTo>
                <a:lnTo>
                  <a:pt x="2534652" y="0"/>
                </a:lnTo>
                <a:lnTo>
                  <a:pt x="2534652" y="737354"/>
                </a:lnTo>
                <a:lnTo>
                  <a:pt x="0" y="73735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alphaModFix amt="50000"/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54E3068-CE5E-B07E-402E-5BB7B0A0447B}"/>
              </a:ext>
            </a:extLst>
          </p:cNvPr>
          <p:cNvGrpSpPr/>
          <p:nvPr userDrawn="1"/>
        </p:nvGrpSpPr>
        <p:grpSpPr>
          <a:xfrm>
            <a:off x="7434226" y="-96441"/>
            <a:ext cx="4757775" cy="6954441"/>
            <a:chOff x="-176301" y="-38100"/>
            <a:chExt cx="1879615" cy="2747433"/>
          </a:xfrm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83449609-A254-EDF1-482F-70DF11CD9A84}"/>
                </a:ext>
              </a:extLst>
            </p:cNvPr>
            <p:cNvSpPr/>
            <p:nvPr/>
          </p:nvSpPr>
          <p:spPr>
            <a:xfrm>
              <a:off x="-176301" y="0"/>
              <a:ext cx="1879615" cy="2709333"/>
            </a:xfrm>
            <a:custGeom>
              <a:avLst/>
              <a:gdLst/>
              <a:ahLst/>
              <a:cxnLst/>
              <a:rect l="l" t="t" r="r" b="b"/>
              <a:pathLst>
                <a:path w="1703314" h="2709333">
                  <a:moveTo>
                    <a:pt x="0" y="0"/>
                  </a:moveTo>
                  <a:lnTo>
                    <a:pt x="1703314" y="0"/>
                  </a:lnTo>
                  <a:lnTo>
                    <a:pt x="1703314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ADE1F1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srgbClr val="FF0000"/>
                </a:solidFill>
                <a:latin typeface="Calibri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A0D6C25-12F5-DC22-91F9-26C21E935A28}"/>
                </a:ext>
              </a:extLst>
            </p:cNvPr>
            <p:cNvSpPr txBox="1"/>
            <p:nvPr/>
          </p:nvSpPr>
          <p:spPr>
            <a:xfrm>
              <a:off x="0" y="-38100"/>
              <a:ext cx="1703314" cy="274743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  <a:defRPr/>
              </a:pPr>
              <a:endParaRPr sz="1200">
                <a:solidFill>
                  <a:srgbClr val="FF0000"/>
                </a:solidFill>
                <a:latin typeface="Calibri"/>
              </a:endParaRPr>
            </a:p>
          </p:txBody>
        </p:sp>
      </p:grpSp>
      <p:sp>
        <p:nvSpPr>
          <p:cNvPr id="12" name="Freeform 14">
            <a:extLst>
              <a:ext uri="{FF2B5EF4-FFF2-40B4-BE49-F238E27FC236}">
                <a16:creationId xmlns:a16="http://schemas.microsoft.com/office/drawing/2014/main" id="{DCEE45C5-9F86-E165-4BFD-908931F8BAE8}"/>
              </a:ext>
            </a:extLst>
          </p:cNvPr>
          <p:cNvSpPr/>
          <p:nvPr userDrawn="1"/>
        </p:nvSpPr>
        <p:spPr>
          <a:xfrm>
            <a:off x="8283901" y="452383"/>
            <a:ext cx="707073" cy="377182"/>
          </a:xfrm>
          <a:custGeom>
            <a:avLst/>
            <a:gdLst/>
            <a:ahLst/>
            <a:cxnLst/>
            <a:rect l="l" t="t" r="r" b="b"/>
            <a:pathLst>
              <a:path w="1060609" h="565773">
                <a:moveTo>
                  <a:pt x="0" y="0"/>
                </a:moveTo>
                <a:lnTo>
                  <a:pt x="1060609" y="0"/>
                </a:lnTo>
                <a:lnTo>
                  <a:pt x="1060609" y="565773"/>
                </a:lnTo>
                <a:lnTo>
                  <a:pt x="0" y="56577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5">
            <a:extLst>
              <a:ext uri="{FF2B5EF4-FFF2-40B4-BE49-F238E27FC236}">
                <a16:creationId xmlns:a16="http://schemas.microsoft.com/office/drawing/2014/main" id="{102D3868-FBED-0B3E-B1D3-354351035512}"/>
              </a:ext>
            </a:extLst>
          </p:cNvPr>
          <p:cNvSpPr/>
          <p:nvPr userDrawn="1"/>
        </p:nvSpPr>
        <p:spPr>
          <a:xfrm>
            <a:off x="8743477" y="184486"/>
            <a:ext cx="707073" cy="377182"/>
          </a:xfrm>
          <a:custGeom>
            <a:avLst/>
            <a:gdLst/>
            <a:ahLst/>
            <a:cxnLst/>
            <a:rect l="l" t="t" r="r" b="b"/>
            <a:pathLst>
              <a:path w="1060609" h="565773">
                <a:moveTo>
                  <a:pt x="0" y="0"/>
                </a:moveTo>
                <a:lnTo>
                  <a:pt x="1060609" y="0"/>
                </a:lnTo>
                <a:lnTo>
                  <a:pt x="1060609" y="565773"/>
                </a:lnTo>
                <a:lnTo>
                  <a:pt x="0" y="56577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23">
            <a:extLst>
              <a:ext uri="{FF2B5EF4-FFF2-40B4-BE49-F238E27FC236}">
                <a16:creationId xmlns:a16="http://schemas.microsoft.com/office/drawing/2014/main" id="{88310FF5-F137-9ED7-7718-027C947A3BF5}"/>
              </a:ext>
            </a:extLst>
          </p:cNvPr>
          <p:cNvSpPr/>
          <p:nvPr userDrawn="1"/>
        </p:nvSpPr>
        <p:spPr>
          <a:xfrm>
            <a:off x="9716262" y="-67040"/>
            <a:ext cx="2475738" cy="2743200"/>
          </a:xfrm>
          <a:custGeom>
            <a:avLst/>
            <a:gdLst/>
            <a:ahLst/>
            <a:cxnLst/>
            <a:rect l="l" t="t" r="r" b="b"/>
            <a:pathLst>
              <a:path w="3713607" h="4114800">
                <a:moveTo>
                  <a:pt x="0" y="0"/>
                </a:moveTo>
                <a:lnTo>
                  <a:pt x="3713607" y="0"/>
                </a:lnTo>
                <a:lnTo>
                  <a:pt x="371360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TextBox 26">
            <a:extLst>
              <a:ext uri="{FF2B5EF4-FFF2-40B4-BE49-F238E27FC236}">
                <a16:creationId xmlns:a16="http://schemas.microsoft.com/office/drawing/2014/main" id="{53C365BA-850C-0B5E-7A7A-353658250B60}"/>
              </a:ext>
            </a:extLst>
          </p:cNvPr>
          <p:cNvSpPr txBox="1"/>
          <p:nvPr userDrawn="1"/>
        </p:nvSpPr>
        <p:spPr>
          <a:xfrm>
            <a:off x="10407525" y="3206371"/>
            <a:ext cx="1712833" cy="379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3199"/>
              </a:lnSpc>
              <a:defRPr/>
            </a:pPr>
            <a:r>
              <a:rPr lang="en-US" sz="1867" dirty="0">
                <a:solidFill>
                  <a:srgbClr val="FF0000"/>
                </a:solidFill>
                <a:latin typeface="UTM Futura Extra" panose="02040603050506020204" pitchFamily="18" charset="0"/>
              </a:rPr>
              <a:t>HOÀNG SA</a:t>
            </a:r>
          </a:p>
        </p:txBody>
      </p:sp>
      <p:sp>
        <p:nvSpPr>
          <p:cNvPr id="16" name="TextBox 28">
            <a:extLst>
              <a:ext uri="{FF2B5EF4-FFF2-40B4-BE49-F238E27FC236}">
                <a16:creationId xmlns:a16="http://schemas.microsoft.com/office/drawing/2014/main" id="{42898447-306E-C4B3-B460-D19E72ECB4B2}"/>
              </a:ext>
            </a:extLst>
          </p:cNvPr>
          <p:cNvSpPr txBox="1"/>
          <p:nvPr userDrawn="1"/>
        </p:nvSpPr>
        <p:spPr>
          <a:xfrm>
            <a:off x="10235519" y="5635577"/>
            <a:ext cx="1884839" cy="379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3199"/>
              </a:lnSpc>
              <a:defRPr/>
            </a:pPr>
            <a:r>
              <a:rPr lang="en-US" sz="1867" dirty="0">
                <a:solidFill>
                  <a:srgbClr val="FF0000"/>
                </a:solidFill>
                <a:latin typeface="UTM Futura Extra" panose="02040603050506020204" pitchFamily="18" charset="0"/>
              </a:rPr>
              <a:t>TRƯỜNG SA</a:t>
            </a:r>
          </a:p>
        </p:txBody>
      </p:sp>
      <p:sp>
        <p:nvSpPr>
          <p:cNvPr id="17" name="Freeform 14">
            <a:extLst>
              <a:ext uri="{FF2B5EF4-FFF2-40B4-BE49-F238E27FC236}">
                <a16:creationId xmlns:a16="http://schemas.microsoft.com/office/drawing/2014/main" id="{5B542D9F-A4FD-0AB7-780E-A822529751D7}"/>
              </a:ext>
            </a:extLst>
          </p:cNvPr>
          <p:cNvSpPr/>
          <p:nvPr userDrawn="1"/>
        </p:nvSpPr>
        <p:spPr>
          <a:xfrm>
            <a:off x="6850901" y="452383"/>
            <a:ext cx="707073" cy="377182"/>
          </a:xfrm>
          <a:custGeom>
            <a:avLst/>
            <a:gdLst/>
            <a:ahLst/>
            <a:cxnLst/>
            <a:rect l="l" t="t" r="r" b="b"/>
            <a:pathLst>
              <a:path w="1060609" h="565773">
                <a:moveTo>
                  <a:pt x="0" y="0"/>
                </a:moveTo>
                <a:lnTo>
                  <a:pt x="1060609" y="0"/>
                </a:lnTo>
                <a:lnTo>
                  <a:pt x="1060609" y="565773"/>
                </a:lnTo>
                <a:lnTo>
                  <a:pt x="0" y="56577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Freeform 15">
            <a:extLst>
              <a:ext uri="{FF2B5EF4-FFF2-40B4-BE49-F238E27FC236}">
                <a16:creationId xmlns:a16="http://schemas.microsoft.com/office/drawing/2014/main" id="{092D4BE5-532F-D97A-CA07-2F097DFF80E1}"/>
              </a:ext>
            </a:extLst>
          </p:cNvPr>
          <p:cNvSpPr/>
          <p:nvPr userDrawn="1"/>
        </p:nvSpPr>
        <p:spPr>
          <a:xfrm>
            <a:off x="7310477" y="184486"/>
            <a:ext cx="707073" cy="377182"/>
          </a:xfrm>
          <a:custGeom>
            <a:avLst/>
            <a:gdLst/>
            <a:ahLst/>
            <a:cxnLst/>
            <a:rect l="l" t="t" r="r" b="b"/>
            <a:pathLst>
              <a:path w="1060609" h="565773">
                <a:moveTo>
                  <a:pt x="0" y="0"/>
                </a:moveTo>
                <a:lnTo>
                  <a:pt x="1060609" y="0"/>
                </a:lnTo>
                <a:lnTo>
                  <a:pt x="1060609" y="565773"/>
                </a:lnTo>
                <a:lnTo>
                  <a:pt x="0" y="56577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B90B19E-3961-8B72-2D07-5BFA9BFBCB64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hq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9974" b="98605" l="9978" r="89985">
                        <a14:foregroundMark x1="25617" y1="86098" x2="32656" y2="98605"/>
                        <a14:foregroundMark x1="33817" y1="81654" x2="34398" y2="97209"/>
                        <a14:foregroundMark x1="34398" y1="97209" x2="34398" y2="97209"/>
                        <a14:foregroundMark x1="33999" y1="83618" x2="35958" y2="97778"/>
                        <a14:foregroundMark x1="37119" y1="80000" x2="37518" y2="90853"/>
                        <a14:foregroundMark x1="37518" y1="90853" x2="37518" y2="90853"/>
                        <a14:foregroundMark x1="33999" y1="79432" x2="33999" y2="92765"/>
                        <a14:foregroundMark x1="33999" y1="92765" x2="33999" y2="92765"/>
                        <a14:foregroundMark x1="32438" y1="81137" x2="37917" y2="91111"/>
                        <a14:foregroundMark x1="37917" y1="91111" x2="37917" y2="91111"/>
                        <a14:foregroundMark x1="54282" y1="79432" x2="56422" y2="93333"/>
                        <a14:foregroundMark x1="56422" y1="93333" x2="56422" y2="93333"/>
                        <a14:foregroundMark x1="52358" y1="86098" x2="52939" y2="91938"/>
                        <a14:foregroundMark x1="59761" y1="75556" x2="61502" y2="81395"/>
                        <a14:foregroundMark x1="59761" y1="50853" x2="66582" y2="70026"/>
                        <a14:foregroundMark x1="66582" y1="70026" x2="66582" y2="70026"/>
                        <a14:foregroundMark x1="63861" y1="51680" x2="69122" y2="69457"/>
                        <a14:foregroundMark x1="69122" y1="69457" x2="69122" y2="69457"/>
                        <a14:foregroundMark x1="66582" y1="59432" x2="70102" y2="76124"/>
                        <a14:foregroundMark x1="70102" y1="76124" x2="70102" y2="76124"/>
                        <a14:foregroundMark x1="66401" y1="61654" x2="70283" y2="74987"/>
                        <a14:foregroundMark x1="70283" y1="74987" x2="70283" y2="74987"/>
                        <a14:foregroundMark x1="58599" y1="52506" x2="72642" y2="68889"/>
                        <a14:foregroundMark x1="67562" y1="56124" x2="73222" y2="81395"/>
                        <a14:foregroundMark x1="73222" y1="81395" x2="73222" y2="81395"/>
                        <a14:foregroundMark x1="70102" y1="60568" x2="71662" y2="76382"/>
                        <a14:foregroundMark x1="71662" y1="76382" x2="71662" y2="76382"/>
                        <a14:foregroundMark x1="71081" y1="57778" x2="71662" y2="77519"/>
                        <a14:foregroundMark x1="69521" y1="58915" x2="70864" y2="76382"/>
                        <a14:foregroundMark x1="70864" y1="76382" x2="70864" y2="76382"/>
                        <a14:foregroundMark x1="70283" y1="63359" x2="72823" y2="79173"/>
                        <a14:foregroundMark x1="71662" y1="62222" x2="72424" y2="73333"/>
                        <a14:foregroundMark x1="72424" y1="73333" x2="72424" y2="73333"/>
                        <a14:foregroundMark x1="71662" y1="61395" x2="74383" y2="772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90600" y="2755023"/>
            <a:ext cx="6039365" cy="4240265"/>
          </a:xfrm>
          <a:prstGeom prst="rect">
            <a:avLst/>
          </a:prstGeom>
        </p:spPr>
      </p:pic>
      <p:sp>
        <p:nvSpPr>
          <p:cNvPr id="20" name="Freeform 22">
            <a:extLst>
              <a:ext uri="{FF2B5EF4-FFF2-40B4-BE49-F238E27FC236}">
                <a16:creationId xmlns:a16="http://schemas.microsoft.com/office/drawing/2014/main" id="{5A128FFE-4935-4F1F-5516-606EB18E639C}"/>
              </a:ext>
            </a:extLst>
          </p:cNvPr>
          <p:cNvSpPr/>
          <p:nvPr userDrawn="1"/>
        </p:nvSpPr>
        <p:spPr>
          <a:xfrm>
            <a:off x="6750929" y="638916"/>
            <a:ext cx="4856321" cy="5961199"/>
          </a:xfrm>
          <a:custGeom>
            <a:avLst/>
            <a:gdLst/>
            <a:ahLst/>
            <a:cxnLst/>
            <a:rect l="l" t="t" r="r" b="b"/>
            <a:pathLst>
              <a:path w="7284482" h="8941798">
                <a:moveTo>
                  <a:pt x="0" y="0"/>
                </a:moveTo>
                <a:lnTo>
                  <a:pt x="7284482" y="0"/>
                </a:lnTo>
                <a:lnTo>
                  <a:pt x="7284482" y="8941798"/>
                </a:lnTo>
                <a:lnTo>
                  <a:pt x="0" y="8941798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8FDC64EC-C05A-7F92-6EEC-09B7F28A197E}"/>
              </a:ext>
            </a:extLst>
          </p:cNvPr>
          <p:cNvSpPr/>
          <p:nvPr userDrawn="1"/>
        </p:nvSpPr>
        <p:spPr>
          <a:xfrm>
            <a:off x="163419" y="212485"/>
            <a:ext cx="11782302" cy="6517499"/>
          </a:xfrm>
          <a:prstGeom prst="roundRect">
            <a:avLst>
              <a:gd name="adj" fmla="val 11589"/>
            </a:avLst>
          </a:prstGeom>
          <a:solidFill>
            <a:schemeClr val="bg1">
              <a:alpha val="91000"/>
            </a:schemeClr>
          </a:solidFill>
          <a:ln w="76200">
            <a:solidFill>
              <a:srgbClr val="F0443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3660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>
          <p15:clr>
            <a:srgbClr val="F26B43"/>
          </p15:clr>
        </p15:guide>
        <p15:guide id="2" pos="7256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1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64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5ABF22-5A85-464E-B55C-2D8A6FF515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BB007A-7756-4C9A-AE5A-D6ED5788D4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20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891823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103714E2-A2B5-6867-4155-56B75C30460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6747954-DB23-A565-7405-BF3252AE1D7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35" b="2484"/>
          <a:stretch/>
        </p:blipFill>
        <p:spPr>
          <a:xfrm>
            <a:off x="10761" y="0"/>
            <a:ext cx="7423464" cy="6896100"/>
          </a:xfrm>
          <a:prstGeom prst="rect">
            <a:avLst/>
          </a:prstGeom>
        </p:spPr>
      </p:pic>
      <p:sp>
        <p:nvSpPr>
          <p:cNvPr id="9" name="Freeform 7">
            <a:extLst>
              <a:ext uri="{FF2B5EF4-FFF2-40B4-BE49-F238E27FC236}">
                <a16:creationId xmlns:a16="http://schemas.microsoft.com/office/drawing/2014/main" id="{CC0C36F7-E906-57A2-E804-9737633B58D1}"/>
              </a:ext>
            </a:extLst>
          </p:cNvPr>
          <p:cNvSpPr/>
          <p:nvPr userDrawn="1"/>
        </p:nvSpPr>
        <p:spPr>
          <a:xfrm>
            <a:off x="6400269" y="1304560"/>
            <a:ext cx="1689768" cy="491569"/>
          </a:xfrm>
          <a:custGeom>
            <a:avLst/>
            <a:gdLst/>
            <a:ahLst/>
            <a:cxnLst/>
            <a:rect l="l" t="t" r="r" b="b"/>
            <a:pathLst>
              <a:path w="2534652" h="737353">
                <a:moveTo>
                  <a:pt x="0" y="0"/>
                </a:moveTo>
                <a:lnTo>
                  <a:pt x="2534652" y="0"/>
                </a:lnTo>
                <a:lnTo>
                  <a:pt x="2534652" y="737354"/>
                </a:lnTo>
                <a:lnTo>
                  <a:pt x="0" y="73735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alphaModFix amt="50000"/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0" name="Group 8">
            <a:extLst>
              <a:ext uri="{FF2B5EF4-FFF2-40B4-BE49-F238E27FC236}">
                <a16:creationId xmlns:a16="http://schemas.microsoft.com/office/drawing/2014/main" id="{43A03927-EB49-8B49-29D1-64B9D24C1458}"/>
              </a:ext>
            </a:extLst>
          </p:cNvPr>
          <p:cNvGrpSpPr/>
          <p:nvPr userDrawn="1"/>
        </p:nvGrpSpPr>
        <p:grpSpPr>
          <a:xfrm>
            <a:off x="7434226" y="-96441"/>
            <a:ext cx="4757775" cy="6954441"/>
            <a:chOff x="-176301" y="-38100"/>
            <a:chExt cx="1879615" cy="2747433"/>
          </a:xfrm>
        </p:grpSpPr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A400D4A5-0670-C284-C34A-366C6C215AD0}"/>
                </a:ext>
              </a:extLst>
            </p:cNvPr>
            <p:cNvSpPr/>
            <p:nvPr/>
          </p:nvSpPr>
          <p:spPr>
            <a:xfrm>
              <a:off x="-176301" y="0"/>
              <a:ext cx="1879615" cy="2709333"/>
            </a:xfrm>
            <a:custGeom>
              <a:avLst/>
              <a:gdLst/>
              <a:ahLst/>
              <a:cxnLst/>
              <a:rect l="l" t="t" r="r" b="b"/>
              <a:pathLst>
                <a:path w="1703314" h="2709333">
                  <a:moveTo>
                    <a:pt x="0" y="0"/>
                  </a:moveTo>
                  <a:lnTo>
                    <a:pt x="1703314" y="0"/>
                  </a:lnTo>
                  <a:lnTo>
                    <a:pt x="1703314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ADE1F1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srgbClr val="FF0000"/>
                </a:solidFill>
                <a:latin typeface="Calibri"/>
              </a:endParaRPr>
            </a:p>
          </p:txBody>
        </p:sp>
        <p:sp>
          <p:nvSpPr>
            <p:cNvPr id="12" name="TextBox 10">
              <a:extLst>
                <a:ext uri="{FF2B5EF4-FFF2-40B4-BE49-F238E27FC236}">
                  <a16:creationId xmlns:a16="http://schemas.microsoft.com/office/drawing/2014/main" id="{C90FBA87-ED77-4A28-3D06-6DB800063E08}"/>
                </a:ext>
              </a:extLst>
            </p:cNvPr>
            <p:cNvSpPr txBox="1"/>
            <p:nvPr/>
          </p:nvSpPr>
          <p:spPr>
            <a:xfrm>
              <a:off x="0" y="-38100"/>
              <a:ext cx="1703314" cy="274743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  <a:defRPr/>
              </a:pPr>
              <a:endParaRPr sz="1200">
                <a:solidFill>
                  <a:srgbClr val="FF0000"/>
                </a:solidFill>
                <a:latin typeface="Calibri"/>
              </a:endParaRPr>
            </a:p>
          </p:txBody>
        </p:sp>
      </p:grpSp>
      <p:sp>
        <p:nvSpPr>
          <p:cNvPr id="13" name="Freeform 14">
            <a:extLst>
              <a:ext uri="{FF2B5EF4-FFF2-40B4-BE49-F238E27FC236}">
                <a16:creationId xmlns:a16="http://schemas.microsoft.com/office/drawing/2014/main" id="{BF9819BD-70A3-4DEE-3ED3-507FEB454CA5}"/>
              </a:ext>
            </a:extLst>
          </p:cNvPr>
          <p:cNvSpPr/>
          <p:nvPr userDrawn="1"/>
        </p:nvSpPr>
        <p:spPr>
          <a:xfrm>
            <a:off x="8283901" y="452383"/>
            <a:ext cx="707073" cy="377182"/>
          </a:xfrm>
          <a:custGeom>
            <a:avLst/>
            <a:gdLst/>
            <a:ahLst/>
            <a:cxnLst/>
            <a:rect l="l" t="t" r="r" b="b"/>
            <a:pathLst>
              <a:path w="1060609" h="565773">
                <a:moveTo>
                  <a:pt x="0" y="0"/>
                </a:moveTo>
                <a:lnTo>
                  <a:pt x="1060609" y="0"/>
                </a:lnTo>
                <a:lnTo>
                  <a:pt x="1060609" y="565773"/>
                </a:lnTo>
                <a:lnTo>
                  <a:pt x="0" y="56577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5">
            <a:extLst>
              <a:ext uri="{FF2B5EF4-FFF2-40B4-BE49-F238E27FC236}">
                <a16:creationId xmlns:a16="http://schemas.microsoft.com/office/drawing/2014/main" id="{8959F3A9-9AE3-ECAF-01CA-D171F45F4B11}"/>
              </a:ext>
            </a:extLst>
          </p:cNvPr>
          <p:cNvSpPr/>
          <p:nvPr userDrawn="1"/>
        </p:nvSpPr>
        <p:spPr>
          <a:xfrm>
            <a:off x="8743477" y="184486"/>
            <a:ext cx="707073" cy="377182"/>
          </a:xfrm>
          <a:custGeom>
            <a:avLst/>
            <a:gdLst/>
            <a:ahLst/>
            <a:cxnLst/>
            <a:rect l="l" t="t" r="r" b="b"/>
            <a:pathLst>
              <a:path w="1060609" h="565773">
                <a:moveTo>
                  <a:pt x="0" y="0"/>
                </a:moveTo>
                <a:lnTo>
                  <a:pt x="1060609" y="0"/>
                </a:lnTo>
                <a:lnTo>
                  <a:pt x="1060609" y="565773"/>
                </a:lnTo>
                <a:lnTo>
                  <a:pt x="0" y="56577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23">
            <a:extLst>
              <a:ext uri="{FF2B5EF4-FFF2-40B4-BE49-F238E27FC236}">
                <a16:creationId xmlns:a16="http://schemas.microsoft.com/office/drawing/2014/main" id="{F9F8668F-C926-BA64-5E9A-7D9368B59D91}"/>
              </a:ext>
            </a:extLst>
          </p:cNvPr>
          <p:cNvSpPr/>
          <p:nvPr userDrawn="1"/>
        </p:nvSpPr>
        <p:spPr>
          <a:xfrm>
            <a:off x="9716262" y="-67040"/>
            <a:ext cx="2475738" cy="2743200"/>
          </a:xfrm>
          <a:custGeom>
            <a:avLst/>
            <a:gdLst/>
            <a:ahLst/>
            <a:cxnLst/>
            <a:rect l="l" t="t" r="r" b="b"/>
            <a:pathLst>
              <a:path w="3713607" h="4114800">
                <a:moveTo>
                  <a:pt x="0" y="0"/>
                </a:moveTo>
                <a:lnTo>
                  <a:pt x="3713607" y="0"/>
                </a:lnTo>
                <a:lnTo>
                  <a:pt x="371360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TextBox 26">
            <a:extLst>
              <a:ext uri="{FF2B5EF4-FFF2-40B4-BE49-F238E27FC236}">
                <a16:creationId xmlns:a16="http://schemas.microsoft.com/office/drawing/2014/main" id="{6133F9AE-A156-488F-1993-15F0B6099522}"/>
              </a:ext>
            </a:extLst>
          </p:cNvPr>
          <p:cNvSpPr txBox="1"/>
          <p:nvPr userDrawn="1"/>
        </p:nvSpPr>
        <p:spPr>
          <a:xfrm>
            <a:off x="10407525" y="3206371"/>
            <a:ext cx="1712833" cy="379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3199"/>
              </a:lnSpc>
              <a:defRPr/>
            </a:pPr>
            <a:r>
              <a:rPr lang="en-US" sz="1867" dirty="0">
                <a:solidFill>
                  <a:srgbClr val="FF0000"/>
                </a:solidFill>
                <a:latin typeface="UTM Futura Extra" panose="02040603050506020204" pitchFamily="18" charset="0"/>
              </a:rPr>
              <a:t>HOÀNG SA</a:t>
            </a:r>
          </a:p>
        </p:txBody>
      </p:sp>
      <p:sp>
        <p:nvSpPr>
          <p:cNvPr id="17" name="TextBox 28">
            <a:extLst>
              <a:ext uri="{FF2B5EF4-FFF2-40B4-BE49-F238E27FC236}">
                <a16:creationId xmlns:a16="http://schemas.microsoft.com/office/drawing/2014/main" id="{4140C282-DF45-1CE1-DF1E-5FB61A443EF6}"/>
              </a:ext>
            </a:extLst>
          </p:cNvPr>
          <p:cNvSpPr txBox="1"/>
          <p:nvPr userDrawn="1"/>
        </p:nvSpPr>
        <p:spPr>
          <a:xfrm>
            <a:off x="10235519" y="5635577"/>
            <a:ext cx="1884839" cy="379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3199"/>
              </a:lnSpc>
              <a:defRPr/>
            </a:pPr>
            <a:r>
              <a:rPr lang="en-US" sz="1867" dirty="0">
                <a:solidFill>
                  <a:srgbClr val="FF0000"/>
                </a:solidFill>
                <a:latin typeface="UTM Futura Extra" panose="02040603050506020204" pitchFamily="18" charset="0"/>
              </a:rPr>
              <a:t>TRƯỜNG SA</a:t>
            </a:r>
          </a:p>
        </p:txBody>
      </p:sp>
      <p:sp>
        <p:nvSpPr>
          <p:cNvPr id="18" name="Freeform 14">
            <a:extLst>
              <a:ext uri="{FF2B5EF4-FFF2-40B4-BE49-F238E27FC236}">
                <a16:creationId xmlns:a16="http://schemas.microsoft.com/office/drawing/2014/main" id="{8A52DFB9-0F89-BF62-3EAA-49C3246F5B9E}"/>
              </a:ext>
            </a:extLst>
          </p:cNvPr>
          <p:cNvSpPr/>
          <p:nvPr userDrawn="1"/>
        </p:nvSpPr>
        <p:spPr>
          <a:xfrm>
            <a:off x="6850901" y="452383"/>
            <a:ext cx="707073" cy="377182"/>
          </a:xfrm>
          <a:custGeom>
            <a:avLst/>
            <a:gdLst/>
            <a:ahLst/>
            <a:cxnLst/>
            <a:rect l="l" t="t" r="r" b="b"/>
            <a:pathLst>
              <a:path w="1060609" h="565773">
                <a:moveTo>
                  <a:pt x="0" y="0"/>
                </a:moveTo>
                <a:lnTo>
                  <a:pt x="1060609" y="0"/>
                </a:lnTo>
                <a:lnTo>
                  <a:pt x="1060609" y="565773"/>
                </a:lnTo>
                <a:lnTo>
                  <a:pt x="0" y="56577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Freeform 15">
            <a:extLst>
              <a:ext uri="{FF2B5EF4-FFF2-40B4-BE49-F238E27FC236}">
                <a16:creationId xmlns:a16="http://schemas.microsoft.com/office/drawing/2014/main" id="{3386A4DD-5B77-BCC8-1651-67622EC3810F}"/>
              </a:ext>
            </a:extLst>
          </p:cNvPr>
          <p:cNvSpPr/>
          <p:nvPr userDrawn="1"/>
        </p:nvSpPr>
        <p:spPr>
          <a:xfrm>
            <a:off x="7310477" y="184486"/>
            <a:ext cx="707073" cy="377182"/>
          </a:xfrm>
          <a:custGeom>
            <a:avLst/>
            <a:gdLst/>
            <a:ahLst/>
            <a:cxnLst/>
            <a:rect l="l" t="t" r="r" b="b"/>
            <a:pathLst>
              <a:path w="1060609" h="565773">
                <a:moveTo>
                  <a:pt x="0" y="0"/>
                </a:moveTo>
                <a:lnTo>
                  <a:pt x="1060609" y="0"/>
                </a:lnTo>
                <a:lnTo>
                  <a:pt x="1060609" y="565773"/>
                </a:lnTo>
                <a:lnTo>
                  <a:pt x="0" y="56577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2AE4011-86E7-45DF-AB14-867F8BD48074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hq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9974" b="98605" l="9978" r="89985">
                        <a14:foregroundMark x1="25617" y1="86098" x2="32656" y2="98605"/>
                        <a14:foregroundMark x1="33817" y1="81654" x2="34398" y2="97209"/>
                        <a14:foregroundMark x1="34398" y1="97209" x2="34398" y2="97209"/>
                        <a14:foregroundMark x1="33999" y1="83618" x2="35958" y2="97778"/>
                        <a14:foregroundMark x1="37119" y1="80000" x2="37518" y2="90853"/>
                        <a14:foregroundMark x1="37518" y1="90853" x2="37518" y2="90853"/>
                        <a14:foregroundMark x1="33999" y1="79432" x2="33999" y2="92765"/>
                        <a14:foregroundMark x1="33999" y1="92765" x2="33999" y2="92765"/>
                        <a14:foregroundMark x1="32438" y1="81137" x2="37917" y2="91111"/>
                        <a14:foregroundMark x1="37917" y1="91111" x2="37917" y2="91111"/>
                        <a14:foregroundMark x1="54282" y1="79432" x2="56422" y2="93333"/>
                        <a14:foregroundMark x1="56422" y1="93333" x2="56422" y2="93333"/>
                        <a14:foregroundMark x1="52358" y1="86098" x2="52939" y2="91938"/>
                        <a14:foregroundMark x1="59761" y1="75556" x2="61502" y2="81395"/>
                        <a14:foregroundMark x1="59761" y1="50853" x2="66582" y2="70026"/>
                        <a14:foregroundMark x1="66582" y1="70026" x2="66582" y2="70026"/>
                        <a14:foregroundMark x1="63861" y1="51680" x2="69122" y2="69457"/>
                        <a14:foregroundMark x1="69122" y1="69457" x2="69122" y2="69457"/>
                        <a14:foregroundMark x1="66582" y1="59432" x2="70102" y2="76124"/>
                        <a14:foregroundMark x1="70102" y1="76124" x2="70102" y2="76124"/>
                        <a14:foregroundMark x1="66401" y1="61654" x2="70283" y2="74987"/>
                        <a14:foregroundMark x1="70283" y1="74987" x2="70283" y2="74987"/>
                        <a14:foregroundMark x1="58599" y1="52506" x2="72642" y2="68889"/>
                        <a14:foregroundMark x1="67562" y1="56124" x2="73222" y2="81395"/>
                        <a14:foregroundMark x1="73222" y1="81395" x2="73222" y2="81395"/>
                        <a14:foregroundMark x1="70102" y1="60568" x2="71662" y2="76382"/>
                        <a14:foregroundMark x1="71662" y1="76382" x2="71662" y2="76382"/>
                        <a14:foregroundMark x1="71081" y1="57778" x2="71662" y2="77519"/>
                        <a14:foregroundMark x1="69521" y1="58915" x2="70864" y2="76382"/>
                        <a14:foregroundMark x1="70864" y1="76382" x2="70864" y2="76382"/>
                        <a14:foregroundMark x1="70283" y1="63359" x2="72823" y2="79173"/>
                        <a14:foregroundMark x1="71662" y1="62222" x2="72424" y2="73333"/>
                        <a14:foregroundMark x1="72424" y1="73333" x2="72424" y2="73333"/>
                        <a14:foregroundMark x1="71662" y1="61395" x2="74383" y2="772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90600" y="2755023"/>
            <a:ext cx="6039365" cy="4240265"/>
          </a:xfrm>
          <a:prstGeom prst="rect">
            <a:avLst/>
          </a:prstGeom>
        </p:spPr>
      </p:pic>
      <p:sp>
        <p:nvSpPr>
          <p:cNvPr id="21" name="Freeform 22">
            <a:extLst>
              <a:ext uri="{FF2B5EF4-FFF2-40B4-BE49-F238E27FC236}">
                <a16:creationId xmlns:a16="http://schemas.microsoft.com/office/drawing/2014/main" id="{0075AA32-3D50-BFD2-006B-A583A0582F2F}"/>
              </a:ext>
            </a:extLst>
          </p:cNvPr>
          <p:cNvSpPr/>
          <p:nvPr userDrawn="1"/>
        </p:nvSpPr>
        <p:spPr>
          <a:xfrm>
            <a:off x="6750929" y="638916"/>
            <a:ext cx="4856321" cy="5961199"/>
          </a:xfrm>
          <a:custGeom>
            <a:avLst/>
            <a:gdLst/>
            <a:ahLst/>
            <a:cxnLst/>
            <a:rect l="l" t="t" r="r" b="b"/>
            <a:pathLst>
              <a:path w="7284482" h="8941798">
                <a:moveTo>
                  <a:pt x="0" y="0"/>
                </a:moveTo>
                <a:lnTo>
                  <a:pt x="7284482" y="0"/>
                </a:lnTo>
                <a:lnTo>
                  <a:pt x="7284482" y="8941798"/>
                </a:lnTo>
                <a:lnTo>
                  <a:pt x="0" y="8941798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01847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3.wav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36.png"/><Relationship Id="rId5" Type="http://schemas.openxmlformats.org/officeDocument/2006/relationships/image" Target="../media/image35.gif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5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4" Type="http://schemas.microsoft.com/office/2007/relationships/hdphoto" Target="../media/hdphoto9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5" Type="http://schemas.openxmlformats.org/officeDocument/2006/relationships/image" Target="../media/image19.png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5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40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Relationship Id="rId5" Type="http://schemas.openxmlformats.org/officeDocument/2006/relationships/image" Target="../media/image19.png"/><Relationship Id="rId4" Type="http://schemas.microsoft.com/office/2007/relationships/hdphoto" Target="../media/hdphoto2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Relationship Id="rId5" Type="http://schemas.openxmlformats.org/officeDocument/2006/relationships/image" Target="../media/image20.png"/><Relationship Id="rId4" Type="http://schemas.microsoft.com/office/2007/relationships/hdphoto" Target="../media/hdphoto2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6.xml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5" Type="http://schemas.openxmlformats.org/officeDocument/2006/relationships/image" Target="../media/image20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microsoft.com/office/2007/relationships/hdphoto" Target="../media/hdphoto5.wdp"/><Relationship Id="rId3" Type="http://schemas.openxmlformats.org/officeDocument/2006/relationships/tags" Target="../tags/tag4.xml"/><Relationship Id="rId7" Type="http://schemas.openxmlformats.org/officeDocument/2006/relationships/image" Target="../media/image23.png"/><Relationship Id="rId12" Type="http://schemas.openxmlformats.org/officeDocument/2006/relationships/image" Target="../media/image26.png"/><Relationship Id="rId17" Type="http://schemas.microsoft.com/office/2007/relationships/hdphoto" Target="../media/hdphoto7.wdp"/><Relationship Id="rId2" Type="http://schemas.openxmlformats.org/officeDocument/2006/relationships/tags" Target="../tags/tag3.xml"/><Relationship Id="rId16" Type="http://schemas.openxmlformats.org/officeDocument/2006/relationships/image" Target="../media/image28.png"/><Relationship Id="rId1" Type="http://schemas.openxmlformats.org/officeDocument/2006/relationships/themeOverride" Target="../theme/themeOverride1.xml"/><Relationship Id="rId6" Type="http://schemas.openxmlformats.org/officeDocument/2006/relationships/slideLayout" Target="../slideLayouts/slideLayout18.xml"/><Relationship Id="rId11" Type="http://schemas.microsoft.com/office/2007/relationships/hdphoto" Target="../media/hdphoto4.wdp"/><Relationship Id="rId5" Type="http://schemas.openxmlformats.org/officeDocument/2006/relationships/tags" Target="../tags/tag6.xml"/><Relationship Id="rId15" Type="http://schemas.microsoft.com/office/2007/relationships/hdphoto" Target="../media/hdphoto6.wdp"/><Relationship Id="rId10" Type="http://schemas.openxmlformats.org/officeDocument/2006/relationships/image" Target="../media/image25.png"/><Relationship Id="rId4" Type="http://schemas.openxmlformats.org/officeDocument/2006/relationships/tags" Target="../tags/tag5.xml"/><Relationship Id="rId9" Type="http://schemas.microsoft.com/office/2007/relationships/hdphoto" Target="../media/hdphoto3.wdp"/><Relationship Id="rId1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18.png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6" Type="http://schemas.openxmlformats.org/officeDocument/2006/relationships/image" Target="../media/image31.png"/><Relationship Id="rId5" Type="http://schemas.openxmlformats.org/officeDocument/2006/relationships/image" Target="../media/image19.png"/><Relationship Id="rId4" Type="http://schemas.microsoft.com/office/2007/relationships/hdphoto" Target="../media/hdphoto2.wdp"/><Relationship Id="rId9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5" Type="http://schemas.openxmlformats.org/officeDocument/2006/relationships/image" Target="../media/image20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6C407FB-9C71-4D2D-95A5-F600B472DC98}"/>
              </a:ext>
            </a:extLst>
          </p:cNvPr>
          <p:cNvSpPr/>
          <p:nvPr/>
        </p:nvSpPr>
        <p:spPr>
          <a:xfrm>
            <a:off x="1695450" y="1581150"/>
            <a:ext cx="9258300" cy="4210050"/>
          </a:xfrm>
          <a:prstGeom prst="roundRect">
            <a:avLst/>
          </a:prstGeom>
          <a:solidFill>
            <a:srgbClr val="FFFFFF">
              <a:alpha val="81961"/>
            </a:srgbClr>
          </a:solidFill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3E6DD2B-DF76-49BE-B68D-8E95593BD44E}"/>
              </a:ext>
            </a:extLst>
          </p:cNvPr>
          <p:cNvSpPr/>
          <p:nvPr/>
        </p:nvSpPr>
        <p:spPr>
          <a:xfrm>
            <a:off x="3535118" y="1766189"/>
            <a:ext cx="544091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站酷快乐体2016修订版" panose="02010600030101010101" pitchFamily="2" charset="-122"/>
                <a:cs typeface="Calibri" panose="020F0502020204030204" pitchFamily="34" charset="0"/>
              </a:rPr>
              <a:t>Thứ</a:t>
            </a:r>
            <a:r>
              <a:rPr kumimoji="0" lang="en-US" altLang="zh-CN" sz="3600" b="1" i="0" u="none" strike="noStrike" kern="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站酷快乐体2016修订版" panose="02010600030101010101" pitchFamily="2" charset="-122"/>
                <a:cs typeface="Calibri" panose="020F0502020204030204" pitchFamily="34" charset="0"/>
              </a:rPr>
              <a:t> … </a:t>
            </a:r>
            <a:r>
              <a:rPr kumimoji="0" lang="en-US" altLang="zh-CN" sz="3600" b="1" i="0" u="none" strike="noStrike" kern="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站酷快乐体2016修订版" panose="02010600030101010101" pitchFamily="2" charset="-122"/>
                <a:cs typeface="Calibri" panose="020F0502020204030204" pitchFamily="34" charset="0"/>
              </a:rPr>
              <a:t>ngày</a:t>
            </a:r>
            <a:r>
              <a:rPr kumimoji="0" lang="en-US" altLang="zh-CN" sz="3600" b="1" i="0" u="none" strike="noStrike" kern="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站酷快乐体2016修订版" panose="02010600030101010101" pitchFamily="2" charset="-122"/>
                <a:cs typeface="Calibri" panose="020F0502020204030204" pitchFamily="34" charset="0"/>
              </a:rPr>
              <a:t> … </a:t>
            </a:r>
            <a:r>
              <a:rPr kumimoji="0" lang="en-US" altLang="zh-CN" sz="3600" b="1" i="0" u="none" strike="noStrike" kern="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站酷快乐体2016修订版" panose="02010600030101010101" pitchFamily="2" charset="-122"/>
                <a:cs typeface="Calibri" panose="020F0502020204030204" pitchFamily="34" charset="0"/>
              </a:rPr>
              <a:t>tháng</a:t>
            </a:r>
            <a:r>
              <a:rPr kumimoji="0" lang="en-US" altLang="zh-CN" sz="3600" b="1" i="0" u="none" strike="noStrike" kern="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站酷快乐体2016修订版" panose="02010600030101010101" pitchFamily="2" charset="-122"/>
                <a:cs typeface="Calibri" panose="020F0502020204030204" pitchFamily="34" charset="0"/>
              </a:rPr>
              <a:t> … </a:t>
            </a:r>
            <a:r>
              <a:rPr kumimoji="0" lang="en-US" altLang="zh-CN" sz="3600" b="1" i="0" u="none" strike="noStrike" kern="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站酷快乐体2016修订版" panose="02010600030101010101" pitchFamily="2" charset="-122"/>
                <a:cs typeface="Calibri" panose="020F0502020204030204" pitchFamily="34" charset="0"/>
              </a:rPr>
              <a:t>năm</a:t>
            </a:r>
            <a:endParaRPr kumimoji="0" lang="zh-CN" altLang="en-US" sz="3600" b="1" i="0" u="none" strike="noStrike" kern="0" cap="none" spc="0" normalizeH="0" baseline="0" noProof="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站酷快乐体2016修订版" panose="02010600030101010101" pitchFamily="2" charset="-122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27C3894-A959-483C-8C4F-D76F97B750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2656" y="2416268"/>
            <a:ext cx="2127688" cy="7681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2A58721-55E7-4523-98F2-93DC4DF85A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7919" y="3580967"/>
            <a:ext cx="8583912" cy="12010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96E85B0-C386-4D17-A64F-CE81B96968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52993" y="2599878"/>
            <a:ext cx="2609314" cy="150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5320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B5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>
            <a:extLst>
              <a:ext uri="{FF2B5EF4-FFF2-40B4-BE49-F238E27FC236}">
                <a16:creationId xmlns:a16="http://schemas.microsoft.com/office/drawing/2014/main" id="{4C46A30C-E484-46B9-B632-A945EDF1378A}"/>
              </a:ext>
            </a:extLst>
          </p:cNvPr>
          <p:cNvSpPr/>
          <p:nvPr/>
        </p:nvSpPr>
        <p:spPr>
          <a:xfrm>
            <a:off x="711200" y="142876"/>
            <a:ext cx="10769600" cy="6180672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2A153F4-8670-4EB5-A7E1-1F92B10F3399}"/>
              </a:ext>
            </a:extLst>
          </p:cNvPr>
          <p:cNvGrpSpPr/>
          <p:nvPr/>
        </p:nvGrpSpPr>
        <p:grpSpPr>
          <a:xfrm>
            <a:off x="8266497" y="1888033"/>
            <a:ext cx="3704506" cy="2468880"/>
            <a:chOff x="9026330" y="1381655"/>
            <a:chExt cx="3704506" cy="2468880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4999C906-9C67-433C-82A4-D2EE2B8D71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96" t="8762" r="49126" b="61862"/>
            <a:stretch/>
          </p:blipFill>
          <p:spPr>
            <a:xfrm flipH="1">
              <a:off x="9026330" y="1381655"/>
              <a:ext cx="3704506" cy="2468880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7F2A798-8EF5-4012-A03A-FBF0724E5403}"/>
                </a:ext>
              </a:extLst>
            </p:cNvPr>
            <p:cNvSpPr txBox="1"/>
            <p:nvPr/>
          </p:nvSpPr>
          <p:spPr>
            <a:xfrm rot="79912">
              <a:off x="9553494" y="2015039"/>
              <a:ext cx="2182515" cy="13849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Giải nghĩa từ cùng nhau nếu có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B74342C-5BE2-4227-8211-B499448319C1}"/>
              </a:ext>
            </a:extLst>
          </p:cNvPr>
          <p:cNvGrpSpPr/>
          <p:nvPr/>
        </p:nvGrpSpPr>
        <p:grpSpPr>
          <a:xfrm>
            <a:off x="4413077" y="1200212"/>
            <a:ext cx="3672992" cy="2743200"/>
            <a:chOff x="4672461" y="1214043"/>
            <a:chExt cx="3672992" cy="2743200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0AE7E6BA-85BA-443F-95DE-5B03628FFA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742" t="63119" r="10533" b="7958"/>
            <a:stretch/>
          </p:blipFill>
          <p:spPr>
            <a:xfrm flipH="1">
              <a:off x="4672461" y="1214043"/>
              <a:ext cx="3672992" cy="2743200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E38AF1F-1CCC-40DE-8B22-67F7933C0661}"/>
                </a:ext>
              </a:extLst>
            </p:cNvPr>
            <p:cNvSpPr txBox="1"/>
            <p:nvPr/>
          </p:nvSpPr>
          <p:spPr>
            <a:xfrm flipH="1">
              <a:off x="5178040" y="1787932"/>
              <a:ext cx="2767023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89069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Tất cả các thành viên đều đọc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8533D2F-63ED-4F41-82FB-63EC6F7A5C5D}"/>
              </a:ext>
            </a:extLst>
          </p:cNvPr>
          <p:cNvGrpSpPr/>
          <p:nvPr/>
        </p:nvGrpSpPr>
        <p:grpSpPr>
          <a:xfrm rot="10374921" flipV="1">
            <a:off x="889619" y="1571315"/>
            <a:ext cx="3550560" cy="2651760"/>
            <a:chOff x="1758356" y="1446550"/>
            <a:chExt cx="3550560" cy="2651760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15D2379D-24A5-4BA3-8515-FB9FD3369C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96" t="49732" r="54479" b="21345"/>
            <a:stretch/>
          </p:blipFill>
          <p:spPr>
            <a:xfrm flipH="1">
              <a:off x="1758356" y="1446550"/>
              <a:ext cx="3550560" cy="2651760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A5132BD-DCC4-4D1B-82BE-BABA6129DE55}"/>
                </a:ext>
              </a:extLst>
            </p:cNvPr>
            <p:cNvSpPr txBox="1"/>
            <p:nvPr/>
          </p:nvSpPr>
          <p:spPr>
            <a:xfrm>
              <a:off x="2143481" y="2143723"/>
              <a:ext cx="2655803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Phân công đọc theo đoạn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30" name="Picture 2" descr="Plants Animated Clipart: animated-gif-clipart-flowers-in-planter-pot-05c">
            <a:extLst>
              <a:ext uri="{FF2B5EF4-FFF2-40B4-BE49-F238E27FC236}">
                <a16:creationId xmlns:a16="http://schemas.microsoft.com/office/drawing/2014/main" id="{3EE0A657-1C7B-430B-9D65-1EB2E7955E9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130" y="4507689"/>
            <a:ext cx="3198029" cy="246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Plants Animated Clipart: animated-gif-clipart-flowers-in-planter-pot-05c">
            <a:extLst>
              <a:ext uri="{FF2B5EF4-FFF2-40B4-BE49-F238E27FC236}">
                <a16:creationId xmlns:a16="http://schemas.microsoft.com/office/drawing/2014/main" id="{043F6CCD-1300-4315-9C06-115BB65B017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27102" y="4507689"/>
            <a:ext cx="3198029" cy="246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96FB7C6-3D72-4123-88FB-432FAD82BA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881" y="3644518"/>
            <a:ext cx="4661453" cy="32004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2118451C-7179-4787-85E7-C612A05D840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590" y="276882"/>
            <a:ext cx="753704" cy="7537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47DDAD7-F14D-49CE-8334-5BDB0D3AE98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58517" y="90615"/>
            <a:ext cx="6998815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0558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6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50"/>
                            </p:stCondLst>
                            <p:childTnLst>
                              <p:par>
                                <p:cTn id="27" presetID="6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B5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>
            <a:extLst>
              <a:ext uri="{FF2B5EF4-FFF2-40B4-BE49-F238E27FC236}">
                <a16:creationId xmlns:a16="http://schemas.microsoft.com/office/drawing/2014/main" id="{4C46A30C-E484-46B9-B632-A945EDF1378A}"/>
              </a:ext>
            </a:extLst>
          </p:cNvPr>
          <p:cNvSpPr/>
          <p:nvPr/>
        </p:nvSpPr>
        <p:spPr>
          <a:xfrm>
            <a:off x="711200" y="534454"/>
            <a:ext cx="10769600" cy="578909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5" name="Picture 2" descr="Plants Animated Clipart: animated-gif-clipart-flowers-in-planter-pot-05c">
            <a:extLst>
              <a:ext uri="{FF2B5EF4-FFF2-40B4-BE49-F238E27FC236}">
                <a16:creationId xmlns:a16="http://schemas.microsoft.com/office/drawing/2014/main" id="{E2D9ED3E-BC39-4FF2-B44B-57F3A720969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130" y="4507689"/>
            <a:ext cx="3198029" cy="246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Plants Animated Clipart: animated-gif-clipart-flowers-in-planter-pot-05c">
            <a:extLst>
              <a:ext uri="{FF2B5EF4-FFF2-40B4-BE49-F238E27FC236}">
                <a16:creationId xmlns:a16="http://schemas.microsoft.com/office/drawing/2014/main" id="{224B2622-73CA-42E0-9617-724D2AC52E5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27102" y="4507689"/>
            <a:ext cx="3198029" cy="246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3755C1A-6D53-46CA-B3C7-F090887117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565" y="525315"/>
            <a:ext cx="753704" cy="753704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9F4A8CC5-688A-4FAA-B778-7BBE096A6727}"/>
              </a:ext>
            </a:extLst>
          </p:cNvPr>
          <p:cNvGrpSpPr/>
          <p:nvPr/>
        </p:nvGrpSpPr>
        <p:grpSpPr>
          <a:xfrm>
            <a:off x="2308439" y="1723302"/>
            <a:ext cx="2062480" cy="3462655"/>
            <a:chOff x="1381" y="1902"/>
            <a:chExt cx="3248" cy="5453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B2D3DD9C-CF35-47F3-BE1C-936FE8B23A1F}"/>
                </a:ext>
              </a:extLst>
            </p:cNvPr>
            <p:cNvPicPr/>
            <p:nvPr/>
          </p:nvPicPr>
          <p:blipFill>
            <a:blip r:embed="rId5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rcRect l="76205" t="41444" r="5433" b="16728"/>
            <a:stretch>
              <a:fillRect/>
            </a:stretch>
          </p:blipFill>
          <p:spPr>
            <a:xfrm>
              <a:off x="1531" y="2123"/>
              <a:ext cx="3098" cy="523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A66FD68D-35B1-4937-BE9E-60A29F75C219}"/>
                </a:ext>
              </a:extLst>
            </p:cNvPr>
            <p:cNvSpPr/>
            <p:nvPr/>
          </p:nvSpPr>
          <p:spPr>
            <a:xfrm>
              <a:off x="1381" y="1902"/>
              <a:ext cx="537" cy="3046"/>
            </a:xfrm>
            <a:custGeom>
              <a:avLst/>
              <a:gdLst>
                <a:gd name="connisteX0" fmla="*/ 283210 w 340995"/>
                <a:gd name="connsiteY0" fmla="*/ 520065 h 1934210"/>
                <a:gd name="connisteX1" fmla="*/ 283210 w 340995"/>
                <a:gd name="connsiteY1" fmla="*/ 520065 h 1934210"/>
                <a:gd name="connisteX2" fmla="*/ 242570 w 340995"/>
                <a:gd name="connsiteY2" fmla="*/ 594995 h 1934210"/>
                <a:gd name="connisteX3" fmla="*/ 242570 w 340995"/>
                <a:gd name="connsiteY3" fmla="*/ 664210 h 1934210"/>
                <a:gd name="connisteX4" fmla="*/ 259715 w 340995"/>
                <a:gd name="connsiteY4" fmla="*/ 733425 h 1934210"/>
                <a:gd name="connisteX5" fmla="*/ 271780 w 340995"/>
                <a:gd name="connsiteY5" fmla="*/ 802640 h 1934210"/>
                <a:gd name="connisteX6" fmla="*/ 288925 w 340995"/>
                <a:gd name="connsiteY6" fmla="*/ 877570 h 1934210"/>
                <a:gd name="connisteX7" fmla="*/ 288925 w 340995"/>
                <a:gd name="connsiteY7" fmla="*/ 946785 h 1934210"/>
                <a:gd name="connisteX8" fmla="*/ 266065 w 340995"/>
                <a:gd name="connsiteY8" fmla="*/ 1016000 h 1934210"/>
                <a:gd name="connisteX9" fmla="*/ 300355 w 340995"/>
                <a:gd name="connsiteY9" fmla="*/ 1085850 h 1934210"/>
                <a:gd name="connisteX10" fmla="*/ 300355 w 340995"/>
                <a:gd name="connsiteY10" fmla="*/ 1155065 h 1934210"/>
                <a:gd name="connisteX11" fmla="*/ 231140 w 340995"/>
                <a:gd name="connsiteY11" fmla="*/ 1206500 h 1934210"/>
                <a:gd name="connisteX12" fmla="*/ 161925 w 340995"/>
                <a:gd name="connsiteY12" fmla="*/ 1241425 h 1934210"/>
                <a:gd name="connisteX13" fmla="*/ 156210 w 340995"/>
                <a:gd name="connsiteY13" fmla="*/ 1310640 h 1934210"/>
                <a:gd name="connisteX14" fmla="*/ 179070 w 340995"/>
                <a:gd name="connsiteY14" fmla="*/ 1379855 h 1934210"/>
                <a:gd name="connisteX15" fmla="*/ 225425 w 340995"/>
                <a:gd name="connsiteY15" fmla="*/ 1449070 h 1934210"/>
                <a:gd name="connisteX16" fmla="*/ 294640 w 340995"/>
                <a:gd name="connsiteY16" fmla="*/ 1501140 h 1934210"/>
                <a:gd name="connisteX17" fmla="*/ 340995 w 340995"/>
                <a:gd name="connsiteY17" fmla="*/ 1570355 h 1934210"/>
                <a:gd name="connisteX18" fmla="*/ 317500 w 340995"/>
                <a:gd name="connsiteY18" fmla="*/ 1639570 h 1934210"/>
                <a:gd name="connisteX19" fmla="*/ 271780 w 340995"/>
                <a:gd name="connsiteY19" fmla="*/ 1708785 h 1934210"/>
                <a:gd name="connisteX20" fmla="*/ 219710 w 340995"/>
                <a:gd name="connsiteY20" fmla="*/ 1778000 h 1934210"/>
                <a:gd name="connisteX21" fmla="*/ 173355 w 340995"/>
                <a:gd name="connsiteY21" fmla="*/ 1847850 h 1934210"/>
                <a:gd name="connisteX22" fmla="*/ 104140 w 340995"/>
                <a:gd name="connsiteY22" fmla="*/ 1905000 h 1934210"/>
                <a:gd name="connisteX23" fmla="*/ 34925 w 340995"/>
                <a:gd name="connsiteY23" fmla="*/ 1934210 h 1934210"/>
                <a:gd name="connisteX24" fmla="*/ 0 w 340995"/>
                <a:gd name="connsiteY24" fmla="*/ 1864995 h 1934210"/>
                <a:gd name="connisteX25" fmla="*/ 0 w 340995"/>
                <a:gd name="connsiteY25" fmla="*/ 1795780 h 1934210"/>
                <a:gd name="connisteX26" fmla="*/ 0 w 340995"/>
                <a:gd name="connsiteY26" fmla="*/ 1714500 h 1934210"/>
                <a:gd name="connisteX27" fmla="*/ 0 w 340995"/>
                <a:gd name="connsiteY27" fmla="*/ 1639570 h 1934210"/>
                <a:gd name="connisteX28" fmla="*/ 0 w 340995"/>
                <a:gd name="connsiteY28" fmla="*/ 1558925 h 1934210"/>
                <a:gd name="connisteX29" fmla="*/ 0 w 340995"/>
                <a:gd name="connsiteY29" fmla="*/ 1489710 h 1934210"/>
                <a:gd name="connisteX30" fmla="*/ 0 w 340995"/>
                <a:gd name="connsiteY30" fmla="*/ 1420495 h 1934210"/>
                <a:gd name="connisteX31" fmla="*/ 0 w 340995"/>
                <a:gd name="connsiteY31" fmla="*/ 1351280 h 1934210"/>
                <a:gd name="connisteX32" fmla="*/ 0 w 340995"/>
                <a:gd name="connsiteY32" fmla="*/ 1276350 h 1934210"/>
                <a:gd name="connisteX33" fmla="*/ 0 w 340995"/>
                <a:gd name="connsiteY33" fmla="*/ 1206500 h 1934210"/>
                <a:gd name="connisteX34" fmla="*/ 0 w 340995"/>
                <a:gd name="connsiteY34" fmla="*/ 1131570 h 1934210"/>
                <a:gd name="connisteX35" fmla="*/ 0 w 340995"/>
                <a:gd name="connsiteY35" fmla="*/ 1062355 h 1934210"/>
                <a:gd name="connisteX36" fmla="*/ 0 w 340995"/>
                <a:gd name="connsiteY36" fmla="*/ 993140 h 1934210"/>
                <a:gd name="connisteX37" fmla="*/ 0 w 340995"/>
                <a:gd name="connsiteY37" fmla="*/ 918210 h 1934210"/>
                <a:gd name="connisteX38" fmla="*/ 0 w 340995"/>
                <a:gd name="connsiteY38" fmla="*/ 843280 h 1934210"/>
                <a:gd name="connisteX39" fmla="*/ 0 w 340995"/>
                <a:gd name="connsiteY39" fmla="*/ 774065 h 1934210"/>
                <a:gd name="connisteX40" fmla="*/ 0 w 340995"/>
                <a:gd name="connsiteY40" fmla="*/ 704850 h 1934210"/>
                <a:gd name="connisteX41" fmla="*/ 17780 w 340995"/>
                <a:gd name="connsiteY41" fmla="*/ 617855 h 1934210"/>
                <a:gd name="connisteX42" fmla="*/ 29210 w 340995"/>
                <a:gd name="connsiteY42" fmla="*/ 548640 h 1934210"/>
                <a:gd name="connisteX43" fmla="*/ 29210 w 340995"/>
                <a:gd name="connsiteY43" fmla="*/ 479425 h 1934210"/>
                <a:gd name="connisteX44" fmla="*/ 29210 w 340995"/>
                <a:gd name="connsiteY44" fmla="*/ 410210 h 1934210"/>
                <a:gd name="connisteX45" fmla="*/ 34925 w 340995"/>
                <a:gd name="connsiteY45" fmla="*/ 340995 h 1934210"/>
                <a:gd name="connisteX46" fmla="*/ 46355 w 340995"/>
                <a:gd name="connsiteY46" fmla="*/ 271780 h 1934210"/>
                <a:gd name="connisteX47" fmla="*/ 69215 w 340995"/>
                <a:gd name="connsiteY47" fmla="*/ 196850 h 1934210"/>
                <a:gd name="connisteX48" fmla="*/ 86995 w 340995"/>
                <a:gd name="connsiteY48" fmla="*/ 127000 h 1934210"/>
                <a:gd name="connisteX49" fmla="*/ 104140 w 340995"/>
                <a:gd name="connsiteY49" fmla="*/ 57785 h 1934210"/>
                <a:gd name="connisteX50" fmla="*/ 179070 w 340995"/>
                <a:gd name="connsiteY50" fmla="*/ 0 h 1934210"/>
                <a:gd name="connisteX51" fmla="*/ 254000 w 340995"/>
                <a:gd name="connsiteY51" fmla="*/ 17780 h 1934210"/>
                <a:gd name="connisteX52" fmla="*/ 277495 w 340995"/>
                <a:gd name="connsiteY52" fmla="*/ 86995 h 1934210"/>
                <a:gd name="connisteX53" fmla="*/ 277495 w 340995"/>
                <a:gd name="connsiteY53" fmla="*/ 156210 h 1934210"/>
                <a:gd name="connisteX54" fmla="*/ 277495 w 340995"/>
                <a:gd name="connsiteY54" fmla="*/ 225425 h 1934210"/>
                <a:gd name="connisteX55" fmla="*/ 277495 w 340995"/>
                <a:gd name="connsiteY55" fmla="*/ 294640 h 1934210"/>
                <a:gd name="connisteX56" fmla="*/ 277495 w 340995"/>
                <a:gd name="connsiteY56" fmla="*/ 363855 h 1934210"/>
                <a:gd name="connisteX57" fmla="*/ 266065 w 340995"/>
                <a:gd name="connsiteY57" fmla="*/ 438785 h 1934210"/>
                <a:gd name="connisteX58" fmla="*/ 266065 w 340995"/>
                <a:gd name="connsiteY58" fmla="*/ 508000 h 1934210"/>
                <a:gd name="connisteX59" fmla="*/ 248285 w 340995"/>
                <a:gd name="connsiteY59" fmla="*/ 577850 h 193421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  <a:cxn ang="0">
                  <a:pos x="connisteX39" y="connsiteY39"/>
                </a:cxn>
                <a:cxn ang="0">
                  <a:pos x="connisteX40" y="connsiteY40"/>
                </a:cxn>
                <a:cxn ang="0">
                  <a:pos x="connisteX41" y="connsiteY41"/>
                </a:cxn>
                <a:cxn ang="0">
                  <a:pos x="connisteX42" y="connsiteY42"/>
                </a:cxn>
                <a:cxn ang="0">
                  <a:pos x="connisteX43" y="connsiteY43"/>
                </a:cxn>
                <a:cxn ang="0">
                  <a:pos x="connisteX44" y="connsiteY44"/>
                </a:cxn>
                <a:cxn ang="0">
                  <a:pos x="connisteX45" y="connsiteY45"/>
                </a:cxn>
                <a:cxn ang="0">
                  <a:pos x="connisteX46" y="connsiteY46"/>
                </a:cxn>
                <a:cxn ang="0">
                  <a:pos x="connisteX47" y="connsiteY47"/>
                </a:cxn>
                <a:cxn ang="0">
                  <a:pos x="connisteX48" y="connsiteY48"/>
                </a:cxn>
                <a:cxn ang="0">
                  <a:pos x="connisteX49" y="connsiteY49"/>
                </a:cxn>
                <a:cxn ang="0">
                  <a:pos x="connisteX50" y="connsiteY50"/>
                </a:cxn>
                <a:cxn ang="0">
                  <a:pos x="connisteX51" y="connsiteY51"/>
                </a:cxn>
                <a:cxn ang="0">
                  <a:pos x="connisteX52" y="connsiteY52"/>
                </a:cxn>
                <a:cxn ang="0">
                  <a:pos x="connisteX53" y="connsiteY53"/>
                </a:cxn>
                <a:cxn ang="0">
                  <a:pos x="connisteX54" y="connsiteY54"/>
                </a:cxn>
                <a:cxn ang="0">
                  <a:pos x="connisteX55" y="connsiteY55"/>
                </a:cxn>
                <a:cxn ang="0">
                  <a:pos x="connisteX56" y="connsiteY56"/>
                </a:cxn>
                <a:cxn ang="0">
                  <a:pos x="connisteX57" y="connsiteY57"/>
                </a:cxn>
                <a:cxn ang="0">
                  <a:pos x="connisteX58" y="connsiteY58"/>
                </a:cxn>
                <a:cxn ang="0">
                  <a:pos x="connisteX59" y="connsiteY59"/>
                </a:cxn>
              </a:cxnLst>
              <a:rect l="l" t="t" r="r" b="b"/>
              <a:pathLst>
                <a:path w="340995" h="1934210">
                  <a:moveTo>
                    <a:pt x="283210" y="520065"/>
                  </a:moveTo>
                  <a:lnTo>
                    <a:pt x="242570" y="594995"/>
                  </a:lnTo>
                  <a:lnTo>
                    <a:pt x="242570" y="664210"/>
                  </a:lnTo>
                  <a:lnTo>
                    <a:pt x="259715" y="733425"/>
                  </a:lnTo>
                  <a:lnTo>
                    <a:pt x="271780" y="802640"/>
                  </a:lnTo>
                  <a:lnTo>
                    <a:pt x="288925" y="877570"/>
                  </a:lnTo>
                  <a:lnTo>
                    <a:pt x="288925" y="946785"/>
                  </a:lnTo>
                  <a:lnTo>
                    <a:pt x="266065" y="1016000"/>
                  </a:lnTo>
                  <a:lnTo>
                    <a:pt x="300355" y="1085850"/>
                  </a:lnTo>
                  <a:lnTo>
                    <a:pt x="300355" y="1155065"/>
                  </a:lnTo>
                  <a:lnTo>
                    <a:pt x="231140" y="1206500"/>
                  </a:lnTo>
                  <a:lnTo>
                    <a:pt x="161925" y="1241425"/>
                  </a:lnTo>
                  <a:lnTo>
                    <a:pt x="156210" y="1310640"/>
                  </a:lnTo>
                  <a:lnTo>
                    <a:pt x="179070" y="1379855"/>
                  </a:lnTo>
                  <a:lnTo>
                    <a:pt x="225425" y="1449070"/>
                  </a:lnTo>
                  <a:lnTo>
                    <a:pt x="294640" y="1501140"/>
                  </a:lnTo>
                  <a:lnTo>
                    <a:pt x="340995" y="1570355"/>
                  </a:lnTo>
                  <a:lnTo>
                    <a:pt x="317500" y="1639570"/>
                  </a:lnTo>
                  <a:lnTo>
                    <a:pt x="271780" y="1708785"/>
                  </a:lnTo>
                  <a:lnTo>
                    <a:pt x="219710" y="1778000"/>
                  </a:lnTo>
                  <a:lnTo>
                    <a:pt x="173355" y="1847850"/>
                  </a:lnTo>
                  <a:lnTo>
                    <a:pt x="104140" y="1905000"/>
                  </a:lnTo>
                  <a:lnTo>
                    <a:pt x="34925" y="1934210"/>
                  </a:lnTo>
                  <a:lnTo>
                    <a:pt x="0" y="1864995"/>
                  </a:lnTo>
                  <a:lnTo>
                    <a:pt x="0" y="1795780"/>
                  </a:lnTo>
                  <a:lnTo>
                    <a:pt x="0" y="1714500"/>
                  </a:lnTo>
                  <a:lnTo>
                    <a:pt x="0" y="1639570"/>
                  </a:lnTo>
                  <a:lnTo>
                    <a:pt x="0" y="1558925"/>
                  </a:lnTo>
                  <a:lnTo>
                    <a:pt x="0" y="1489710"/>
                  </a:lnTo>
                  <a:lnTo>
                    <a:pt x="0" y="1420495"/>
                  </a:lnTo>
                  <a:lnTo>
                    <a:pt x="0" y="1351280"/>
                  </a:lnTo>
                  <a:lnTo>
                    <a:pt x="0" y="1276350"/>
                  </a:lnTo>
                  <a:lnTo>
                    <a:pt x="0" y="1206500"/>
                  </a:lnTo>
                  <a:lnTo>
                    <a:pt x="0" y="1131570"/>
                  </a:lnTo>
                  <a:lnTo>
                    <a:pt x="0" y="1062355"/>
                  </a:lnTo>
                  <a:lnTo>
                    <a:pt x="0" y="993140"/>
                  </a:lnTo>
                  <a:lnTo>
                    <a:pt x="0" y="918210"/>
                  </a:lnTo>
                  <a:lnTo>
                    <a:pt x="0" y="843280"/>
                  </a:lnTo>
                  <a:lnTo>
                    <a:pt x="0" y="774065"/>
                  </a:lnTo>
                  <a:lnTo>
                    <a:pt x="0" y="704850"/>
                  </a:lnTo>
                  <a:lnTo>
                    <a:pt x="17780" y="617855"/>
                  </a:lnTo>
                  <a:lnTo>
                    <a:pt x="29210" y="548640"/>
                  </a:lnTo>
                  <a:lnTo>
                    <a:pt x="29210" y="479425"/>
                  </a:lnTo>
                  <a:lnTo>
                    <a:pt x="29210" y="410210"/>
                  </a:lnTo>
                  <a:lnTo>
                    <a:pt x="34925" y="340995"/>
                  </a:lnTo>
                  <a:lnTo>
                    <a:pt x="46355" y="271780"/>
                  </a:lnTo>
                  <a:lnTo>
                    <a:pt x="69215" y="196850"/>
                  </a:lnTo>
                  <a:lnTo>
                    <a:pt x="86995" y="127000"/>
                  </a:lnTo>
                  <a:lnTo>
                    <a:pt x="104140" y="57785"/>
                  </a:lnTo>
                  <a:lnTo>
                    <a:pt x="179070" y="0"/>
                  </a:lnTo>
                  <a:lnTo>
                    <a:pt x="254000" y="17780"/>
                  </a:lnTo>
                  <a:lnTo>
                    <a:pt x="277495" y="86995"/>
                  </a:lnTo>
                  <a:lnTo>
                    <a:pt x="277495" y="156210"/>
                  </a:lnTo>
                  <a:lnTo>
                    <a:pt x="277495" y="225425"/>
                  </a:lnTo>
                  <a:lnTo>
                    <a:pt x="277495" y="294640"/>
                  </a:lnTo>
                  <a:lnTo>
                    <a:pt x="277495" y="363855"/>
                  </a:lnTo>
                  <a:lnTo>
                    <a:pt x="266065" y="438785"/>
                  </a:lnTo>
                  <a:lnTo>
                    <a:pt x="266065" y="508000"/>
                  </a:lnTo>
                  <a:lnTo>
                    <a:pt x="248285" y="577850"/>
                  </a:lnTo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3175E794-16C4-44DD-B649-17F88B97446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4591" t="17056" r="8973" b="5172"/>
          <a:stretch>
            <a:fillRect/>
          </a:stretch>
        </p:blipFill>
        <p:spPr>
          <a:xfrm>
            <a:off x="4904050" y="1329720"/>
            <a:ext cx="5095240" cy="269938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372C32C-FDD7-47BD-8468-17D678BE11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69253" y="338265"/>
            <a:ext cx="8967993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0611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B5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87BDBB-430D-CA88-08A6-423A2E20D2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8551" y="787078"/>
            <a:ext cx="8479839" cy="4195961"/>
          </a:xfrm>
          <a:prstGeom prst="rect">
            <a:avLst/>
          </a:prstGeom>
        </p:spPr>
      </p:pic>
      <p:grpSp>
        <p:nvGrpSpPr>
          <p:cNvPr id="4" name="Nhóm 21">
            <a:extLst>
              <a:ext uri="{FF2B5EF4-FFF2-40B4-BE49-F238E27FC236}">
                <a16:creationId xmlns:a16="http://schemas.microsoft.com/office/drawing/2014/main" id="{4D8BD629-888D-E637-EB9D-85476269E62B}"/>
              </a:ext>
            </a:extLst>
          </p:cNvPr>
          <p:cNvGrpSpPr/>
          <p:nvPr/>
        </p:nvGrpSpPr>
        <p:grpSpPr>
          <a:xfrm>
            <a:off x="8993875" y="3429000"/>
            <a:ext cx="4248188" cy="3467149"/>
            <a:chOff x="1287462" y="1498599"/>
            <a:chExt cx="3625259" cy="2892425"/>
          </a:xfrm>
        </p:grpSpPr>
        <p:sp>
          <p:nvSpPr>
            <p:cNvPr id="5" name="Hình Bầu dục 22">
              <a:extLst>
                <a:ext uri="{FF2B5EF4-FFF2-40B4-BE49-F238E27FC236}">
                  <a16:creationId xmlns:a16="http://schemas.microsoft.com/office/drawing/2014/main" id="{22BA6B87-702E-03AB-2F5E-E85F4CB09E31}"/>
                </a:ext>
              </a:extLst>
            </p:cNvPr>
            <p:cNvSpPr/>
            <p:nvPr/>
          </p:nvSpPr>
          <p:spPr>
            <a:xfrm>
              <a:off x="2750820" y="2956560"/>
              <a:ext cx="495300" cy="6858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Hình chữ nhật: Góc Tròn 23">
              <a:extLst>
                <a:ext uri="{FF2B5EF4-FFF2-40B4-BE49-F238E27FC236}">
                  <a16:creationId xmlns:a16="http://schemas.microsoft.com/office/drawing/2014/main" id="{0D4A8EA7-8424-D6C4-E980-B0DB9A458CEB}"/>
                </a:ext>
              </a:extLst>
            </p:cNvPr>
            <p:cNvSpPr/>
            <p:nvPr/>
          </p:nvSpPr>
          <p:spPr>
            <a:xfrm>
              <a:off x="2547937" y="3535680"/>
              <a:ext cx="176213" cy="685800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Hình ảnh 24" descr="Ảnh có chứa phim hoạt hình, Hoạt hình, Phim hoạt hình, hư cấu&#10;&#10;Mô tả được tạo tự động">
              <a:extLst>
                <a:ext uri="{FF2B5EF4-FFF2-40B4-BE49-F238E27FC236}">
                  <a16:creationId xmlns:a16="http://schemas.microsoft.com/office/drawing/2014/main" id="{59FE2DE0-5194-A86E-F6DC-06C72AA4E2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87462" y="1498599"/>
              <a:ext cx="3625259" cy="28924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0168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4349840" y="629974"/>
            <a:ext cx="3966823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>
                <a:solidFill>
                  <a:srgbClr val="17479D"/>
                </a:solidFill>
                <a:latin typeface="+mj-lt"/>
                <a:cs typeface="Arial"/>
                <a:sym typeface="Arial"/>
              </a:rPr>
              <a:t>TRẢ LỜI CÂU HỎI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E696DF-76E1-4A97-9B3A-174226DC8640}"/>
              </a:ext>
            </a:extLst>
          </p:cNvPr>
          <p:cNvSpPr txBox="1"/>
          <p:nvPr/>
        </p:nvSpPr>
        <p:spPr>
          <a:xfrm>
            <a:off x="352734" y="1644371"/>
            <a:ext cx="10010899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800" b="1" kern="0" dirty="0">
                <a:latin typeface="+mj-lt"/>
                <a:cs typeface="Arial"/>
                <a:sym typeface="Arial"/>
              </a:rPr>
              <a:t>1. </a:t>
            </a:r>
            <a:r>
              <a:rPr lang="en-US" sz="2800" b="1" kern="0" dirty="0" err="1">
                <a:latin typeface="+mj-lt"/>
                <a:cs typeface="Arial"/>
                <a:sym typeface="Arial"/>
              </a:rPr>
              <a:t>Vợ</a:t>
            </a:r>
            <a:r>
              <a:rPr lang="en-US" sz="2800" b="1" kern="0" dirty="0">
                <a:latin typeface="+mj-lt"/>
                <a:cs typeface="Arial"/>
                <a:sym typeface="Arial"/>
              </a:rPr>
              <a:t> </a:t>
            </a:r>
            <a:r>
              <a:rPr lang="en-US" sz="2800" b="1" kern="0" dirty="0" err="1">
                <a:latin typeface="+mj-lt"/>
                <a:cs typeface="Arial"/>
                <a:sym typeface="Arial"/>
              </a:rPr>
              <a:t>chồng</a:t>
            </a:r>
            <a:r>
              <a:rPr lang="en-US" sz="2800" b="1" kern="0" dirty="0">
                <a:latin typeface="+mj-lt"/>
                <a:cs typeface="Arial"/>
                <a:sym typeface="Arial"/>
              </a:rPr>
              <a:t> Mai An </a:t>
            </a:r>
            <a:r>
              <a:rPr lang="en-US" sz="2800" b="1" kern="0" dirty="0" err="1">
                <a:latin typeface="+mj-lt"/>
                <a:cs typeface="Arial"/>
                <a:sym typeface="Arial"/>
              </a:rPr>
              <a:t>Tiêm</a:t>
            </a:r>
            <a:r>
              <a:rPr lang="en-US" sz="2800" b="1" kern="0" dirty="0">
                <a:latin typeface="+mj-lt"/>
                <a:cs typeface="Arial"/>
                <a:sym typeface="Arial"/>
              </a:rPr>
              <a:t> </a:t>
            </a:r>
            <a:r>
              <a:rPr lang="en-US" sz="2800" b="1" kern="0" dirty="0" err="1">
                <a:latin typeface="+mj-lt"/>
                <a:cs typeface="Arial"/>
                <a:sym typeface="Arial"/>
              </a:rPr>
              <a:t>đã</a:t>
            </a:r>
            <a:r>
              <a:rPr lang="en-US" sz="2800" b="1" kern="0" dirty="0">
                <a:latin typeface="+mj-lt"/>
                <a:cs typeface="Arial"/>
                <a:sym typeface="Arial"/>
              </a:rPr>
              <a:t> </a:t>
            </a:r>
            <a:r>
              <a:rPr lang="en-US" sz="2800" b="1" kern="0" dirty="0" err="1">
                <a:latin typeface="+mj-lt"/>
                <a:cs typeface="Arial"/>
                <a:sym typeface="Arial"/>
              </a:rPr>
              <a:t>làm</a:t>
            </a:r>
            <a:r>
              <a:rPr lang="en-US" sz="2800" b="1" kern="0" dirty="0">
                <a:latin typeface="+mj-lt"/>
                <a:cs typeface="Arial"/>
                <a:sym typeface="Arial"/>
              </a:rPr>
              <a:t> </a:t>
            </a:r>
            <a:r>
              <a:rPr lang="en-US" sz="2800" b="1" kern="0" dirty="0" err="1">
                <a:latin typeface="+mj-lt"/>
                <a:cs typeface="Arial"/>
                <a:sym typeface="Arial"/>
              </a:rPr>
              <a:t>gì</a:t>
            </a:r>
            <a:r>
              <a:rPr lang="en-US" sz="2800" b="1" kern="0" dirty="0">
                <a:latin typeface="+mj-lt"/>
                <a:cs typeface="Arial"/>
                <a:sym typeface="Arial"/>
              </a:rPr>
              <a:t> ở </a:t>
            </a:r>
            <a:r>
              <a:rPr lang="en-US" sz="2800" b="1" kern="0" dirty="0" err="1">
                <a:latin typeface="+mj-lt"/>
                <a:cs typeface="Arial"/>
                <a:sym typeface="Arial"/>
              </a:rPr>
              <a:t>đảo</a:t>
            </a:r>
            <a:r>
              <a:rPr lang="en-US" sz="2800" b="1" kern="0" dirty="0">
                <a:latin typeface="+mj-lt"/>
                <a:cs typeface="Arial"/>
                <a:sym typeface="Arial"/>
              </a:rPr>
              <a:t> </a:t>
            </a:r>
            <a:r>
              <a:rPr lang="en-US" sz="2800" b="1" kern="0" dirty="0" err="1">
                <a:latin typeface="+mj-lt"/>
                <a:cs typeface="Arial"/>
                <a:sym typeface="Arial"/>
              </a:rPr>
              <a:t>hoang</a:t>
            </a:r>
            <a:r>
              <a:rPr lang="vi-VN" sz="2800" b="1" kern="0" dirty="0">
                <a:latin typeface="+mj-lt"/>
                <a:cs typeface="Arial"/>
                <a:sym typeface="Arial"/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9BEFCD-C20C-4AED-85F9-80A2327A4898}"/>
              </a:ext>
            </a:extLst>
          </p:cNvPr>
          <p:cNvSpPr txBox="1"/>
          <p:nvPr/>
        </p:nvSpPr>
        <p:spPr>
          <a:xfrm>
            <a:off x="400051" y="2221481"/>
            <a:ext cx="11306608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800" b="1" kern="0" dirty="0">
                <a:latin typeface="+mj-lt"/>
                <a:cs typeface="Arial"/>
                <a:sym typeface="Arial"/>
              </a:rPr>
              <a:t>2</a:t>
            </a:r>
            <a:r>
              <a:rPr lang="vi-VN" sz="2800" b="1" kern="0" dirty="0">
                <a:latin typeface="+mj-lt"/>
                <a:cs typeface="Arial"/>
                <a:sym typeface="Arial"/>
              </a:rPr>
              <a:t>. </a:t>
            </a:r>
            <a:r>
              <a:rPr lang="en-US" sz="2800" b="1" kern="0" dirty="0">
                <a:latin typeface="+mj-lt"/>
                <a:cs typeface="Arial"/>
                <a:sym typeface="Arial"/>
              </a:rPr>
              <a:t>Mai An </a:t>
            </a:r>
            <a:r>
              <a:rPr lang="en-US" sz="2800" b="1" kern="0" dirty="0" err="1">
                <a:latin typeface="+mj-lt"/>
                <a:cs typeface="Arial"/>
                <a:sym typeface="Arial"/>
              </a:rPr>
              <a:t>Tiêm</a:t>
            </a:r>
            <a:r>
              <a:rPr lang="en-US" sz="2800" b="1" kern="0" dirty="0">
                <a:latin typeface="+mj-lt"/>
                <a:cs typeface="Arial"/>
                <a:sym typeface="Arial"/>
              </a:rPr>
              <a:t> </a:t>
            </a:r>
            <a:r>
              <a:rPr lang="en-US" sz="2800" b="1" kern="0" dirty="0" err="1">
                <a:latin typeface="+mj-lt"/>
                <a:cs typeface="Arial"/>
                <a:sym typeface="Arial"/>
              </a:rPr>
              <a:t>nghĩ</a:t>
            </a:r>
            <a:r>
              <a:rPr lang="en-US" sz="2800" b="1" kern="0" dirty="0">
                <a:latin typeface="+mj-lt"/>
                <a:cs typeface="Arial"/>
                <a:sym typeface="Arial"/>
              </a:rPr>
              <a:t> </a:t>
            </a:r>
            <a:r>
              <a:rPr lang="en-US" sz="2800" b="1" kern="0" dirty="0" err="1">
                <a:latin typeface="+mj-lt"/>
                <a:cs typeface="Arial"/>
                <a:sym typeface="Arial"/>
              </a:rPr>
              <a:t>gì</a:t>
            </a:r>
            <a:r>
              <a:rPr lang="en-US" sz="2800" b="1" kern="0" dirty="0">
                <a:latin typeface="+mj-lt"/>
                <a:cs typeface="Arial"/>
                <a:sym typeface="Arial"/>
              </a:rPr>
              <a:t> </a:t>
            </a:r>
            <a:r>
              <a:rPr lang="en-US" sz="2800" b="1" kern="0" dirty="0" err="1">
                <a:latin typeface="+mj-lt"/>
                <a:cs typeface="Arial"/>
                <a:sym typeface="Arial"/>
              </a:rPr>
              <a:t>khi</a:t>
            </a:r>
            <a:r>
              <a:rPr lang="en-US" sz="2800" b="1" kern="0" dirty="0">
                <a:latin typeface="+mj-lt"/>
                <a:cs typeface="Arial"/>
                <a:sym typeface="Arial"/>
              </a:rPr>
              <a:t> </a:t>
            </a:r>
            <a:r>
              <a:rPr lang="en-US" sz="2800" b="1" kern="0" dirty="0" err="1">
                <a:latin typeface="+mj-lt"/>
                <a:cs typeface="Arial"/>
                <a:sym typeface="Arial"/>
              </a:rPr>
              <a:t>nhặt</a:t>
            </a:r>
            <a:r>
              <a:rPr lang="en-US" sz="2800" b="1" kern="0" dirty="0">
                <a:latin typeface="+mj-lt"/>
                <a:cs typeface="Arial"/>
                <a:sym typeface="Arial"/>
              </a:rPr>
              <a:t> </a:t>
            </a:r>
            <a:r>
              <a:rPr lang="en-US" sz="2800" b="1" kern="0" dirty="0" err="1">
                <a:latin typeface="+mj-lt"/>
                <a:cs typeface="Arial"/>
                <a:sym typeface="Arial"/>
              </a:rPr>
              <a:t>và</a:t>
            </a:r>
            <a:r>
              <a:rPr lang="en-US" sz="2800" b="1" kern="0" dirty="0">
                <a:latin typeface="+mj-lt"/>
                <a:cs typeface="Arial"/>
                <a:sym typeface="Arial"/>
              </a:rPr>
              <a:t> </a:t>
            </a:r>
            <a:r>
              <a:rPr lang="en-US" sz="2800" b="1" kern="0" dirty="0" err="1">
                <a:latin typeface="+mj-lt"/>
                <a:cs typeface="Arial"/>
                <a:sym typeface="Arial"/>
              </a:rPr>
              <a:t>gieo</a:t>
            </a:r>
            <a:r>
              <a:rPr lang="en-US" sz="2800" b="1" kern="0" dirty="0">
                <a:latin typeface="+mj-lt"/>
                <a:cs typeface="Arial"/>
                <a:sym typeface="Arial"/>
              </a:rPr>
              <a:t> </a:t>
            </a:r>
            <a:r>
              <a:rPr lang="en-US" sz="2800" b="1" kern="0" dirty="0" err="1">
                <a:latin typeface="+mj-lt"/>
                <a:cs typeface="Arial"/>
                <a:sym typeface="Arial"/>
              </a:rPr>
              <a:t>trồng</a:t>
            </a:r>
            <a:r>
              <a:rPr lang="en-US" sz="2800" b="1" kern="0" dirty="0">
                <a:latin typeface="+mj-lt"/>
                <a:cs typeface="Arial"/>
                <a:sym typeface="Arial"/>
              </a:rPr>
              <a:t> </a:t>
            </a:r>
            <a:r>
              <a:rPr lang="en-US" sz="2800" b="1" kern="0" dirty="0" err="1">
                <a:latin typeface="+mj-lt"/>
                <a:cs typeface="Arial"/>
                <a:sym typeface="Arial"/>
              </a:rPr>
              <a:t>loại</a:t>
            </a:r>
            <a:r>
              <a:rPr lang="en-US" sz="2800" b="1" kern="0" dirty="0">
                <a:latin typeface="+mj-lt"/>
                <a:cs typeface="Arial"/>
                <a:sym typeface="Arial"/>
              </a:rPr>
              <a:t> </a:t>
            </a:r>
            <a:r>
              <a:rPr lang="en-US" sz="2800" b="1" kern="0" dirty="0" err="1">
                <a:latin typeface="+mj-lt"/>
                <a:cs typeface="Arial"/>
                <a:sym typeface="Arial"/>
              </a:rPr>
              <a:t>hạt</a:t>
            </a:r>
            <a:r>
              <a:rPr lang="en-US" sz="2800" b="1" kern="0" dirty="0">
                <a:latin typeface="+mj-lt"/>
                <a:cs typeface="Arial"/>
                <a:sym typeface="Arial"/>
              </a:rPr>
              <a:t> do </a:t>
            </a:r>
            <a:r>
              <a:rPr lang="en-US" sz="2800" b="1" kern="0" dirty="0" err="1">
                <a:latin typeface="+mj-lt"/>
                <a:cs typeface="Arial"/>
                <a:sym typeface="Arial"/>
              </a:rPr>
              <a:t>chim</a:t>
            </a:r>
            <a:r>
              <a:rPr lang="en-US" sz="2800" b="1" kern="0" dirty="0">
                <a:latin typeface="+mj-lt"/>
                <a:cs typeface="Arial"/>
                <a:sym typeface="Arial"/>
              </a:rPr>
              <a:t> </a:t>
            </a:r>
            <a:r>
              <a:rPr lang="en-US" sz="2800" b="1" kern="0" dirty="0" err="1">
                <a:latin typeface="+mj-lt"/>
                <a:cs typeface="Arial"/>
                <a:sym typeface="Arial"/>
              </a:rPr>
              <a:t>thả</a:t>
            </a:r>
            <a:r>
              <a:rPr lang="en-US" sz="2800" b="1" kern="0" dirty="0">
                <a:latin typeface="+mj-lt"/>
                <a:cs typeface="Arial"/>
                <a:sym typeface="Arial"/>
              </a:rPr>
              <a:t> </a:t>
            </a:r>
            <a:r>
              <a:rPr lang="en-US" sz="2800" b="1" kern="0" dirty="0" err="1">
                <a:latin typeface="+mj-lt"/>
                <a:cs typeface="Arial"/>
                <a:sym typeface="Arial"/>
              </a:rPr>
              <a:t>xuống</a:t>
            </a:r>
            <a:r>
              <a:rPr lang="vi-VN" sz="2800" b="1" kern="0" dirty="0">
                <a:latin typeface="+mj-lt"/>
                <a:cs typeface="Arial"/>
                <a:sym typeface="Arial"/>
              </a:rPr>
              <a:t>?</a:t>
            </a:r>
          </a:p>
        </p:txBody>
      </p:sp>
      <p:pic>
        <p:nvPicPr>
          <p:cNvPr id="4" name="Picture 3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D1AA4B64-3F86-4A3B-A1C5-A598459375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6164" y="148609"/>
            <a:ext cx="1829419" cy="148331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396EE5A-1B24-7032-C221-78AD7DDC974C}"/>
              </a:ext>
            </a:extLst>
          </p:cNvPr>
          <p:cNvSpPr txBox="1"/>
          <p:nvPr/>
        </p:nvSpPr>
        <p:spPr>
          <a:xfrm>
            <a:off x="400359" y="2954906"/>
            <a:ext cx="11210616" cy="1943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800" b="1" kern="0" dirty="0">
                <a:latin typeface="+mj-lt"/>
                <a:cs typeface="Arial"/>
                <a:sym typeface="Arial"/>
              </a:rPr>
              <a:t>3. Nói tiếp các câu dưới đây để giới thiệu loại quả Mai An Tiêm đã trồng.</a:t>
            </a: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800" b="1" kern="0" dirty="0">
                <a:latin typeface="+mj-lt"/>
                <a:cs typeface="Arial"/>
                <a:sym typeface="Arial"/>
              </a:rPr>
              <a:t>Quả có vỏ màu (…), ruột (…), hạt (…), vị (…).</a:t>
            </a: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800" b="1" kern="0" dirty="0">
                <a:latin typeface="+mj-lt"/>
                <a:cs typeface="Arial"/>
                <a:sym typeface="Arial"/>
              </a:rPr>
              <a:t>Quả đó có tên là (…)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815697-C149-2EEE-71BD-E0C13A148309}"/>
              </a:ext>
            </a:extLst>
          </p:cNvPr>
          <p:cNvSpPr txBox="1"/>
          <p:nvPr/>
        </p:nvSpPr>
        <p:spPr>
          <a:xfrm>
            <a:off x="457509" y="4971989"/>
            <a:ext cx="11210616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800" b="1" kern="0" dirty="0">
                <a:latin typeface="+mj-lt"/>
                <a:cs typeface="Arial"/>
                <a:sym typeface="Arial"/>
              </a:rPr>
              <a:t>4. Theo em, Mai An Tiêm là người thế nào?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218796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2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Bảng câu hỏi">
            <a:extLst>
              <a:ext uri="{FF2B5EF4-FFF2-40B4-BE49-F238E27FC236}">
                <a16:creationId xmlns:a16="http://schemas.microsoft.com/office/drawing/2014/main" id="{939A27E0-9F09-9278-06D0-B15D0A29CC37}"/>
              </a:ext>
            </a:extLst>
          </p:cNvPr>
          <p:cNvSpPr/>
          <p:nvPr/>
        </p:nvSpPr>
        <p:spPr>
          <a:xfrm>
            <a:off x="697662" y="128640"/>
            <a:ext cx="10104348" cy="1379649"/>
          </a:xfrm>
          <a:prstGeom prst="roundRect">
            <a:avLst>
              <a:gd name="adj" fmla="val 29458"/>
            </a:avLst>
          </a:prstGeom>
          <a:solidFill>
            <a:schemeClr val="bg1">
              <a:alpha val="76000"/>
            </a:schemeClr>
          </a:solidFill>
          <a:ln w="38100">
            <a:solidFill>
              <a:srgbClr val="D93E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Chứa câu hỏi">
            <a:extLst>
              <a:ext uri="{FF2B5EF4-FFF2-40B4-BE49-F238E27FC236}">
                <a16:creationId xmlns:a16="http://schemas.microsoft.com/office/drawing/2014/main" id="{CDD7044F-1F25-B594-3079-167D42469C9D}"/>
              </a:ext>
            </a:extLst>
          </p:cNvPr>
          <p:cNvSpPr txBox="1"/>
          <p:nvPr/>
        </p:nvSpPr>
        <p:spPr>
          <a:xfrm>
            <a:off x="1074654" y="131632"/>
            <a:ext cx="928854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4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Vợ</a:t>
            </a:r>
            <a:r>
              <a:rPr lang="en-US" sz="4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chồng</a:t>
            </a:r>
            <a:r>
              <a:rPr lang="en-US" sz="4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Mai An </a:t>
            </a:r>
            <a:r>
              <a:rPr lang="en-US" sz="4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Tiêm</a:t>
            </a:r>
            <a:r>
              <a:rPr lang="en-US" sz="4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4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4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4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4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đảo</a:t>
            </a:r>
            <a:r>
              <a:rPr lang="en-US" sz="4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hoang</a:t>
            </a:r>
            <a:r>
              <a:rPr lang="en-US" sz="4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a">
            <a:extLst>
              <a:ext uri="{FF2B5EF4-FFF2-40B4-BE49-F238E27FC236}">
                <a16:creationId xmlns:a16="http://schemas.microsoft.com/office/drawing/2014/main" id="{A455750F-DE69-DE6E-C4F0-0B1AFE15219F}"/>
              </a:ext>
            </a:extLst>
          </p:cNvPr>
          <p:cNvSpPr/>
          <p:nvPr/>
        </p:nvSpPr>
        <p:spPr>
          <a:xfrm>
            <a:off x="762001" y="2305050"/>
            <a:ext cx="10191750" cy="2390775"/>
          </a:xfrm>
          <a:prstGeom prst="roundRect">
            <a:avLst/>
          </a:prstGeom>
          <a:solidFill>
            <a:srgbClr val="FFF7A7"/>
          </a:solidFill>
          <a:ln w="76200">
            <a:solidFill>
              <a:srgbClr val="59533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Vợ chồng Mai An Tiêm đã dựng nhà bằng tre nứa, lấy cỏ phơi khô tết thành quần áo, nhặt và gieo trồng một loại hạt do chim thả xuống.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D13DB1F5-1861-F181-831B-9922EC8240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337684">
            <a:off x="9783057" y="4736991"/>
            <a:ext cx="2831065" cy="2014901"/>
          </a:xfrm>
          <a:prstGeom prst="rect">
            <a:avLst/>
          </a:prstGeom>
        </p:spPr>
      </p:pic>
      <p:sp>
        <p:nvSpPr>
          <p:cNvPr id="37" name="Arrow: Left 36">
            <a:hlinkClick r:id="rId3" action="ppaction://hlinksldjump"/>
            <a:extLst>
              <a:ext uri="{FF2B5EF4-FFF2-40B4-BE49-F238E27FC236}">
                <a16:creationId xmlns:a16="http://schemas.microsoft.com/office/drawing/2014/main" id="{1DE44854-74C8-04EC-7F77-6B741568ED9B}"/>
              </a:ext>
            </a:extLst>
          </p:cNvPr>
          <p:cNvSpPr/>
          <p:nvPr/>
        </p:nvSpPr>
        <p:spPr>
          <a:xfrm>
            <a:off x="114300" y="6153150"/>
            <a:ext cx="2066925" cy="6096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6468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ảng câu hỏi">
            <a:extLst>
              <a:ext uri="{FF2B5EF4-FFF2-40B4-BE49-F238E27FC236}">
                <a16:creationId xmlns:a16="http://schemas.microsoft.com/office/drawing/2014/main" id="{9EDF62D0-9633-30CA-D8FF-83C00055E42B}"/>
              </a:ext>
            </a:extLst>
          </p:cNvPr>
          <p:cNvSpPr/>
          <p:nvPr/>
        </p:nvSpPr>
        <p:spPr>
          <a:xfrm>
            <a:off x="697662" y="128640"/>
            <a:ext cx="10104348" cy="1379649"/>
          </a:xfrm>
          <a:prstGeom prst="roundRect">
            <a:avLst>
              <a:gd name="adj" fmla="val 29458"/>
            </a:avLst>
          </a:prstGeom>
          <a:solidFill>
            <a:schemeClr val="bg1">
              <a:alpha val="76000"/>
            </a:schemeClr>
          </a:solidFill>
          <a:ln w="38100">
            <a:solidFill>
              <a:srgbClr val="D93E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Chứa câu hỏi">
            <a:extLst>
              <a:ext uri="{FF2B5EF4-FFF2-40B4-BE49-F238E27FC236}">
                <a16:creationId xmlns:a16="http://schemas.microsoft.com/office/drawing/2014/main" id="{18C500ED-881D-E549-C84E-44D1287C91B3}"/>
              </a:ext>
            </a:extLst>
          </p:cNvPr>
          <p:cNvSpPr txBox="1"/>
          <p:nvPr/>
        </p:nvSpPr>
        <p:spPr>
          <a:xfrm>
            <a:off x="1074654" y="131632"/>
            <a:ext cx="928854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Mai An </a:t>
            </a:r>
            <a:r>
              <a:rPr lang="en-US" sz="4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Tiêm</a:t>
            </a:r>
            <a:r>
              <a:rPr lang="en-US" sz="4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4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4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4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lang="en-US" sz="4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gieo</a:t>
            </a:r>
            <a:r>
              <a:rPr lang="en-US" sz="4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trồng</a:t>
            </a:r>
            <a:r>
              <a:rPr lang="en-US" sz="4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loại</a:t>
            </a:r>
            <a:r>
              <a:rPr lang="en-US" sz="4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lang="en-US" sz="4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do </a:t>
            </a:r>
            <a:r>
              <a:rPr lang="en-US" sz="4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4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lang="en-US" sz="4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4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7" name="a">
            <a:extLst>
              <a:ext uri="{FF2B5EF4-FFF2-40B4-BE49-F238E27FC236}">
                <a16:creationId xmlns:a16="http://schemas.microsoft.com/office/drawing/2014/main" id="{3752352A-59F0-65B2-35A1-C378F3869D1A}"/>
              </a:ext>
            </a:extLst>
          </p:cNvPr>
          <p:cNvSpPr/>
          <p:nvPr/>
        </p:nvSpPr>
        <p:spPr>
          <a:xfrm>
            <a:off x="762001" y="2305050"/>
            <a:ext cx="10191750" cy="2390775"/>
          </a:xfrm>
          <a:prstGeom prst="roundRect">
            <a:avLst/>
          </a:prstGeom>
          <a:solidFill>
            <a:srgbClr val="FFF7A7"/>
          </a:solidFill>
          <a:ln w="76200">
            <a:solidFill>
              <a:srgbClr val="59533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 An Tiêm nghĩ thứ quả này chim ăn được thì người cũng ăn được.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6D5C7B1-E740-F2BB-D879-DCD95D2B49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337684">
            <a:off x="9783057" y="4736991"/>
            <a:ext cx="2831065" cy="2014901"/>
          </a:xfrm>
          <a:prstGeom prst="rect">
            <a:avLst/>
          </a:prstGeom>
        </p:spPr>
      </p:pic>
      <p:sp>
        <p:nvSpPr>
          <p:cNvPr id="9" name="Arrow: Left 8">
            <a:hlinkClick r:id="rId3" action="ppaction://hlinksldjump"/>
            <a:extLst>
              <a:ext uri="{FF2B5EF4-FFF2-40B4-BE49-F238E27FC236}">
                <a16:creationId xmlns:a16="http://schemas.microsoft.com/office/drawing/2014/main" id="{62B12BB3-4CEA-CF3C-D542-948EBC378172}"/>
              </a:ext>
            </a:extLst>
          </p:cNvPr>
          <p:cNvSpPr/>
          <p:nvPr/>
        </p:nvSpPr>
        <p:spPr>
          <a:xfrm>
            <a:off x="114300" y="6153150"/>
            <a:ext cx="2066925" cy="6096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9499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ảng câu hỏi">
            <a:extLst>
              <a:ext uri="{FF2B5EF4-FFF2-40B4-BE49-F238E27FC236}">
                <a16:creationId xmlns:a16="http://schemas.microsoft.com/office/drawing/2014/main" id="{1AC7CB04-D22F-FF35-99BE-9FE8C3C434D9}"/>
              </a:ext>
            </a:extLst>
          </p:cNvPr>
          <p:cNvSpPr/>
          <p:nvPr/>
        </p:nvSpPr>
        <p:spPr>
          <a:xfrm>
            <a:off x="697662" y="128640"/>
            <a:ext cx="10104348" cy="2500260"/>
          </a:xfrm>
          <a:prstGeom prst="roundRect">
            <a:avLst>
              <a:gd name="adj" fmla="val 29458"/>
            </a:avLst>
          </a:prstGeom>
          <a:solidFill>
            <a:schemeClr val="bg1">
              <a:alpha val="76000"/>
            </a:schemeClr>
          </a:solidFill>
          <a:ln w="38100">
            <a:solidFill>
              <a:srgbClr val="D93E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Chứa câu hỏi">
            <a:extLst>
              <a:ext uri="{FF2B5EF4-FFF2-40B4-BE49-F238E27FC236}">
                <a16:creationId xmlns:a16="http://schemas.microsoft.com/office/drawing/2014/main" id="{81663FF6-1299-601E-91F2-D9EF8C033056}"/>
              </a:ext>
            </a:extLst>
          </p:cNvPr>
          <p:cNvSpPr txBox="1"/>
          <p:nvPr/>
        </p:nvSpPr>
        <p:spPr>
          <a:xfrm>
            <a:off x="1074654" y="131632"/>
            <a:ext cx="928854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Nói tiếp các câu dưới đây để giới thiệu loại quả Mai An Tiêm đã trồng.</a:t>
            </a:r>
          </a:p>
          <a:p>
            <a:pPr lvl="0" algn="just">
              <a:defRPr/>
            </a:pPr>
            <a:r>
              <a:rPr lang="vi-V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 có vỏ màu (…), ruột (…), hạt (…), vị (…).</a:t>
            </a:r>
          </a:p>
          <a:p>
            <a:pPr lvl="0" algn="just">
              <a:defRPr/>
            </a:pPr>
            <a:r>
              <a:rPr lang="vi-V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 đó có tên là (…)</a:t>
            </a:r>
          </a:p>
        </p:txBody>
      </p:sp>
      <p:sp>
        <p:nvSpPr>
          <p:cNvPr id="7" name="a">
            <a:extLst>
              <a:ext uri="{FF2B5EF4-FFF2-40B4-BE49-F238E27FC236}">
                <a16:creationId xmlns:a16="http://schemas.microsoft.com/office/drawing/2014/main" id="{F81366C3-EA9B-6569-8738-9A07116E0051}"/>
              </a:ext>
            </a:extLst>
          </p:cNvPr>
          <p:cNvSpPr/>
          <p:nvPr/>
        </p:nvSpPr>
        <p:spPr>
          <a:xfrm>
            <a:off x="685801" y="3038475"/>
            <a:ext cx="10191750" cy="2390775"/>
          </a:xfrm>
          <a:prstGeom prst="roundRect">
            <a:avLst/>
          </a:prstGeom>
          <a:solidFill>
            <a:srgbClr val="FFF7A7"/>
          </a:solidFill>
          <a:ln w="76200">
            <a:solidFill>
              <a:srgbClr val="59533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Quả có vỏ màu xanh, ruột đỏ, hạt đen nhánh, vị ngọt và mát.</a:t>
            </a:r>
          </a:p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Quả đó có tên là dưa hấu.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C678909-87BB-869B-D10F-D60C16BB67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337684">
            <a:off x="9783057" y="4736991"/>
            <a:ext cx="2831065" cy="2014901"/>
          </a:xfrm>
          <a:prstGeom prst="rect">
            <a:avLst/>
          </a:prstGeom>
        </p:spPr>
      </p:pic>
      <p:sp>
        <p:nvSpPr>
          <p:cNvPr id="9" name="Arrow: Left 8">
            <a:hlinkClick r:id="rId3" action="ppaction://hlinksldjump"/>
            <a:extLst>
              <a:ext uri="{FF2B5EF4-FFF2-40B4-BE49-F238E27FC236}">
                <a16:creationId xmlns:a16="http://schemas.microsoft.com/office/drawing/2014/main" id="{A7FABE7E-3B49-E10B-6B74-528C1D0AA123}"/>
              </a:ext>
            </a:extLst>
          </p:cNvPr>
          <p:cNvSpPr/>
          <p:nvPr/>
        </p:nvSpPr>
        <p:spPr>
          <a:xfrm>
            <a:off x="114300" y="6153150"/>
            <a:ext cx="2066925" cy="6096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9484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ảng câu hỏi">
            <a:extLst>
              <a:ext uri="{FF2B5EF4-FFF2-40B4-BE49-F238E27FC236}">
                <a16:creationId xmlns:a16="http://schemas.microsoft.com/office/drawing/2014/main" id="{2A0EC4EC-2B57-C614-43DE-BBF858A201C4}"/>
              </a:ext>
            </a:extLst>
          </p:cNvPr>
          <p:cNvSpPr/>
          <p:nvPr/>
        </p:nvSpPr>
        <p:spPr>
          <a:xfrm>
            <a:off x="697662" y="128640"/>
            <a:ext cx="10104348" cy="1379649"/>
          </a:xfrm>
          <a:prstGeom prst="roundRect">
            <a:avLst>
              <a:gd name="adj" fmla="val 29458"/>
            </a:avLst>
          </a:prstGeom>
          <a:solidFill>
            <a:schemeClr val="bg1">
              <a:alpha val="76000"/>
            </a:schemeClr>
          </a:solidFill>
          <a:ln w="38100">
            <a:solidFill>
              <a:srgbClr val="D93E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Chứa câu hỏi">
            <a:extLst>
              <a:ext uri="{FF2B5EF4-FFF2-40B4-BE49-F238E27FC236}">
                <a16:creationId xmlns:a16="http://schemas.microsoft.com/office/drawing/2014/main" id="{AFE61750-6C88-DF6A-E45A-60AAAB104DE4}"/>
              </a:ext>
            </a:extLst>
          </p:cNvPr>
          <p:cNvSpPr txBox="1"/>
          <p:nvPr/>
        </p:nvSpPr>
        <p:spPr>
          <a:xfrm>
            <a:off x="1074654" y="131632"/>
            <a:ext cx="928854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4. </a:t>
            </a:r>
            <a:r>
              <a:rPr lang="vi-VN" sz="4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em, Mai An Tiêm là người thế nào?</a:t>
            </a:r>
          </a:p>
        </p:txBody>
      </p:sp>
      <p:sp>
        <p:nvSpPr>
          <p:cNvPr id="7" name="a">
            <a:extLst>
              <a:ext uri="{FF2B5EF4-FFF2-40B4-BE49-F238E27FC236}">
                <a16:creationId xmlns:a16="http://schemas.microsoft.com/office/drawing/2014/main" id="{D140E294-C73F-118F-A046-109F61B18388}"/>
              </a:ext>
            </a:extLst>
          </p:cNvPr>
          <p:cNvSpPr/>
          <p:nvPr/>
        </p:nvSpPr>
        <p:spPr>
          <a:xfrm>
            <a:off x="762001" y="2305050"/>
            <a:ext cx="10191750" cy="2390775"/>
          </a:xfrm>
          <a:prstGeom prst="roundRect">
            <a:avLst/>
          </a:prstGeom>
          <a:solidFill>
            <a:srgbClr val="FFF7A7"/>
          </a:solidFill>
          <a:ln w="76200">
            <a:solidFill>
              <a:srgbClr val="59533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 An Tiêm là người cần cù, chịu khó, dám nghĩ, dám làm, thông mình, sáng tạo và hiếu thảo.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F16DD74-C348-D361-61C4-4C40593B6E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337684">
            <a:off x="9783057" y="4736991"/>
            <a:ext cx="2831065" cy="2014901"/>
          </a:xfrm>
          <a:prstGeom prst="rect">
            <a:avLst/>
          </a:prstGeom>
        </p:spPr>
      </p:pic>
      <p:sp>
        <p:nvSpPr>
          <p:cNvPr id="9" name="Arrow: Left 8">
            <a:hlinkClick r:id="rId3" action="ppaction://hlinksldjump"/>
            <a:extLst>
              <a:ext uri="{FF2B5EF4-FFF2-40B4-BE49-F238E27FC236}">
                <a16:creationId xmlns:a16="http://schemas.microsoft.com/office/drawing/2014/main" id="{FCD4CBB0-E152-40F5-F4F0-FA1660497E2F}"/>
              </a:ext>
            </a:extLst>
          </p:cNvPr>
          <p:cNvSpPr/>
          <p:nvPr/>
        </p:nvSpPr>
        <p:spPr>
          <a:xfrm>
            <a:off x="114300" y="6153150"/>
            <a:ext cx="2066925" cy="6096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1116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C2D219B-62E4-CAB0-2EB9-54B4229AA4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1245" y="665461"/>
            <a:ext cx="6639119" cy="5480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4139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55AE3CF-11B0-9132-0431-25F846A324DB}"/>
              </a:ext>
            </a:extLst>
          </p:cNvPr>
          <p:cNvSpPr txBox="1"/>
          <p:nvPr/>
        </p:nvSpPr>
        <p:spPr>
          <a:xfrm>
            <a:off x="670874" y="509047"/>
            <a:ext cx="11312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1.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Tìm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từ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ngữ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chỉ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hoạt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động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trong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đoạn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văn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sau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: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C5AE6C-9F9D-F9BD-F3E3-0DBEB3AC4A33}"/>
              </a:ext>
            </a:extLst>
          </p:cNvPr>
          <p:cNvSpPr txBox="1"/>
          <p:nvPr/>
        </p:nvSpPr>
        <p:spPr>
          <a:xfrm>
            <a:off x="670874" y="1840007"/>
            <a:ext cx="1131216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   An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Tiêm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khắc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tên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mình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vào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quả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,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thả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xuống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biển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,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nhờ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sóng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đưa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vào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đất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liền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.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Một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người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dân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vớt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được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quả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lạ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đem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dâng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vua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.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Vua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hối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hận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cho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đón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vợ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chồng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An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Tiêm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về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.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9B1B0BB-ADD2-72A6-6845-B58BB817C2AD}"/>
              </a:ext>
            </a:extLst>
          </p:cNvPr>
          <p:cNvCxnSpPr/>
          <p:nvPr/>
        </p:nvCxnSpPr>
        <p:spPr>
          <a:xfrm>
            <a:off x="2225040" y="1155378"/>
            <a:ext cx="1432560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F4A8851-B44A-722D-B3F9-DD3C68354E28}"/>
              </a:ext>
            </a:extLst>
          </p:cNvPr>
          <p:cNvCxnSpPr/>
          <p:nvPr/>
        </p:nvCxnSpPr>
        <p:spPr>
          <a:xfrm>
            <a:off x="4360536" y="1198957"/>
            <a:ext cx="2075654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F13E6F6-F943-6684-1928-5FCA85038BD9}"/>
              </a:ext>
            </a:extLst>
          </p:cNvPr>
          <p:cNvCxnSpPr/>
          <p:nvPr/>
        </p:nvCxnSpPr>
        <p:spPr>
          <a:xfrm>
            <a:off x="2854960" y="2455858"/>
            <a:ext cx="965200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9833AA6-C230-AC61-96DB-B6D8453EAA98}"/>
              </a:ext>
            </a:extLst>
          </p:cNvPr>
          <p:cNvCxnSpPr/>
          <p:nvPr/>
        </p:nvCxnSpPr>
        <p:spPr>
          <a:xfrm>
            <a:off x="7561656" y="2455858"/>
            <a:ext cx="589280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2309283-2AB5-D0A1-587E-F4C5C5D33FDC}"/>
              </a:ext>
            </a:extLst>
          </p:cNvPr>
          <p:cNvCxnSpPr/>
          <p:nvPr/>
        </p:nvCxnSpPr>
        <p:spPr>
          <a:xfrm>
            <a:off x="8079409" y="2984178"/>
            <a:ext cx="589280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4ADDD18-ACC6-66AC-1D13-4729D838AA5A}"/>
              </a:ext>
            </a:extLst>
          </p:cNvPr>
          <p:cNvCxnSpPr/>
          <p:nvPr/>
        </p:nvCxnSpPr>
        <p:spPr>
          <a:xfrm>
            <a:off x="1905000" y="2978268"/>
            <a:ext cx="701040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EDA11BA-8312-7106-659F-D6C9F7918146}"/>
              </a:ext>
            </a:extLst>
          </p:cNvPr>
          <p:cNvCxnSpPr/>
          <p:nvPr/>
        </p:nvCxnSpPr>
        <p:spPr>
          <a:xfrm>
            <a:off x="2606040" y="2984178"/>
            <a:ext cx="731520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66CCFBE-85B3-8695-0369-66A03EDA28AE}"/>
              </a:ext>
            </a:extLst>
          </p:cNvPr>
          <p:cNvCxnSpPr/>
          <p:nvPr/>
        </p:nvCxnSpPr>
        <p:spPr>
          <a:xfrm>
            <a:off x="706120" y="3544263"/>
            <a:ext cx="833120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3401F5B-2D1C-224F-B3B6-AC54DA901FB6}"/>
              </a:ext>
            </a:extLst>
          </p:cNvPr>
          <p:cNvCxnSpPr/>
          <p:nvPr/>
        </p:nvCxnSpPr>
        <p:spPr>
          <a:xfrm>
            <a:off x="1755140" y="3544263"/>
            <a:ext cx="939800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9309945-EC58-C3BD-C250-059F7A1ED769}"/>
              </a:ext>
            </a:extLst>
          </p:cNvPr>
          <p:cNvCxnSpPr/>
          <p:nvPr/>
        </p:nvCxnSpPr>
        <p:spPr>
          <a:xfrm>
            <a:off x="6873090" y="3544263"/>
            <a:ext cx="660400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98740C3-A4FF-37E0-53EC-2A63A2025446}"/>
              </a:ext>
            </a:extLst>
          </p:cNvPr>
          <p:cNvCxnSpPr/>
          <p:nvPr/>
        </p:nvCxnSpPr>
        <p:spPr>
          <a:xfrm>
            <a:off x="772160" y="4148331"/>
            <a:ext cx="401320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5A33A9D4-040F-701E-F250-5ED19C254728}"/>
              </a:ext>
            </a:extLst>
          </p:cNvPr>
          <p:cNvSpPr/>
          <p:nvPr/>
        </p:nvSpPr>
        <p:spPr>
          <a:xfrm>
            <a:off x="2102682" y="4557628"/>
            <a:ext cx="1964947" cy="781762"/>
          </a:xfrm>
          <a:prstGeom prst="roundRect">
            <a:avLst/>
          </a:prstGeom>
          <a:solidFill>
            <a:schemeClr val="accent4">
              <a:lumMod val="60000"/>
              <a:lumOff val="40000"/>
              <a:alpha val="37000"/>
            </a:schemeClr>
          </a:solidFill>
          <a:ln w="34925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5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</a:rPr>
              <a:t>khắc</a:t>
            </a:r>
            <a:endParaRPr kumimoji="0" lang="vi-VN" sz="4500" b="1" i="0" u="none" strike="noStrike" kern="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978DEAA8-3E50-EC02-5EC9-35C773076A57}"/>
              </a:ext>
            </a:extLst>
          </p:cNvPr>
          <p:cNvSpPr/>
          <p:nvPr/>
        </p:nvSpPr>
        <p:spPr>
          <a:xfrm>
            <a:off x="4528744" y="4559566"/>
            <a:ext cx="1493672" cy="781762"/>
          </a:xfrm>
          <a:prstGeom prst="roundRect">
            <a:avLst/>
          </a:prstGeom>
          <a:solidFill>
            <a:schemeClr val="accent4">
              <a:lumMod val="60000"/>
              <a:lumOff val="40000"/>
              <a:alpha val="37000"/>
            </a:schemeClr>
          </a:solidFill>
          <a:ln w="34925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5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</a:rPr>
              <a:t>thả</a:t>
            </a:r>
            <a:endParaRPr kumimoji="0" lang="vi-VN" sz="4500" b="1" i="0" u="none" strike="noStrike" kern="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58961F96-1FE3-D06F-0225-0B376C63D254}"/>
              </a:ext>
            </a:extLst>
          </p:cNvPr>
          <p:cNvSpPr/>
          <p:nvPr/>
        </p:nvSpPr>
        <p:spPr>
          <a:xfrm>
            <a:off x="6657264" y="4560982"/>
            <a:ext cx="1493672" cy="781762"/>
          </a:xfrm>
          <a:prstGeom prst="roundRect">
            <a:avLst/>
          </a:prstGeom>
          <a:solidFill>
            <a:schemeClr val="accent4">
              <a:lumMod val="60000"/>
              <a:lumOff val="40000"/>
              <a:alpha val="37000"/>
            </a:schemeClr>
          </a:solidFill>
          <a:ln w="34925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5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</a:rPr>
              <a:t>nhờ</a:t>
            </a:r>
            <a:endParaRPr kumimoji="0" lang="vi-VN" sz="4500" b="1" i="0" u="none" strike="noStrike" kern="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791C5ED4-9683-E1DE-E956-AC9533A91DF3}"/>
              </a:ext>
            </a:extLst>
          </p:cNvPr>
          <p:cNvSpPr/>
          <p:nvPr/>
        </p:nvSpPr>
        <p:spPr>
          <a:xfrm>
            <a:off x="8904800" y="4557628"/>
            <a:ext cx="1610799" cy="781762"/>
          </a:xfrm>
          <a:prstGeom prst="roundRect">
            <a:avLst/>
          </a:prstGeom>
          <a:solidFill>
            <a:schemeClr val="accent4">
              <a:lumMod val="60000"/>
              <a:lumOff val="40000"/>
              <a:alpha val="37000"/>
            </a:schemeClr>
          </a:solidFill>
          <a:ln w="34925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5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</a:rPr>
              <a:t>đưa</a:t>
            </a:r>
            <a:endParaRPr kumimoji="0" lang="vi-VN" sz="4500" b="1" i="0" u="none" strike="noStrike" kern="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14087720-1834-FD34-7105-C1589B2D81FA}"/>
              </a:ext>
            </a:extLst>
          </p:cNvPr>
          <p:cNvSpPr/>
          <p:nvPr/>
        </p:nvSpPr>
        <p:spPr>
          <a:xfrm>
            <a:off x="1539240" y="5567191"/>
            <a:ext cx="1493672" cy="781762"/>
          </a:xfrm>
          <a:prstGeom prst="roundRect">
            <a:avLst/>
          </a:prstGeom>
          <a:solidFill>
            <a:schemeClr val="accent4">
              <a:lumMod val="60000"/>
              <a:lumOff val="40000"/>
              <a:alpha val="37000"/>
            </a:schemeClr>
          </a:solidFill>
          <a:ln w="34925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5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</a:rPr>
              <a:t>vớt</a:t>
            </a:r>
            <a:endParaRPr kumimoji="0" lang="vi-VN" sz="4500" b="1" i="0" u="none" strike="noStrike" kern="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E56C2DB2-DCD4-CFD8-7CE4-E3967E5A0CCD}"/>
              </a:ext>
            </a:extLst>
          </p:cNvPr>
          <p:cNvSpPr/>
          <p:nvPr/>
        </p:nvSpPr>
        <p:spPr>
          <a:xfrm>
            <a:off x="3495040" y="5567191"/>
            <a:ext cx="1493672" cy="781762"/>
          </a:xfrm>
          <a:prstGeom prst="roundRect">
            <a:avLst/>
          </a:prstGeom>
          <a:solidFill>
            <a:schemeClr val="accent4">
              <a:lumMod val="60000"/>
              <a:lumOff val="40000"/>
              <a:alpha val="37000"/>
            </a:schemeClr>
          </a:solidFill>
          <a:ln w="34925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5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</a:rPr>
              <a:t>đem</a:t>
            </a:r>
            <a:endParaRPr kumimoji="0" lang="vi-VN" sz="4500" b="1" i="0" u="none" strike="noStrike" kern="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EFE63E9A-7417-6410-09A1-2C81DD3CC6EE}"/>
              </a:ext>
            </a:extLst>
          </p:cNvPr>
          <p:cNvSpPr/>
          <p:nvPr/>
        </p:nvSpPr>
        <p:spPr>
          <a:xfrm>
            <a:off x="5398363" y="5567191"/>
            <a:ext cx="1804927" cy="781762"/>
          </a:xfrm>
          <a:prstGeom prst="roundRect">
            <a:avLst/>
          </a:prstGeom>
          <a:solidFill>
            <a:schemeClr val="accent4">
              <a:lumMod val="60000"/>
              <a:lumOff val="40000"/>
              <a:alpha val="37000"/>
            </a:schemeClr>
          </a:solidFill>
          <a:ln w="34925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5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</a:rPr>
              <a:t>dâng</a:t>
            </a:r>
            <a:endParaRPr kumimoji="0" lang="vi-VN" sz="4500" b="1" i="0" u="none" strike="noStrike" kern="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381F5D75-CA80-74DF-1BC1-36870EDA8CDD}"/>
              </a:ext>
            </a:extLst>
          </p:cNvPr>
          <p:cNvSpPr/>
          <p:nvPr/>
        </p:nvSpPr>
        <p:spPr>
          <a:xfrm>
            <a:off x="7594448" y="5535664"/>
            <a:ext cx="1493672" cy="781762"/>
          </a:xfrm>
          <a:prstGeom prst="roundRect">
            <a:avLst/>
          </a:prstGeom>
          <a:solidFill>
            <a:schemeClr val="accent4">
              <a:lumMod val="60000"/>
              <a:lumOff val="40000"/>
              <a:alpha val="37000"/>
            </a:schemeClr>
          </a:solidFill>
          <a:ln w="34925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5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</a:rPr>
              <a:t>đón</a:t>
            </a:r>
            <a:endParaRPr kumimoji="0" lang="vi-VN" sz="4500" b="1" i="0" u="none" strike="noStrike" kern="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22C9581A-A483-C1B7-96CB-7C455E82A64E}"/>
              </a:ext>
            </a:extLst>
          </p:cNvPr>
          <p:cNvSpPr/>
          <p:nvPr/>
        </p:nvSpPr>
        <p:spPr>
          <a:xfrm>
            <a:off x="9728124" y="5535664"/>
            <a:ext cx="1493672" cy="781762"/>
          </a:xfrm>
          <a:prstGeom prst="roundRect">
            <a:avLst/>
          </a:prstGeom>
          <a:solidFill>
            <a:schemeClr val="accent4">
              <a:lumMod val="60000"/>
              <a:lumOff val="40000"/>
              <a:alpha val="37000"/>
            </a:schemeClr>
          </a:solidFill>
          <a:ln w="34925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5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</a:rPr>
              <a:t>về</a:t>
            </a:r>
            <a:endParaRPr kumimoji="0" lang="vi-VN" sz="4500" b="1" i="0" u="none" strike="noStrike" kern="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pic>
        <p:nvPicPr>
          <p:cNvPr id="37" name="Picture 36" descr="A picture containing diagram&#10;&#10;Description automatically generated">
            <a:extLst>
              <a:ext uri="{FF2B5EF4-FFF2-40B4-BE49-F238E27FC236}">
                <a16:creationId xmlns:a16="http://schemas.microsoft.com/office/drawing/2014/main" id="{F44C1BF8-1F02-2BA4-1C6C-B05503F6024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5618" y="4832959"/>
            <a:ext cx="1952111" cy="195211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269595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23" grpId="0" animBg="1"/>
      <p:bldP spid="26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461769" y="370226"/>
            <a:ext cx="757394" cy="47289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3683106" y="312349"/>
            <a:ext cx="4840131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>
                <a:solidFill>
                  <a:srgbClr val="C00000"/>
                </a:solidFill>
                <a:latin typeface="+mj-lt"/>
                <a:cs typeface="Arial"/>
                <a:sym typeface="Arial"/>
              </a:rPr>
              <a:t>MAI AN TIÊM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91789" y="1021411"/>
            <a:ext cx="8819409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  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Ngày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xưa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có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người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tên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Mai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Vua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Hùng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yêu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mến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nhận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làm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con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nuôi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lần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vì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hiểu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lầm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lời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nói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của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nên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vua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nổi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giận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đày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ra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đảo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hoang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</a:t>
            </a:r>
          </a:p>
          <a:p>
            <a:pPr algn="just" defTabSz="1219170"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   Ở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đảo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hoang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hai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chồng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dựng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bằng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tre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nứa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lấy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cỏ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phơi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khô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tết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thành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quần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áo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</a:t>
            </a:r>
          </a:p>
          <a:p>
            <a:pPr algn="just" defTabSz="1219170"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  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hôm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thấy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đàn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chim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bay qua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xuống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loại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đen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nhánh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Chàng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bèn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nhặt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gieo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xuống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thầm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nghĩ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: “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Thứ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này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chim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ăn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thì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người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cũng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ăn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”.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Rồi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nảy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mầm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mọc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ra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loại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cây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dây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bò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lan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rộng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Cây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ra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hoa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rồi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ra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có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vỏ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màu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xanh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thẫm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ruột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đỏ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đen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nhánh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có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vị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ngọt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chồng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đem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gieo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trồng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khắp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đảo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B9E8F9B1-3E96-48EB-B5A2-A18E464AD5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81177" y="3339948"/>
            <a:ext cx="2647506" cy="2945838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F8AFF946-C169-4FF8-B157-193F29136CE7}"/>
              </a:ext>
            </a:extLst>
          </p:cNvPr>
          <p:cNvSpPr txBox="1"/>
          <p:nvPr/>
        </p:nvSpPr>
        <p:spPr>
          <a:xfrm>
            <a:off x="9137831" y="669904"/>
            <a:ext cx="3054169" cy="1111542"/>
          </a:xfrm>
          <a:prstGeom prst="cloud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3200" b="1" kern="0" dirty="0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ĐỌC</a:t>
            </a:r>
            <a:r>
              <a:rPr lang="en-US" sz="3200" b="1" kern="0" dirty="0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 MẪU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731239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3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04625E8-0F33-7C28-3568-1DA734AC41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5748" y="4885852"/>
            <a:ext cx="2115495" cy="211549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76C3AC5-C19E-318B-4890-2E0AFBC72458}"/>
              </a:ext>
            </a:extLst>
          </p:cNvPr>
          <p:cNvSpPr txBox="1"/>
          <p:nvPr/>
        </p:nvSpPr>
        <p:spPr>
          <a:xfrm>
            <a:off x="1073646" y="519583"/>
            <a:ext cx="11312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2.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Đặt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một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câu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với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từ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ngữ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vừa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tìm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được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.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F770028-DF05-7F20-B333-03F0D348196D}"/>
              </a:ext>
            </a:extLst>
          </p:cNvPr>
          <p:cNvSpPr/>
          <p:nvPr/>
        </p:nvSpPr>
        <p:spPr>
          <a:xfrm>
            <a:off x="2518516" y="1650149"/>
            <a:ext cx="1493672" cy="781762"/>
          </a:xfrm>
          <a:prstGeom prst="roundRect">
            <a:avLst/>
          </a:prstGeom>
          <a:solidFill>
            <a:schemeClr val="accent4">
              <a:lumMod val="60000"/>
              <a:lumOff val="40000"/>
              <a:alpha val="37000"/>
            </a:schemeClr>
          </a:solidFill>
          <a:ln w="34925" cap="flat" cmpd="sng" algn="ctr">
            <a:solidFill>
              <a:schemeClr val="accent6">
                <a:lumMod val="50000"/>
              </a:schemeClr>
            </a:solidFill>
            <a:prstDash val="dashDot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</a:rPr>
              <a:t>khắc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3BB5014-E150-CC96-2DBB-10BA62355199}"/>
              </a:ext>
            </a:extLst>
          </p:cNvPr>
          <p:cNvSpPr/>
          <p:nvPr/>
        </p:nvSpPr>
        <p:spPr>
          <a:xfrm>
            <a:off x="4647036" y="1650149"/>
            <a:ext cx="1493672" cy="781762"/>
          </a:xfrm>
          <a:prstGeom prst="roundRect">
            <a:avLst/>
          </a:prstGeom>
          <a:solidFill>
            <a:schemeClr val="accent4">
              <a:lumMod val="60000"/>
              <a:lumOff val="40000"/>
              <a:alpha val="37000"/>
            </a:schemeClr>
          </a:solidFill>
          <a:ln w="34925" cap="flat" cmpd="sng" algn="ctr">
            <a:solidFill>
              <a:schemeClr val="accent6">
                <a:lumMod val="50000"/>
              </a:schemeClr>
            </a:solidFill>
            <a:prstDash val="dashDot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</a:rPr>
              <a:t>thả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BED4479-03A7-FE60-2156-91456BD711CB}"/>
              </a:ext>
            </a:extLst>
          </p:cNvPr>
          <p:cNvSpPr/>
          <p:nvPr/>
        </p:nvSpPr>
        <p:spPr>
          <a:xfrm>
            <a:off x="6775556" y="1651565"/>
            <a:ext cx="1493672" cy="781762"/>
          </a:xfrm>
          <a:prstGeom prst="roundRect">
            <a:avLst/>
          </a:prstGeom>
          <a:solidFill>
            <a:schemeClr val="accent4">
              <a:lumMod val="60000"/>
              <a:lumOff val="40000"/>
              <a:alpha val="37000"/>
            </a:schemeClr>
          </a:solidFill>
          <a:ln w="34925" cap="flat" cmpd="sng" algn="ctr">
            <a:solidFill>
              <a:schemeClr val="accent6">
                <a:lumMod val="50000"/>
              </a:schemeClr>
            </a:solidFill>
            <a:prstDash val="dashDot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</a:rPr>
              <a:t>nhờ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C8E4E08-029B-7E0E-9AC2-AB969E24E0CC}"/>
              </a:ext>
            </a:extLst>
          </p:cNvPr>
          <p:cNvSpPr/>
          <p:nvPr/>
        </p:nvSpPr>
        <p:spPr>
          <a:xfrm>
            <a:off x="9023093" y="1650678"/>
            <a:ext cx="1493672" cy="781762"/>
          </a:xfrm>
          <a:prstGeom prst="roundRect">
            <a:avLst/>
          </a:prstGeom>
          <a:solidFill>
            <a:schemeClr val="accent4">
              <a:lumMod val="60000"/>
              <a:lumOff val="40000"/>
              <a:alpha val="37000"/>
            </a:schemeClr>
          </a:solidFill>
          <a:ln w="34925" cap="flat" cmpd="sng" algn="ctr">
            <a:solidFill>
              <a:schemeClr val="accent6">
                <a:lumMod val="50000"/>
              </a:schemeClr>
            </a:solidFill>
            <a:prstDash val="dashDot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</a:rPr>
              <a:t>đưa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BC75A22-D213-D211-1CA2-D07306E1A734}"/>
              </a:ext>
            </a:extLst>
          </p:cNvPr>
          <p:cNvSpPr/>
          <p:nvPr/>
        </p:nvSpPr>
        <p:spPr>
          <a:xfrm>
            <a:off x="1657532" y="2657774"/>
            <a:ext cx="1493672" cy="781762"/>
          </a:xfrm>
          <a:prstGeom prst="roundRect">
            <a:avLst/>
          </a:prstGeom>
          <a:solidFill>
            <a:schemeClr val="accent4">
              <a:lumMod val="60000"/>
              <a:lumOff val="40000"/>
              <a:alpha val="37000"/>
            </a:schemeClr>
          </a:solidFill>
          <a:ln w="34925" cap="flat" cmpd="sng" algn="ctr">
            <a:solidFill>
              <a:schemeClr val="accent6">
                <a:lumMod val="50000"/>
              </a:schemeClr>
            </a:solidFill>
            <a:prstDash val="dashDot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</a:rPr>
              <a:t>vớt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F370F29-0CEA-5F36-2C5B-438BAEA69776}"/>
              </a:ext>
            </a:extLst>
          </p:cNvPr>
          <p:cNvSpPr/>
          <p:nvPr/>
        </p:nvSpPr>
        <p:spPr>
          <a:xfrm>
            <a:off x="3653934" y="2657774"/>
            <a:ext cx="1493672" cy="781762"/>
          </a:xfrm>
          <a:prstGeom prst="roundRect">
            <a:avLst/>
          </a:prstGeom>
          <a:solidFill>
            <a:schemeClr val="accent4">
              <a:lumMod val="60000"/>
              <a:lumOff val="40000"/>
              <a:alpha val="37000"/>
            </a:schemeClr>
          </a:solidFill>
          <a:ln w="34925" cap="flat" cmpd="sng" algn="ctr">
            <a:solidFill>
              <a:schemeClr val="accent6">
                <a:lumMod val="50000"/>
              </a:schemeClr>
            </a:solidFill>
            <a:prstDash val="dashDot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</a:rPr>
              <a:t>đem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A9ED834-AB05-C66D-77AC-474E956EB9A0}"/>
              </a:ext>
            </a:extLst>
          </p:cNvPr>
          <p:cNvSpPr/>
          <p:nvPr/>
        </p:nvSpPr>
        <p:spPr>
          <a:xfrm>
            <a:off x="5683337" y="2646883"/>
            <a:ext cx="1493672" cy="781762"/>
          </a:xfrm>
          <a:prstGeom prst="roundRect">
            <a:avLst/>
          </a:prstGeom>
          <a:solidFill>
            <a:schemeClr val="accent4">
              <a:lumMod val="60000"/>
              <a:lumOff val="40000"/>
              <a:alpha val="37000"/>
            </a:schemeClr>
          </a:solidFill>
          <a:ln w="34925" cap="flat" cmpd="sng" algn="ctr">
            <a:solidFill>
              <a:schemeClr val="accent6">
                <a:lumMod val="50000"/>
              </a:schemeClr>
            </a:solidFill>
            <a:prstDash val="dashDot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</a:rPr>
              <a:t>dâng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0DC54D8-B660-5B97-A0FF-DC9E044C231F}"/>
              </a:ext>
            </a:extLst>
          </p:cNvPr>
          <p:cNvSpPr/>
          <p:nvPr/>
        </p:nvSpPr>
        <p:spPr>
          <a:xfrm>
            <a:off x="7712740" y="2626247"/>
            <a:ext cx="1493672" cy="781762"/>
          </a:xfrm>
          <a:prstGeom prst="roundRect">
            <a:avLst/>
          </a:prstGeom>
          <a:solidFill>
            <a:schemeClr val="accent4">
              <a:lumMod val="60000"/>
              <a:lumOff val="40000"/>
              <a:alpha val="37000"/>
            </a:schemeClr>
          </a:solidFill>
          <a:ln w="34925" cap="flat" cmpd="sng" algn="ctr">
            <a:solidFill>
              <a:schemeClr val="accent6">
                <a:lumMod val="50000"/>
              </a:schemeClr>
            </a:solidFill>
            <a:prstDash val="dashDot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</a:rPr>
              <a:t>đón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E55986B-A247-58B4-2D74-A45A4282A6A2}"/>
              </a:ext>
            </a:extLst>
          </p:cNvPr>
          <p:cNvSpPr/>
          <p:nvPr/>
        </p:nvSpPr>
        <p:spPr>
          <a:xfrm>
            <a:off x="9846416" y="2626247"/>
            <a:ext cx="1493672" cy="781762"/>
          </a:xfrm>
          <a:prstGeom prst="roundRect">
            <a:avLst/>
          </a:prstGeom>
          <a:solidFill>
            <a:schemeClr val="accent4">
              <a:lumMod val="60000"/>
              <a:lumOff val="40000"/>
              <a:alpha val="37000"/>
            </a:schemeClr>
          </a:solidFill>
          <a:ln w="34925" cap="flat" cmpd="sng" algn="ctr">
            <a:solidFill>
              <a:schemeClr val="accent6">
                <a:lumMod val="50000"/>
              </a:schemeClr>
            </a:solidFill>
            <a:prstDash val="dashDot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</a:rPr>
              <a:t>về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9123CDE-222E-FBB2-B107-296778302E93}"/>
              </a:ext>
            </a:extLst>
          </p:cNvPr>
          <p:cNvCxnSpPr/>
          <p:nvPr/>
        </p:nvCxnSpPr>
        <p:spPr>
          <a:xfrm>
            <a:off x="1657532" y="1165914"/>
            <a:ext cx="2616200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7ED05A3-8171-5F20-CC1A-78EB2B84B54F}"/>
              </a:ext>
            </a:extLst>
          </p:cNvPr>
          <p:cNvCxnSpPr>
            <a:endCxn id="5" idx="2"/>
          </p:cNvCxnSpPr>
          <p:nvPr/>
        </p:nvCxnSpPr>
        <p:spPr>
          <a:xfrm flipV="1">
            <a:off x="5317094" y="1165914"/>
            <a:ext cx="1412635" cy="2312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718471B-0881-412A-BF57-0590A5E1BDF3}"/>
              </a:ext>
            </a:extLst>
          </p:cNvPr>
          <p:cNvCxnSpPr/>
          <p:nvPr/>
        </p:nvCxnSpPr>
        <p:spPr>
          <a:xfrm>
            <a:off x="7933370" y="1165914"/>
            <a:ext cx="1913046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6EBB3FE7-D2B0-C34C-89AC-E2571BD08CAD}"/>
              </a:ext>
            </a:extLst>
          </p:cNvPr>
          <p:cNvSpPr txBox="1"/>
          <p:nvPr/>
        </p:nvSpPr>
        <p:spPr>
          <a:xfrm>
            <a:off x="1657532" y="3881496"/>
            <a:ext cx="960628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Ví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dụ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: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Mẹ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</a:rPr>
              <a:t>đưa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em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đi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học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.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Em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</a:rPr>
              <a:t>nhờ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bạn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lấy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hộ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quyển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sách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.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…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18623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553EF52-CBE2-6C7C-D0ED-18FEF3CB96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9535" y="1626901"/>
            <a:ext cx="6602540" cy="351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1681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B5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>
            <a:extLst>
              <a:ext uri="{FF2B5EF4-FFF2-40B4-BE49-F238E27FC236}">
                <a16:creationId xmlns:a16="http://schemas.microsoft.com/office/drawing/2014/main" id="{4C46A30C-E484-46B9-B632-A945EDF1378A}"/>
              </a:ext>
            </a:extLst>
          </p:cNvPr>
          <p:cNvSpPr/>
          <p:nvPr/>
        </p:nvSpPr>
        <p:spPr>
          <a:xfrm>
            <a:off x="711200" y="534454"/>
            <a:ext cx="10769600" cy="578909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5" name="图片 117" descr="E:\PPT\形状 2.png形状 2">
            <a:extLst>
              <a:ext uri="{FF2B5EF4-FFF2-40B4-BE49-F238E27FC236}">
                <a16:creationId xmlns:a16="http://schemas.microsoft.com/office/drawing/2014/main" id="{248F9DC9-2B15-4668-8090-4ED06455E28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92685" y="2762250"/>
            <a:ext cx="3780790" cy="356235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2FC2832-005D-40BF-9058-79C7BF00F081}"/>
              </a:ext>
            </a:extLst>
          </p:cNvPr>
          <p:cNvSpPr txBox="1"/>
          <p:nvPr/>
        </p:nvSpPr>
        <p:spPr>
          <a:xfrm>
            <a:off x="4890861" y="1049485"/>
            <a:ext cx="42022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E14F48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Luyện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14F48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E14F48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14F48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E14F48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lại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E14F48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23" name="Picture 22" descr="A picture containing icon&#10;&#10;Description automatically generated">
            <a:extLst>
              <a:ext uri="{FF2B5EF4-FFF2-40B4-BE49-F238E27FC236}">
                <a16:creationId xmlns:a16="http://schemas.microsoft.com/office/drawing/2014/main" id="{0B2B97E3-BDD2-468A-A25B-93584B691C6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03357" y="848331"/>
            <a:ext cx="1078849" cy="845498"/>
          </a:xfrm>
          <a:prstGeom prst="rect">
            <a:avLst/>
          </a:prstGeom>
        </p:spPr>
      </p:pic>
      <p:pic>
        <p:nvPicPr>
          <p:cNvPr id="24" name="Picture 23" descr="Icon&#10;&#10;Description automatically generated with medium confidence">
            <a:extLst>
              <a:ext uri="{FF2B5EF4-FFF2-40B4-BE49-F238E27FC236}">
                <a16:creationId xmlns:a16="http://schemas.microsoft.com/office/drawing/2014/main" id="{818F7D3C-EF59-4AA0-9FF8-14A7D7EDB4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8388" y="680530"/>
            <a:ext cx="594282" cy="547448"/>
          </a:xfrm>
          <a:prstGeom prst="rect">
            <a:avLst/>
          </a:prstGeom>
        </p:spPr>
      </p:pic>
      <p:pic>
        <p:nvPicPr>
          <p:cNvPr id="25" name="Picture 24" descr="A picture containing icon&#10;&#10;Description automatically generated">
            <a:extLst>
              <a:ext uri="{FF2B5EF4-FFF2-40B4-BE49-F238E27FC236}">
                <a16:creationId xmlns:a16="http://schemas.microsoft.com/office/drawing/2014/main" id="{7907FF1E-876F-4C7F-B3D1-BEAF83D2583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17845" y="848331"/>
            <a:ext cx="1078849" cy="84549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858E773-2130-89BC-3852-1AC57C38A84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4591" t="17056" r="8973" b="5172"/>
          <a:stretch>
            <a:fillRect/>
          </a:stretch>
        </p:blipFill>
        <p:spPr>
          <a:xfrm>
            <a:off x="4830478" y="2349223"/>
            <a:ext cx="5095240" cy="2699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4158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0.01296 L -2.91667E-6 0.01319 C 0.00261 0.00972 0.00469 0.00439 0.00795 0.003 C 0.01341 0.00023 0.01927 0.00185 0.025 0.00092 C 0.02683 0.00046 0.02878 -0.00047 0.0306 -0.00116 C 0.03295 -0.00186 0.03516 -0.00255 0.0375 -0.00301 C 0.04545 -0.00209 0.0543 -0.00139 0.0625 0.00092 C 0.06615 0.00208 0.06706 0.00324 0.07045 0.00486 C 0.07305 0.00625 0.07565 0.00763 0.07839 0.00902 C 0.07982 0.00972 0.08138 0.01041 0.08295 0.01111 C 0.08633 0.0125 0.08985 0.01319 0.0931 0.01504 C 0.09662 0.01712 0.09987 0.0206 0.10339 0.02314 C 0.10834 0.02662 0.11081 0.02754 0.11589 0.02916 L 0.12943 0.03333 C 0.14636 0.02824 0.12683 0.03564 0.14206 0.02523 C 0.14492 0.02314 0.14818 0.02291 0.15104 0.02106 C 0.15573 0.01828 0.15769 0.01689 0.16354 0.01504 C 0.16654 0.01412 0.16966 0.01365 0.17266 0.01296 C 0.17383 0.01226 0.17487 0.01111 0.17604 0.01111 C 0.18516 0.01111 0.19427 0.0118 0.20339 0.01296 C 0.20456 0.01319 0.2056 0.01435 0.20677 0.01504 C 0.20834 0.01574 0.20977 0.01643 0.21133 0.01712 C 0.21394 0.01828 0.21667 0.01967 0.21927 0.02106 C 0.22084 0.02314 0.22201 0.02592 0.22383 0.02708 C 0.22943 0.03125 0.23646 0.02824 0.24206 0.02708 C 0.24349 0.02592 0.24492 0.02407 0.24649 0.02314 C 0.24805 0.02222 0.24961 0.02199 0.25104 0.02106 C 0.25339 0.0199 0.25573 0.01851 0.25795 0.01712 C 0.26446 0.0125 0.26511 0.01018 0.27149 0.00902 C 0.27761 0.00787 0.28373 0.00763 0.28972 0.00694 C 0.29727 0.00763 0.30495 0.00763 0.3125 0.00902 C 0.31628 0.00972 0.31992 0.0125 0.32383 0.01296 C 0.328 0.01365 0.33216 0.01412 0.33633 0.01504 C 0.33867 0.0155 0.34089 0.01643 0.3431 0.01712 C 0.34623 0.01782 0.34922 0.01851 0.35222 0.01898 L 0.36016 0.02314 C 0.36133 0.02384 0.3625 0.02453 0.36354 0.02523 C 0.3681 0.02708 0.37279 0.028 0.37722 0.02916 C 0.37865 0.02893 0.38933 0.02893 0.3931 0.02523 C 0.39558 0.02268 0.39727 0.01828 0.4 0.01712 C 0.40222 0.01597 0.4056 0.01481 0.40795 0.01296 C 0.41367 0.00879 0.41055 0.00902 0.41367 0.00902 L 0.41133 0.00486 " pathEditMode="relative" rAng="0" ptsTypes="AAAAAAAAAAAAAAAAAAAAAAAAAAAAAAAAAAAAAAAAAAA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677" y="20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4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1.04167E-6 -0.00093 L 0.04662 -0.04098 C 0.05638 -0.05 0.07096 -0.05487 0.08633 -0.05487 C 0.10378 -0.05487 0.11771 -0.05 0.12748 -0.04098 L 0.17422 -0.00093 " pathEditMode="relative" rAng="0" ptsTypes="AAAAA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11" y="-2708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5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461769" y="370226"/>
            <a:ext cx="757394" cy="47289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3683106" y="312349"/>
            <a:ext cx="4840131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>
                <a:solidFill>
                  <a:srgbClr val="C00000"/>
                </a:solidFill>
                <a:latin typeface="+mj-lt"/>
                <a:cs typeface="Arial"/>
                <a:sym typeface="Arial"/>
              </a:rPr>
              <a:t>MAI AN TIÊM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91789" y="1021411"/>
            <a:ext cx="8819409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  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Ngày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xưa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có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người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tên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Mai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Vua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Hùng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yêu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mến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nhận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làm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con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nuôi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lần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vì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hiểu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lầm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lời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nói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của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nên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vua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nổi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giận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đày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ra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đảo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hoang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</a:t>
            </a:r>
          </a:p>
          <a:p>
            <a:pPr algn="just" defTabSz="1219170"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   Ở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đảo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hoang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hai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chồng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dựng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bằng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tre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nứa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lấy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cỏ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phơi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khô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tết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thành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quần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áo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</a:t>
            </a:r>
          </a:p>
          <a:p>
            <a:pPr algn="just" defTabSz="1219170"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  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hôm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thấy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đàn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chim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bay qua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xuống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loại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đen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nhánh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Chàng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bèn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nhặt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gieo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xuống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thầm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nghĩ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: “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Thứ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này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chim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ăn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thì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người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cũng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ăn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”.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Rồi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nảy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mầm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mọc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ra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loại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cây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dây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bò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lan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rộng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Cây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ra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hoa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rồi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ra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có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vỏ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màu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xanh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thẫm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ruột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đỏ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đen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nhánh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có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vị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ngọt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chồng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đem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gieo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trồng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khắp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đảo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B9E8F9B1-3E96-48EB-B5A2-A18E464AD5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81177" y="3339948"/>
            <a:ext cx="2647506" cy="29458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102294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461768" y="536602"/>
            <a:ext cx="1121497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1167417" y="1283916"/>
            <a:ext cx="4840131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>
                <a:solidFill>
                  <a:srgbClr val="C00000"/>
                </a:solidFill>
                <a:latin typeface="+mj-lt"/>
                <a:cs typeface="Arial"/>
                <a:sym typeface="Arial"/>
              </a:rPr>
              <a:t>MAI AN TIÊM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461768" y="2166553"/>
            <a:ext cx="625143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 defTabSz="1219170">
              <a:buClr>
                <a:srgbClr val="000000"/>
              </a:buClr>
            </a:pP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Mùa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chín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nhớ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vua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cha,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khắc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tên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mình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vào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xuống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biển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nhờ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sóng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vào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đất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liền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người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dân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vớt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lạ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đem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dâng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vua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Vua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hối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hận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đón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chồng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trở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về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</a:t>
            </a:r>
          </a:p>
          <a:p>
            <a:pPr indent="457200" algn="just" defTabSz="1219170"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  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Thứ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lạ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đó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giống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dưa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hấu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ngày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nay.</a:t>
            </a:r>
          </a:p>
          <a:p>
            <a:pPr indent="457200" algn="r" defTabSz="1219170">
              <a:buClr>
                <a:srgbClr val="000000"/>
              </a:buClr>
            </a:pPr>
            <a:r>
              <a:rPr lang="en-US" sz="2800" i="1" kern="0" dirty="0">
                <a:solidFill>
                  <a:srgbClr val="000000"/>
                </a:solidFill>
                <a:cs typeface="Arial"/>
                <a:sym typeface="Arial"/>
              </a:rPr>
              <a:t>(Theo</a:t>
            </a:r>
            <a:r>
              <a:rPr lang="en-US" sz="28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cs typeface="Arial"/>
                <a:sym typeface="Arial"/>
              </a:rPr>
              <a:t>truyện</a:t>
            </a:r>
            <a:r>
              <a:rPr lang="en-US" sz="28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cs typeface="Arial"/>
                <a:sym typeface="Arial"/>
              </a:rPr>
              <a:t>cổ</a:t>
            </a:r>
            <a:r>
              <a:rPr lang="en-US" sz="28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cs typeface="Arial"/>
                <a:sym typeface="Arial"/>
              </a:rPr>
              <a:t>Việt</a:t>
            </a:r>
            <a:r>
              <a:rPr lang="en-US" sz="2800" kern="0" dirty="0">
                <a:solidFill>
                  <a:srgbClr val="000000"/>
                </a:solidFill>
                <a:cs typeface="Arial"/>
                <a:sym typeface="Arial"/>
              </a:rPr>
              <a:t> Nam)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7267CA6-3604-46B1-97CD-5488922BEC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8312" y="2005472"/>
            <a:ext cx="5076825" cy="374451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14690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B5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D7822A52-AF8A-4896-BE45-02CF05C724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7730" y="1608667"/>
            <a:ext cx="5223070" cy="4714879"/>
          </a:xfrm>
          <a:prstGeom prst="rect">
            <a:avLst/>
          </a:prstGeom>
        </p:spPr>
      </p:pic>
      <p:pic>
        <p:nvPicPr>
          <p:cNvPr id="3" name="Picture 2" descr="A group of blue and pink letters&#10;&#10;AI-generated content may be incorrect.">
            <a:extLst>
              <a:ext uri="{FF2B5EF4-FFF2-40B4-BE49-F238E27FC236}">
                <a16:creationId xmlns:a16="http://schemas.microsoft.com/office/drawing/2014/main" id="{8FEFE0BB-E660-6A21-C8DC-1BED34CEB3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7621" y="1092873"/>
            <a:ext cx="9510584" cy="2889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3530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528443" y="751225"/>
            <a:ext cx="1121497" cy="70022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423668" y="1656724"/>
            <a:ext cx="625143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74320" algn="just" defTabSz="1219170">
              <a:buClr>
                <a:srgbClr val="000000"/>
              </a:buClr>
            </a:pP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Mùa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chín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nhớ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vua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cha,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khắc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tên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mình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vào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xuống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biển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nhờ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sóng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vào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đất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liền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người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dân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vớt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lạ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đem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dâng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vua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Vua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hối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hận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đón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chồng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trở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về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</a:t>
            </a:r>
          </a:p>
          <a:p>
            <a:pPr indent="274320" algn="just" defTabSz="1219170"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  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Thứ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lạ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đó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giống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dưa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hấu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ngày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nay.</a:t>
            </a:r>
          </a:p>
          <a:p>
            <a:pPr indent="274320" algn="r" defTabSz="1219170"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cs typeface="Arial"/>
                <a:sym typeface="Arial"/>
              </a:rPr>
              <a:t>(</a:t>
            </a:r>
            <a:r>
              <a:rPr lang="en-US" sz="2800" i="1" kern="0" dirty="0">
                <a:solidFill>
                  <a:srgbClr val="000000"/>
                </a:solidFill>
                <a:cs typeface="Arial"/>
                <a:sym typeface="Arial"/>
              </a:rPr>
              <a:t>Theo</a:t>
            </a:r>
            <a:r>
              <a:rPr lang="en-US" sz="28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cs typeface="Arial"/>
                <a:sym typeface="Arial"/>
              </a:rPr>
              <a:t>truyện</a:t>
            </a:r>
            <a:r>
              <a:rPr lang="en-US" sz="28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cs typeface="Arial"/>
                <a:sym typeface="Arial"/>
              </a:rPr>
              <a:t>cổ</a:t>
            </a:r>
            <a:r>
              <a:rPr lang="en-US" sz="28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cs typeface="Arial"/>
                <a:sym typeface="Arial"/>
              </a:rPr>
              <a:t>Việt</a:t>
            </a:r>
            <a:r>
              <a:rPr lang="en-US" sz="2800" kern="0" dirty="0">
                <a:solidFill>
                  <a:srgbClr val="000000"/>
                </a:solidFill>
                <a:cs typeface="Arial"/>
                <a:sym typeface="Arial"/>
              </a:rPr>
              <a:t> Nam)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7267CA6-3604-46B1-97CD-5488922BEC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8312" y="2005472"/>
            <a:ext cx="5076825" cy="374451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345767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0">
            <a:extLst>
              <a:ext uri="{FF2B5EF4-FFF2-40B4-BE49-F238E27FC236}">
                <a16:creationId xmlns:a16="http://schemas.microsoft.com/office/drawing/2014/main" id="{7333057C-9F24-C46C-6D2B-06CFE58F8379}"/>
              </a:ext>
            </a:extLst>
          </p:cNvPr>
          <p:cNvGrpSpPr/>
          <p:nvPr/>
        </p:nvGrpSpPr>
        <p:grpSpPr>
          <a:xfrm>
            <a:off x="535562" y="1095637"/>
            <a:ext cx="10141868" cy="919401"/>
            <a:chOff x="1446879" y="926145"/>
            <a:chExt cx="8662213" cy="919401"/>
          </a:xfrm>
        </p:grpSpPr>
        <p:sp>
          <p:nvSpPr>
            <p:cNvPr id="4" name="TextBox 2">
              <a:extLst>
                <a:ext uri="{FF2B5EF4-FFF2-40B4-BE49-F238E27FC236}">
                  <a16:creationId xmlns:a16="http://schemas.microsoft.com/office/drawing/2014/main" id="{102FA2DA-5418-E7BF-8D8A-0166000A880A}"/>
                </a:ext>
              </a:extLst>
            </p:cNvPr>
            <p:cNvSpPr txBox="1"/>
            <p:nvPr/>
          </p:nvSpPr>
          <p:spPr>
            <a:xfrm>
              <a:off x="1861905" y="926145"/>
              <a:ext cx="8247187" cy="919401"/>
            </a:xfrm>
            <a:prstGeom prst="roundRect">
              <a:avLst/>
            </a:prstGeom>
            <a:solidFill>
              <a:srgbClr val="FFCCFF"/>
            </a:solidFill>
            <a:ln w="38100">
              <a:solidFill>
                <a:srgbClr val="F04437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  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Bài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 </a:t>
              </a:r>
              <a:r>
                <a:rPr lang="en-US" sz="4800" b="1" dirty="0" err="1">
                  <a:solidFill>
                    <a:prstClr val="black"/>
                  </a:solidFill>
                  <a:latin typeface="Calibri" panose="020F0502020204030204"/>
                  <a:ea typeface="Roboto" panose="02000000000000000000" pitchFamily="2" charset="0"/>
                </a:rPr>
                <a:t>đọc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được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 chia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làm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mấy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đoạn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?</a:t>
              </a:r>
            </a:p>
          </p:txBody>
        </p:sp>
        <p:pic>
          <p:nvPicPr>
            <p:cNvPr id="5" name="Picture 19">
              <a:extLst>
                <a:ext uri="{FF2B5EF4-FFF2-40B4-BE49-F238E27FC236}">
                  <a16:creationId xmlns:a16="http://schemas.microsoft.com/office/drawing/2014/main" id="{8E0D6F7D-50D5-B853-F456-9932DEA547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46879" y="984525"/>
              <a:ext cx="703924" cy="802640"/>
            </a:xfrm>
            <a:prstGeom prst="rect">
              <a:avLst/>
            </a:prstGeom>
          </p:spPr>
        </p:pic>
      </p:grpSp>
      <p:sp>
        <p:nvSpPr>
          <p:cNvPr id="6" name="TextBox 30">
            <a:extLst>
              <a:ext uri="{FF2B5EF4-FFF2-40B4-BE49-F238E27FC236}">
                <a16:creationId xmlns:a16="http://schemas.microsoft.com/office/drawing/2014/main" id="{E437A4A9-E3C1-99AB-EC27-82F589DE01F7}"/>
              </a:ext>
            </a:extLst>
          </p:cNvPr>
          <p:cNvSpPr txBox="1"/>
          <p:nvPr/>
        </p:nvSpPr>
        <p:spPr>
          <a:xfrm>
            <a:off x="1359728" y="2426070"/>
            <a:ext cx="7759558" cy="715089"/>
          </a:xfrm>
          <a:prstGeom prst="roundRect">
            <a:avLst/>
          </a:prstGeom>
          <a:solidFill>
            <a:srgbClr val="FFFF99"/>
          </a:solidFill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  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Đoạn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 1: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Từ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đầu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đến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36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ra</a:t>
            </a:r>
            <a:r>
              <a:rPr kumimoji="0" lang="en-US" sz="36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36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đảo</a:t>
            </a:r>
            <a:r>
              <a:rPr kumimoji="0" lang="en-US" sz="36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36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hoang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Roboto" panose="02000000000000000000" pitchFamily="2" charset="0"/>
              <a:cs typeface="+mn-cs"/>
            </a:endParaRPr>
          </a:p>
        </p:txBody>
      </p:sp>
      <p:sp>
        <p:nvSpPr>
          <p:cNvPr id="7" name="TextBox 35">
            <a:extLst>
              <a:ext uri="{FF2B5EF4-FFF2-40B4-BE49-F238E27FC236}">
                <a16:creationId xmlns:a16="http://schemas.microsoft.com/office/drawing/2014/main" id="{33B16BB6-0360-C16E-4AF1-66ACE568F0BA}"/>
              </a:ext>
            </a:extLst>
          </p:cNvPr>
          <p:cNvSpPr txBox="1"/>
          <p:nvPr/>
        </p:nvSpPr>
        <p:spPr>
          <a:xfrm>
            <a:off x="2717129" y="3327567"/>
            <a:ext cx="7749044" cy="715089"/>
          </a:xfrm>
          <a:prstGeom prst="roundRect">
            <a:avLst/>
          </a:prstGeom>
          <a:solidFill>
            <a:srgbClr val="FFFF99"/>
          </a:solidFill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  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Đoạn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 2: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Tiếp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theo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đến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36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</a:rPr>
              <a:t>thành</a:t>
            </a:r>
            <a:r>
              <a:rPr kumimoji="0" lang="en-US" sz="36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</a:rPr>
              <a:t> </a:t>
            </a:r>
            <a:r>
              <a:rPr kumimoji="0" lang="en-US" sz="36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</a:rPr>
              <a:t>quần</a:t>
            </a:r>
            <a:r>
              <a:rPr kumimoji="0" lang="en-US" sz="36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</a:rPr>
              <a:t> </a:t>
            </a:r>
            <a:r>
              <a:rPr lang="en-US" sz="3600" i="1" noProof="0" dirty="0" err="1">
                <a:solidFill>
                  <a:prstClr val="black"/>
                </a:solidFill>
                <a:latin typeface="Calibri" panose="020F0502020204030204"/>
                <a:ea typeface="Roboto" panose="02000000000000000000" pitchFamily="2" charset="0"/>
              </a:rPr>
              <a:t>á</a:t>
            </a:r>
            <a:r>
              <a:rPr kumimoji="0" lang="en-US" sz="36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</a:rPr>
              <a:t>o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Roboto" panose="02000000000000000000" pitchFamily="2" charset="0"/>
            </a:endParaRPr>
          </a:p>
        </p:txBody>
      </p:sp>
      <p:grpSp>
        <p:nvGrpSpPr>
          <p:cNvPr id="8" name="Nhóm 21">
            <a:extLst>
              <a:ext uri="{FF2B5EF4-FFF2-40B4-BE49-F238E27FC236}">
                <a16:creationId xmlns:a16="http://schemas.microsoft.com/office/drawing/2014/main" id="{CCE05949-346B-749A-FC57-B0468899D563}"/>
              </a:ext>
            </a:extLst>
          </p:cNvPr>
          <p:cNvGrpSpPr/>
          <p:nvPr/>
        </p:nvGrpSpPr>
        <p:grpSpPr>
          <a:xfrm>
            <a:off x="8993875" y="3429000"/>
            <a:ext cx="4248188" cy="3467149"/>
            <a:chOff x="1287462" y="1498599"/>
            <a:chExt cx="3625259" cy="2892425"/>
          </a:xfrm>
        </p:grpSpPr>
        <p:sp>
          <p:nvSpPr>
            <p:cNvPr id="9" name="Hình Bầu dục 22">
              <a:extLst>
                <a:ext uri="{FF2B5EF4-FFF2-40B4-BE49-F238E27FC236}">
                  <a16:creationId xmlns:a16="http://schemas.microsoft.com/office/drawing/2014/main" id="{467FD1A8-CABD-DAE3-7A2C-0C4174BF00DC}"/>
                </a:ext>
              </a:extLst>
            </p:cNvPr>
            <p:cNvSpPr/>
            <p:nvPr/>
          </p:nvSpPr>
          <p:spPr>
            <a:xfrm>
              <a:off x="2750820" y="2956560"/>
              <a:ext cx="495300" cy="6858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Hình chữ nhật: Góc Tròn 23">
              <a:extLst>
                <a:ext uri="{FF2B5EF4-FFF2-40B4-BE49-F238E27FC236}">
                  <a16:creationId xmlns:a16="http://schemas.microsoft.com/office/drawing/2014/main" id="{34813AED-5A03-E941-A0DF-ACA90779E8FB}"/>
                </a:ext>
              </a:extLst>
            </p:cNvPr>
            <p:cNvSpPr/>
            <p:nvPr/>
          </p:nvSpPr>
          <p:spPr>
            <a:xfrm>
              <a:off x="2547937" y="3535680"/>
              <a:ext cx="176213" cy="685800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1" name="Hình ảnh 24" descr="Ảnh có chứa phim hoạt hình, Hoạt hình, Phim hoạt hình, hư cấu&#10;&#10;Mô tả được tạo tự động">
              <a:extLst>
                <a:ext uri="{FF2B5EF4-FFF2-40B4-BE49-F238E27FC236}">
                  <a16:creationId xmlns:a16="http://schemas.microsoft.com/office/drawing/2014/main" id="{2E7FEC3D-701A-BD79-7E32-5F2B671B831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87462" y="1498599"/>
              <a:ext cx="3625259" cy="2892425"/>
            </a:xfrm>
            <a:prstGeom prst="rect">
              <a:avLst/>
            </a:prstGeom>
          </p:spPr>
        </p:pic>
      </p:grpSp>
      <p:sp>
        <p:nvSpPr>
          <p:cNvPr id="2" name="TextBox 35">
            <a:extLst>
              <a:ext uri="{FF2B5EF4-FFF2-40B4-BE49-F238E27FC236}">
                <a16:creationId xmlns:a16="http://schemas.microsoft.com/office/drawing/2014/main" id="{BFD69A8B-C35D-9CF4-41DA-DE9FEFC37E40}"/>
              </a:ext>
            </a:extLst>
          </p:cNvPr>
          <p:cNvSpPr txBox="1"/>
          <p:nvPr/>
        </p:nvSpPr>
        <p:spPr>
          <a:xfrm>
            <a:off x="1147820" y="4489102"/>
            <a:ext cx="7749044" cy="715089"/>
          </a:xfrm>
          <a:prstGeom prst="roundRect">
            <a:avLst/>
          </a:prstGeom>
          <a:solidFill>
            <a:srgbClr val="FFFF99"/>
          </a:solidFill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  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Đoạn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 3: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Tiếp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theo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đến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36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</a:rPr>
              <a:t>trồng</a:t>
            </a:r>
            <a:r>
              <a:rPr kumimoji="0" lang="en-US" sz="36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</a:rPr>
              <a:t> </a:t>
            </a:r>
            <a:r>
              <a:rPr kumimoji="0" lang="en-US" sz="36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</a:rPr>
              <a:t>khắp</a:t>
            </a:r>
            <a:r>
              <a:rPr kumimoji="0" lang="en-US" sz="36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</a:rPr>
              <a:t> </a:t>
            </a:r>
            <a:r>
              <a:rPr kumimoji="0" lang="en-US" sz="36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</a:rPr>
              <a:t>đảo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Roboto" panose="02000000000000000000" pitchFamily="2" charset="0"/>
            </a:endParaRPr>
          </a:p>
        </p:txBody>
      </p:sp>
      <p:sp>
        <p:nvSpPr>
          <p:cNvPr id="12" name="TextBox 35">
            <a:extLst>
              <a:ext uri="{FF2B5EF4-FFF2-40B4-BE49-F238E27FC236}">
                <a16:creationId xmlns:a16="http://schemas.microsoft.com/office/drawing/2014/main" id="{46D84459-D26E-CF47-6761-0CEA932F473B}"/>
              </a:ext>
            </a:extLst>
          </p:cNvPr>
          <p:cNvSpPr txBox="1"/>
          <p:nvPr/>
        </p:nvSpPr>
        <p:spPr>
          <a:xfrm>
            <a:off x="3075474" y="5465287"/>
            <a:ext cx="5191197" cy="715089"/>
          </a:xfrm>
          <a:prstGeom prst="roundRect">
            <a:avLst/>
          </a:prstGeom>
          <a:solidFill>
            <a:srgbClr val="FFFF99"/>
          </a:solidFill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  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Đoạn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 4: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  <a:ea typeface="Roboto" panose="02000000000000000000" pitchFamily="2" charset="0"/>
              </a:rPr>
              <a:t>Đoạn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  <a:ea typeface="Roboto" panose="02000000000000000000" pitchFamily="2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  <a:ea typeface="Roboto" panose="02000000000000000000" pitchFamily="2" charset="0"/>
              </a:rPr>
              <a:t>còn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  <a:ea typeface="Roboto" panose="02000000000000000000" pitchFamily="2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  <a:ea typeface="Roboto" panose="02000000000000000000" pitchFamily="2" charset="0"/>
              </a:rPr>
              <a:t>lại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64902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2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B5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6C0E046-1AFC-7AFE-5E6A-B18867963B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72145" y="146159"/>
            <a:ext cx="5982290" cy="1987020"/>
          </a:xfrm>
          <a:prstGeom prst="rect">
            <a:avLst/>
          </a:prstGeom>
        </p:spPr>
      </p:pic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20A0381F-6179-6C8E-AF69-449C5A7CAD6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1100" b="84650" l="52550" r="95000">
                        <a14:foregroundMark x1="61100" y1="57600" x2="55350" y2="64500"/>
                        <a14:foregroundMark x1="55350" y1="64500" x2="54050" y2="73750"/>
                        <a14:foregroundMark x1="53850" y1="65200" x2="53850" y2="73400"/>
                        <a14:foregroundMark x1="52550" y1="64650" x2="54050" y2="72850"/>
                        <a14:foregroundMark x1="77300" y1="83650" x2="81600" y2="83450"/>
                        <a14:foregroundMark x1="60400" y1="57950" x2="63900" y2="561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6984" b="11111"/>
          <a:stretch>
            <a:fillRect/>
          </a:stretch>
        </p:blipFill>
        <p:spPr>
          <a:xfrm>
            <a:off x="0" y="4870980"/>
            <a:ext cx="2370874" cy="198702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06E71766-EA9F-380B-7FD5-D0EC064EC47E}"/>
              </a:ext>
            </a:extLst>
          </p:cNvPr>
          <p:cNvGrpSpPr/>
          <p:nvPr/>
        </p:nvGrpSpPr>
        <p:grpSpPr>
          <a:xfrm>
            <a:off x="891492" y="810602"/>
            <a:ext cx="3616770" cy="2479853"/>
            <a:chOff x="2020562" y="1655854"/>
            <a:chExt cx="3179193" cy="2048258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854A4E03-CF9D-640B-E815-D84E06E0B686}"/>
                </a:ext>
              </a:extLst>
            </p:cNvPr>
            <p:cNvGrpSpPr/>
            <p:nvPr/>
          </p:nvGrpSpPr>
          <p:grpSpPr>
            <a:xfrm>
              <a:off x="2082983" y="2067223"/>
              <a:ext cx="3116772" cy="1636889"/>
              <a:chOff x="2039748" y="1237831"/>
              <a:chExt cx="4271798" cy="1846944"/>
            </a:xfrm>
          </p:grpSpPr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CE172F8-39DF-D2C1-27C9-F27BAB3DE76A}"/>
                  </a:ext>
                </a:extLst>
              </p:cNvPr>
              <p:cNvSpPr txBox="1"/>
              <p:nvPr/>
            </p:nvSpPr>
            <p:spPr>
              <a:xfrm>
                <a:off x="2039748" y="1761400"/>
                <a:ext cx="4271798" cy="803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en-US" sz="5000" b="1" kern="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l</a:t>
                </a:r>
                <a:r>
                  <a:rPr kumimoji="0" lang="en-US" sz="50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ời</a:t>
                </a:r>
                <a:r>
                  <a:rPr kumimoji="0" lang="en-US" sz="5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50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nói</a:t>
                </a:r>
                <a:endParaRPr kumimoji="0" lang="en-US" sz="50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8" name="PA_chenying0907 4">
                <a:extLst>
                  <a:ext uri="{FF2B5EF4-FFF2-40B4-BE49-F238E27FC236}">
                    <a16:creationId xmlns:a16="http://schemas.microsoft.com/office/drawing/2014/main" id="{D258C3EF-0EA8-D977-EE99-D5ADFC82098E}"/>
                  </a:ext>
                </a:extLst>
              </p:cNvPr>
              <p:cNvGrpSpPr/>
              <p:nvPr>
                <p:custDataLst>
                  <p:tags r:id="rId5"/>
                </p:custDataLst>
              </p:nvPr>
            </p:nvGrpSpPr>
            <p:grpSpPr>
              <a:xfrm>
                <a:off x="2209703" y="1237831"/>
                <a:ext cx="4000368" cy="1846944"/>
                <a:chOff x="3246438" y="1068388"/>
                <a:chExt cx="5711825" cy="4678363"/>
              </a:xfrm>
              <a:solidFill>
                <a:sysClr val="windowText" lastClr="000000"/>
              </a:solidFill>
            </p:grpSpPr>
            <p:sp>
              <p:nvSpPr>
                <p:cNvPr id="9" name="chenying0907 5">
                  <a:extLst>
                    <a:ext uri="{FF2B5EF4-FFF2-40B4-BE49-F238E27FC236}">
                      <a16:creationId xmlns:a16="http://schemas.microsoft.com/office/drawing/2014/main" id="{D92EF4ED-383E-939B-AC95-D6BFB0ACC4F7}"/>
                    </a:ext>
                  </a:extLst>
                </p:cNvPr>
                <p:cNvSpPr/>
                <p:nvPr/>
              </p:nvSpPr>
              <p:spPr bwMode="auto">
                <a:xfrm>
                  <a:off x="3251201" y="3335338"/>
                  <a:ext cx="1773238" cy="1609725"/>
                </a:xfrm>
                <a:custGeom>
                  <a:avLst/>
                  <a:gdLst>
                    <a:gd name="T0" fmla="*/ 1697 w 1708"/>
                    <a:gd name="T1" fmla="*/ 1365 h 1551"/>
                    <a:gd name="T2" fmla="*/ 1422 w 1708"/>
                    <a:gd name="T3" fmla="*/ 1470 h 1551"/>
                    <a:gd name="T4" fmla="*/ 1072 w 1708"/>
                    <a:gd name="T5" fmla="*/ 1471 h 1551"/>
                    <a:gd name="T6" fmla="*/ 478 w 1708"/>
                    <a:gd name="T7" fmla="*/ 1262 h 1551"/>
                    <a:gd name="T8" fmla="*/ 166 w 1708"/>
                    <a:gd name="T9" fmla="*/ 672 h 1551"/>
                    <a:gd name="T10" fmla="*/ 422 w 1708"/>
                    <a:gd name="T11" fmla="*/ 54 h 1551"/>
                    <a:gd name="T12" fmla="*/ 393 w 1708"/>
                    <a:gd name="T13" fmla="*/ 16 h 1551"/>
                    <a:gd name="T14" fmla="*/ 349 w 1708"/>
                    <a:gd name="T15" fmla="*/ 1214 h 1551"/>
                    <a:gd name="T16" fmla="*/ 906 w 1708"/>
                    <a:gd name="T17" fmla="*/ 1500 h 1551"/>
                    <a:gd name="T18" fmla="*/ 1579 w 1708"/>
                    <a:gd name="T19" fmla="*/ 1467 h 1551"/>
                    <a:gd name="T20" fmla="*/ 1704 w 1708"/>
                    <a:gd name="T21" fmla="*/ 1373 h 1551"/>
                    <a:gd name="T22" fmla="*/ 1697 w 1708"/>
                    <a:gd name="T23" fmla="*/ 1365 h 15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708" h="1551">
                      <a:moveTo>
                        <a:pt x="1697" y="1365"/>
                      </a:moveTo>
                      <a:cubicBezTo>
                        <a:pt x="1630" y="1437"/>
                        <a:pt x="1515" y="1458"/>
                        <a:pt x="1422" y="1470"/>
                      </a:cubicBezTo>
                      <a:cubicBezTo>
                        <a:pt x="1307" y="1486"/>
                        <a:pt x="1188" y="1481"/>
                        <a:pt x="1072" y="1471"/>
                      </a:cubicBezTo>
                      <a:cubicBezTo>
                        <a:pt x="854" y="1452"/>
                        <a:pt x="649" y="1407"/>
                        <a:pt x="478" y="1262"/>
                      </a:cubicBezTo>
                      <a:cubicBezTo>
                        <a:pt x="305" y="1115"/>
                        <a:pt x="190" y="898"/>
                        <a:pt x="166" y="672"/>
                      </a:cubicBezTo>
                      <a:cubicBezTo>
                        <a:pt x="142" y="434"/>
                        <a:pt x="242" y="210"/>
                        <a:pt x="422" y="54"/>
                      </a:cubicBezTo>
                      <a:cubicBezTo>
                        <a:pt x="442" y="36"/>
                        <a:pt x="414" y="0"/>
                        <a:pt x="393" y="16"/>
                      </a:cubicBezTo>
                      <a:cubicBezTo>
                        <a:pt x="0" y="317"/>
                        <a:pt x="41" y="866"/>
                        <a:pt x="349" y="1214"/>
                      </a:cubicBezTo>
                      <a:cubicBezTo>
                        <a:pt x="495" y="1380"/>
                        <a:pt x="690" y="1468"/>
                        <a:pt x="906" y="1500"/>
                      </a:cubicBezTo>
                      <a:cubicBezTo>
                        <a:pt x="1121" y="1532"/>
                        <a:pt x="1372" y="1551"/>
                        <a:pt x="1579" y="1467"/>
                      </a:cubicBezTo>
                      <a:cubicBezTo>
                        <a:pt x="1629" y="1447"/>
                        <a:pt x="1671" y="1415"/>
                        <a:pt x="1704" y="1373"/>
                      </a:cubicBezTo>
                      <a:cubicBezTo>
                        <a:pt x="1708" y="1368"/>
                        <a:pt x="1702" y="1361"/>
                        <a:pt x="1697" y="136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0" name="chenying0907 6">
                  <a:extLst>
                    <a:ext uri="{FF2B5EF4-FFF2-40B4-BE49-F238E27FC236}">
                      <a16:creationId xmlns:a16="http://schemas.microsoft.com/office/drawing/2014/main" id="{622331DE-D1D9-48B0-B2FA-637D973C7F3F}"/>
                    </a:ext>
                  </a:extLst>
                </p:cNvPr>
                <p:cNvSpPr/>
                <p:nvPr/>
              </p:nvSpPr>
              <p:spPr bwMode="auto">
                <a:xfrm>
                  <a:off x="3246438" y="1457326"/>
                  <a:ext cx="2112963" cy="1933575"/>
                </a:xfrm>
                <a:custGeom>
                  <a:avLst/>
                  <a:gdLst>
                    <a:gd name="T0" fmla="*/ 394 w 2035"/>
                    <a:gd name="T1" fmla="*/ 1839 h 1862"/>
                    <a:gd name="T2" fmla="*/ 299 w 2035"/>
                    <a:gd name="T3" fmla="*/ 1656 h 1862"/>
                    <a:gd name="T4" fmla="*/ 221 w 2035"/>
                    <a:gd name="T5" fmla="*/ 1452 h 1862"/>
                    <a:gd name="T6" fmla="*/ 241 w 2035"/>
                    <a:gd name="T7" fmla="*/ 997 h 1862"/>
                    <a:gd name="T8" fmla="*/ 650 w 2035"/>
                    <a:gd name="T9" fmla="*/ 365 h 1862"/>
                    <a:gd name="T10" fmla="*/ 1301 w 2035"/>
                    <a:gd name="T11" fmla="*/ 65 h 1862"/>
                    <a:gd name="T12" fmla="*/ 1991 w 2035"/>
                    <a:gd name="T13" fmla="*/ 323 h 1862"/>
                    <a:gd name="T14" fmla="*/ 2019 w 2035"/>
                    <a:gd name="T15" fmla="*/ 295 h 1862"/>
                    <a:gd name="T16" fmla="*/ 1371 w 2035"/>
                    <a:gd name="T17" fmla="*/ 0 h 1862"/>
                    <a:gd name="T18" fmla="*/ 709 w 2035"/>
                    <a:gd name="T19" fmla="*/ 241 h 1862"/>
                    <a:gd name="T20" fmla="*/ 226 w 2035"/>
                    <a:gd name="T21" fmla="*/ 1619 h 1862"/>
                    <a:gd name="T22" fmla="*/ 375 w 2035"/>
                    <a:gd name="T23" fmla="*/ 1851 h 1862"/>
                    <a:gd name="T24" fmla="*/ 394 w 2035"/>
                    <a:gd name="T25" fmla="*/ 1839 h 18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035" h="1862">
                      <a:moveTo>
                        <a:pt x="394" y="1839"/>
                      </a:moveTo>
                      <a:cubicBezTo>
                        <a:pt x="360" y="1781"/>
                        <a:pt x="330" y="1716"/>
                        <a:pt x="299" y="1656"/>
                      </a:cubicBezTo>
                      <a:cubicBezTo>
                        <a:pt x="266" y="1591"/>
                        <a:pt x="240" y="1523"/>
                        <a:pt x="221" y="1452"/>
                      </a:cubicBezTo>
                      <a:cubicBezTo>
                        <a:pt x="181" y="1301"/>
                        <a:pt x="199" y="1146"/>
                        <a:pt x="241" y="997"/>
                      </a:cubicBezTo>
                      <a:cubicBezTo>
                        <a:pt x="310" y="752"/>
                        <a:pt x="461" y="533"/>
                        <a:pt x="650" y="365"/>
                      </a:cubicBezTo>
                      <a:cubicBezTo>
                        <a:pt x="830" y="204"/>
                        <a:pt x="1059" y="88"/>
                        <a:pt x="1301" y="65"/>
                      </a:cubicBezTo>
                      <a:cubicBezTo>
                        <a:pt x="1565" y="40"/>
                        <a:pt x="1795" y="154"/>
                        <a:pt x="1991" y="323"/>
                      </a:cubicBezTo>
                      <a:cubicBezTo>
                        <a:pt x="2010" y="340"/>
                        <a:pt x="2035" y="315"/>
                        <a:pt x="2019" y="295"/>
                      </a:cubicBezTo>
                      <a:cubicBezTo>
                        <a:pt x="1859" y="102"/>
                        <a:pt x="1621" y="0"/>
                        <a:pt x="1371" y="0"/>
                      </a:cubicBezTo>
                      <a:cubicBezTo>
                        <a:pt x="1131" y="0"/>
                        <a:pt x="899" y="101"/>
                        <a:pt x="709" y="241"/>
                      </a:cubicBezTo>
                      <a:cubicBezTo>
                        <a:pt x="298" y="545"/>
                        <a:pt x="0" y="1121"/>
                        <a:pt x="226" y="1619"/>
                      </a:cubicBezTo>
                      <a:cubicBezTo>
                        <a:pt x="266" y="1706"/>
                        <a:pt x="320" y="1775"/>
                        <a:pt x="375" y="1851"/>
                      </a:cubicBezTo>
                      <a:cubicBezTo>
                        <a:pt x="384" y="1862"/>
                        <a:pt x="402" y="1852"/>
                        <a:pt x="394" y="183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1" name="chenying0907 7">
                  <a:extLst>
                    <a:ext uri="{FF2B5EF4-FFF2-40B4-BE49-F238E27FC236}">
                      <a16:creationId xmlns:a16="http://schemas.microsoft.com/office/drawing/2014/main" id="{15B3F7AA-9B74-4FC9-34B0-6D016A890867}"/>
                    </a:ext>
                  </a:extLst>
                </p:cNvPr>
                <p:cNvSpPr/>
                <p:nvPr/>
              </p:nvSpPr>
              <p:spPr bwMode="auto">
                <a:xfrm>
                  <a:off x="5292726" y="1068388"/>
                  <a:ext cx="2541588" cy="1016000"/>
                </a:xfrm>
                <a:custGeom>
                  <a:avLst/>
                  <a:gdLst>
                    <a:gd name="T0" fmla="*/ 38 w 2447"/>
                    <a:gd name="T1" fmla="*/ 664 h 979"/>
                    <a:gd name="T2" fmla="*/ 1375 w 2447"/>
                    <a:gd name="T3" fmla="*/ 104 h 979"/>
                    <a:gd name="T4" fmla="*/ 2005 w 2447"/>
                    <a:gd name="T5" fmla="*/ 373 h 979"/>
                    <a:gd name="T6" fmla="*/ 2402 w 2447"/>
                    <a:gd name="T7" fmla="*/ 953 h 979"/>
                    <a:gd name="T8" fmla="*/ 2442 w 2447"/>
                    <a:gd name="T9" fmla="*/ 943 h 979"/>
                    <a:gd name="T10" fmla="*/ 1377 w 2447"/>
                    <a:gd name="T11" fmla="*/ 41 h 979"/>
                    <a:gd name="T12" fmla="*/ 622 w 2447"/>
                    <a:gd name="T13" fmla="*/ 99 h 979"/>
                    <a:gd name="T14" fmla="*/ 15 w 2447"/>
                    <a:gd name="T15" fmla="*/ 622 h 979"/>
                    <a:gd name="T16" fmla="*/ 6 w 2447"/>
                    <a:gd name="T17" fmla="*/ 656 h 979"/>
                    <a:gd name="T18" fmla="*/ 38 w 2447"/>
                    <a:gd name="T19" fmla="*/ 664 h 9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447" h="979">
                      <a:moveTo>
                        <a:pt x="38" y="664"/>
                      </a:moveTo>
                      <a:cubicBezTo>
                        <a:pt x="235" y="159"/>
                        <a:pt x="897" y="25"/>
                        <a:pt x="1375" y="104"/>
                      </a:cubicBezTo>
                      <a:cubicBezTo>
                        <a:pt x="1602" y="141"/>
                        <a:pt x="1823" y="231"/>
                        <a:pt x="2005" y="373"/>
                      </a:cubicBezTo>
                      <a:cubicBezTo>
                        <a:pt x="2195" y="521"/>
                        <a:pt x="2325" y="727"/>
                        <a:pt x="2402" y="953"/>
                      </a:cubicBezTo>
                      <a:cubicBezTo>
                        <a:pt x="2411" y="979"/>
                        <a:pt x="2447" y="968"/>
                        <a:pt x="2442" y="943"/>
                      </a:cubicBezTo>
                      <a:cubicBezTo>
                        <a:pt x="2340" y="436"/>
                        <a:pt x="1862" y="118"/>
                        <a:pt x="1377" y="41"/>
                      </a:cubicBezTo>
                      <a:cubicBezTo>
                        <a:pt x="1125" y="0"/>
                        <a:pt x="864" y="21"/>
                        <a:pt x="622" y="99"/>
                      </a:cubicBezTo>
                      <a:cubicBezTo>
                        <a:pt x="370" y="180"/>
                        <a:pt x="103" y="360"/>
                        <a:pt x="15" y="622"/>
                      </a:cubicBezTo>
                      <a:cubicBezTo>
                        <a:pt x="13" y="633"/>
                        <a:pt x="10" y="645"/>
                        <a:pt x="6" y="656"/>
                      </a:cubicBezTo>
                      <a:cubicBezTo>
                        <a:pt x="0" y="676"/>
                        <a:pt x="30" y="683"/>
                        <a:pt x="38" y="66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2" name="chenying0907 8">
                  <a:extLst>
                    <a:ext uri="{FF2B5EF4-FFF2-40B4-BE49-F238E27FC236}">
                      <a16:creationId xmlns:a16="http://schemas.microsoft.com/office/drawing/2014/main" id="{26C62047-02E7-C346-B4E8-A5A370D51014}"/>
                    </a:ext>
                  </a:extLst>
                </p:cNvPr>
                <p:cNvSpPr/>
                <p:nvPr/>
              </p:nvSpPr>
              <p:spPr bwMode="auto">
                <a:xfrm>
                  <a:off x="7777163" y="1998663"/>
                  <a:ext cx="1181100" cy="2060575"/>
                </a:xfrm>
                <a:custGeom>
                  <a:avLst/>
                  <a:gdLst>
                    <a:gd name="T0" fmla="*/ 20 w 1137"/>
                    <a:gd name="T1" fmla="*/ 63 h 1984"/>
                    <a:gd name="T2" fmla="*/ 215 w 1137"/>
                    <a:gd name="T3" fmla="*/ 53 h 1984"/>
                    <a:gd name="T4" fmla="*/ 400 w 1137"/>
                    <a:gd name="T5" fmla="*/ 98 h 1984"/>
                    <a:gd name="T6" fmla="*/ 735 w 1137"/>
                    <a:gd name="T7" fmla="*/ 336 h 1984"/>
                    <a:gd name="T8" fmla="*/ 1044 w 1137"/>
                    <a:gd name="T9" fmla="*/ 988 h 1984"/>
                    <a:gd name="T10" fmla="*/ 897 w 1137"/>
                    <a:gd name="T11" fmla="*/ 1554 h 1984"/>
                    <a:gd name="T12" fmla="*/ 343 w 1137"/>
                    <a:gd name="T13" fmla="*/ 1942 h 1984"/>
                    <a:gd name="T14" fmla="*/ 358 w 1137"/>
                    <a:gd name="T15" fmla="*/ 1980 h 1984"/>
                    <a:gd name="T16" fmla="*/ 953 w 1137"/>
                    <a:gd name="T17" fmla="*/ 1587 h 1984"/>
                    <a:gd name="T18" fmla="*/ 1107 w 1137"/>
                    <a:gd name="T19" fmla="*/ 964 h 1984"/>
                    <a:gd name="T20" fmla="*/ 752 w 1137"/>
                    <a:gd name="T21" fmla="*/ 266 h 1984"/>
                    <a:gd name="T22" fmla="*/ 415 w 1137"/>
                    <a:gd name="T23" fmla="*/ 44 h 1984"/>
                    <a:gd name="T24" fmla="*/ 215 w 1137"/>
                    <a:gd name="T25" fmla="*/ 2 h 1984"/>
                    <a:gd name="T26" fmla="*/ 119 w 1137"/>
                    <a:gd name="T27" fmla="*/ 7 h 1984"/>
                    <a:gd name="T28" fmla="*/ 14 w 1137"/>
                    <a:gd name="T29" fmla="*/ 41 h 1984"/>
                    <a:gd name="T30" fmla="*/ 20 w 1137"/>
                    <a:gd name="T31" fmla="*/ 63 h 19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137" h="1984">
                      <a:moveTo>
                        <a:pt x="20" y="63"/>
                      </a:moveTo>
                      <a:cubicBezTo>
                        <a:pt x="80" y="48"/>
                        <a:pt x="154" y="49"/>
                        <a:pt x="215" y="53"/>
                      </a:cubicBezTo>
                      <a:cubicBezTo>
                        <a:pt x="278" y="57"/>
                        <a:pt x="341" y="76"/>
                        <a:pt x="400" y="98"/>
                      </a:cubicBezTo>
                      <a:cubicBezTo>
                        <a:pt x="528" y="148"/>
                        <a:pt x="641" y="238"/>
                        <a:pt x="735" y="336"/>
                      </a:cubicBezTo>
                      <a:cubicBezTo>
                        <a:pt x="900" y="510"/>
                        <a:pt x="1016" y="750"/>
                        <a:pt x="1044" y="988"/>
                      </a:cubicBezTo>
                      <a:cubicBezTo>
                        <a:pt x="1069" y="1190"/>
                        <a:pt x="1016" y="1389"/>
                        <a:pt x="897" y="1554"/>
                      </a:cubicBezTo>
                      <a:cubicBezTo>
                        <a:pt x="757" y="1747"/>
                        <a:pt x="548" y="1839"/>
                        <a:pt x="343" y="1942"/>
                      </a:cubicBezTo>
                      <a:cubicBezTo>
                        <a:pt x="321" y="1953"/>
                        <a:pt x="337" y="1984"/>
                        <a:pt x="358" y="1980"/>
                      </a:cubicBezTo>
                      <a:cubicBezTo>
                        <a:pt x="592" y="1933"/>
                        <a:pt x="812" y="1776"/>
                        <a:pt x="953" y="1587"/>
                      </a:cubicBezTo>
                      <a:cubicBezTo>
                        <a:pt x="1086" y="1410"/>
                        <a:pt x="1137" y="1182"/>
                        <a:pt x="1107" y="964"/>
                      </a:cubicBezTo>
                      <a:cubicBezTo>
                        <a:pt x="1071" y="703"/>
                        <a:pt x="938" y="452"/>
                        <a:pt x="752" y="266"/>
                      </a:cubicBezTo>
                      <a:cubicBezTo>
                        <a:pt x="656" y="170"/>
                        <a:pt x="542" y="93"/>
                        <a:pt x="415" y="44"/>
                      </a:cubicBezTo>
                      <a:cubicBezTo>
                        <a:pt x="351" y="19"/>
                        <a:pt x="283" y="6"/>
                        <a:pt x="215" y="2"/>
                      </a:cubicBezTo>
                      <a:cubicBezTo>
                        <a:pt x="183" y="0"/>
                        <a:pt x="150" y="2"/>
                        <a:pt x="119" y="7"/>
                      </a:cubicBezTo>
                      <a:cubicBezTo>
                        <a:pt x="78" y="13"/>
                        <a:pt x="52" y="27"/>
                        <a:pt x="14" y="41"/>
                      </a:cubicBezTo>
                      <a:cubicBezTo>
                        <a:pt x="0" y="46"/>
                        <a:pt x="6" y="66"/>
                        <a:pt x="20" y="6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3" name="chenying0907 9">
                  <a:extLst>
                    <a:ext uri="{FF2B5EF4-FFF2-40B4-BE49-F238E27FC236}">
                      <a16:creationId xmlns:a16="http://schemas.microsoft.com/office/drawing/2014/main" id="{626CB8E6-D0A3-30FE-FE2E-00D459D6764D}"/>
                    </a:ext>
                  </a:extLst>
                </p:cNvPr>
                <p:cNvSpPr/>
                <p:nvPr/>
              </p:nvSpPr>
              <p:spPr bwMode="auto">
                <a:xfrm>
                  <a:off x="7016751" y="4010026"/>
                  <a:ext cx="1208088" cy="1095375"/>
                </a:xfrm>
                <a:custGeom>
                  <a:avLst/>
                  <a:gdLst>
                    <a:gd name="T0" fmla="*/ 1056 w 1164"/>
                    <a:gd name="T1" fmla="*/ 16 h 1055"/>
                    <a:gd name="T2" fmla="*/ 1085 w 1164"/>
                    <a:gd name="T3" fmla="*/ 64 h 1055"/>
                    <a:gd name="T4" fmla="*/ 1110 w 1164"/>
                    <a:gd name="T5" fmla="*/ 176 h 1055"/>
                    <a:gd name="T6" fmla="*/ 1081 w 1164"/>
                    <a:gd name="T7" fmla="*/ 362 h 1055"/>
                    <a:gd name="T8" fmla="*/ 828 w 1164"/>
                    <a:gd name="T9" fmla="*/ 714 h 1055"/>
                    <a:gd name="T10" fmla="*/ 30 w 1164"/>
                    <a:gd name="T11" fmla="*/ 996 h 1055"/>
                    <a:gd name="T12" fmla="*/ 30 w 1164"/>
                    <a:gd name="T13" fmla="*/ 1042 h 1055"/>
                    <a:gd name="T14" fmla="*/ 893 w 1164"/>
                    <a:gd name="T15" fmla="*/ 736 h 1055"/>
                    <a:gd name="T16" fmla="*/ 1143 w 1164"/>
                    <a:gd name="T17" fmla="*/ 346 h 1055"/>
                    <a:gd name="T18" fmla="*/ 1154 w 1164"/>
                    <a:gd name="T19" fmla="*/ 140 h 1055"/>
                    <a:gd name="T20" fmla="*/ 1121 w 1164"/>
                    <a:gd name="T21" fmla="*/ 43 h 1055"/>
                    <a:gd name="T22" fmla="*/ 1066 w 1164"/>
                    <a:gd name="T23" fmla="*/ 4 h 1055"/>
                    <a:gd name="T24" fmla="*/ 1056 w 1164"/>
                    <a:gd name="T25" fmla="*/ 16 h 10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164" h="1055">
                      <a:moveTo>
                        <a:pt x="1056" y="16"/>
                      </a:moveTo>
                      <a:cubicBezTo>
                        <a:pt x="1068" y="25"/>
                        <a:pt x="1078" y="52"/>
                        <a:pt x="1085" y="64"/>
                      </a:cubicBezTo>
                      <a:cubicBezTo>
                        <a:pt x="1104" y="97"/>
                        <a:pt x="1108" y="139"/>
                        <a:pt x="1110" y="176"/>
                      </a:cubicBezTo>
                      <a:cubicBezTo>
                        <a:pt x="1115" y="240"/>
                        <a:pt x="1103" y="302"/>
                        <a:pt x="1081" y="362"/>
                      </a:cubicBezTo>
                      <a:cubicBezTo>
                        <a:pt x="1032" y="501"/>
                        <a:pt x="939" y="620"/>
                        <a:pt x="828" y="714"/>
                      </a:cubicBezTo>
                      <a:cubicBezTo>
                        <a:pt x="609" y="901"/>
                        <a:pt x="312" y="981"/>
                        <a:pt x="30" y="996"/>
                      </a:cubicBezTo>
                      <a:cubicBezTo>
                        <a:pt x="0" y="998"/>
                        <a:pt x="0" y="1041"/>
                        <a:pt x="30" y="1042"/>
                      </a:cubicBezTo>
                      <a:cubicBezTo>
                        <a:pt x="339" y="1055"/>
                        <a:pt x="661" y="941"/>
                        <a:pt x="893" y="736"/>
                      </a:cubicBezTo>
                      <a:cubicBezTo>
                        <a:pt x="1011" y="632"/>
                        <a:pt x="1097" y="496"/>
                        <a:pt x="1143" y="346"/>
                      </a:cubicBezTo>
                      <a:cubicBezTo>
                        <a:pt x="1163" y="279"/>
                        <a:pt x="1164" y="208"/>
                        <a:pt x="1154" y="140"/>
                      </a:cubicBezTo>
                      <a:cubicBezTo>
                        <a:pt x="1150" y="106"/>
                        <a:pt x="1138" y="73"/>
                        <a:pt x="1121" y="43"/>
                      </a:cubicBezTo>
                      <a:cubicBezTo>
                        <a:pt x="1105" y="16"/>
                        <a:pt x="1089" y="17"/>
                        <a:pt x="1066" y="4"/>
                      </a:cubicBezTo>
                      <a:cubicBezTo>
                        <a:pt x="1058" y="0"/>
                        <a:pt x="1049" y="11"/>
                        <a:pt x="1056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4" name="chenying0907 10">
                  <a:extLst>
                    <a:ext uri="{FF2B5EF4-FFF2-40B4-BE49-F238E27FC236}">
                      <a16:creationId xmlns:a16="http://schemas.microsoft.com/office/drawing/2014/main" id="{8F3CF391-4E20-29F7-406F-2E1CC6B91E38}"/>
                    </a:ext>
                  </a:extLst>
                </p:cNvPr>
                <p:cNvSpPr/>
                <p:nvPr/>
              </p:nvSpPr>
              <p:spPr bwMode="auto">
                <a:xfrm>
                  <a:off x="4975226" y="4775201"/>
                  <a:ext cx="1274763" cy="733425"/>
                </a:xfrm>
                <a:custGeom>
                  <a:avLst/>
                  <a:gdLst>
                    <a:gd name="T0" fmla="*/ 28 w 1229"/>
                    <a:gd name="T1" fmla="*/ 8 h 706"/>
                    <a:gd name="T2" fmla="*/ 139 w 1229"/>
                    <a:gd name="T3" fmla="*/ 371 h 706"/>
                    <a:gd name="T4" fmla="*/ 420 w 1229"/>
                    <a:gd name="T5" fmla="*/ 595 h 706"/>
                    <a:gd name="T6" fmla="*/ 1199 w 1229"/>
                    <a:gd name="T7" fmla="*/ 617 h 706"/>
                    <a:gd name="T8" fmla="*/ 1186 w 1229"/>
                    <a:gd name="T9" fmla="*/ 571 h 706"/>
                    <a:gd name="T10" fmla="*/ 469 w 1229"/>
                    <a:gd name="T11" fmla="*/ 549 h 706"/>
                    <a:gd name="T12" fmla="*/ 191 w 1229"/>
                    <a:gd name="T13" fmla="*/ 341 h 706"/>
                    <a:gd name="T14" fmla="*/ 105 w 1229"/>
                    <a:gd name="T15" fmla="*/ 187 h 706"/>
                    <a:gd name="T16" fmla="*/ 43 w 1229"/>
                    <a:gd name="T17" fmla="*/ 7 h 706"/>
                    <a:gd name="T18" fmla="*/ 28 w 1229"/>
                    <a:gd name="T19" fmla="*/ 8 h 7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229" h="706">
                      <a:moveTo>
                        <a:pt x="28" y="8"/>
                      </a:moveTo>
                      <a:cubicBezTo>
                        <a:pt x="0" y="129"/>
                        <a:pt x="72" y="275"/>
                        <a:pt x="139" y="371"/>
                      </a:cubicBezTo>
                      <a:cubicBezTo>
                        <a:pt x="210" y="470"/>
                        <a:pt x="310" y="545"/>
                        <a:pt x="420" y="595"/>
                      </a:cubicBezTo>
                      <a:cubicBezTo>
                        <a:pt x="664" y="706"/>
                        <a:pt x="948" y="698"/>
                        <a:pt x="1199" y="617"/>
                      </a:cubicBezTo>
                      <a:cubicBezTo>
                        <a:pt x="1229" y="608"/>
                        <a:pt x="1217" y="563"/>
                        <a:pt x="1186" y="571"/>
                      </a:cubicBezTo>
                      <a:cubicBezTo>
                        <a:pt x="954" y="630"/>
                        <a:pt x="695" y="637"/>
                        <a:pt x="469" y="549"/>
                      </a:cubicBezTo>
                      <a:cubicBezTo>
                        <a:pt x="360" y="506"/>
                        <a:pt x="262" y="433"/>
                        <a:pt x="191" y="341"/>
                      </a:cubicBezTo>
                      <a:cubicBezTo>
                        <a:pt x="155" y="294"/>
                        <a:pt x="127" y="241"/>
                        <a:pt x="105" y="187"/>
                      </a:cubicBezTo>
                      <a:cubicBezTo>
                        <a:pt x="81" y="128"/>
                        <a:pt x="72" y="63"/>
                        <a:pt x="43" y="7"/>
                      </a:cubicBezTo>
                      <a:cubicBezTo>
                        <a:pt x="40" y="0"/>
                        <a:pt x="30" y="2"/>
                        <a:pt x="28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5" name="chenying0907 11">
                  <a:extLst>
                    <a:ext uri="{FF2B5EF4-FFF2-40B4-BE49-F238E27FC236}">
                      <a16:creationId xmlns:a16="http://schemas.microsoft.com/office/drawing/2014/main" id="{4BAB3DBA-DC10-1E38-4D56-A2B95004E4DB}"/>
                    </a:ext>
                  </a:extLst>
                </p:cNvPr>
                <p:cNvSpPr/>
                <p:nvPr/>
              </p:nvSpPr>
              <p:spPr bwMode="auto">
                <a:xfrm>
                  <a:off x="6203951" y="5040313"/>
                  <a:ext cx="1285875" cy="706438"/>
                </a:xfrm>
                <a:custGeom>
                  <a:avLst/>
                  <a:gdLst>
                    <a:gd name="T0" fmla="*/ 9 w 1238"/>
                    <a:gd name="T1" fmla="*/ 343 h 681"/>
                    <a:gd name="T2" fmla="*/ 575 w 1238"/>
                    <a:gd name="T3" fmla="*/ 605 h 681"/>
                    <a:gd name="T4" fmla="*/ 1222 w 1238"/>
                    <a:gd name="T5" fmla="*/ 529 h 681"/>
                    <a:gd name="T6" fmla="*/ 1222 w 1238"/>
                    <a:gd name="T7" fmla="*/ 485 h 681"/>
                    <a:gd name="T8" fmla="*/ 968 w 1238"/>
                    <a:gd name="T9" fmla="*/ 314 h 681"/>
                    <a:gd name="T10" fmla="*/ 825 w 1238"/>
                    <a:gd name="T11" fmla="*/ 32 h 681"/>
                    <a:gd name="T12" fmla="*/ 776 w 1238"/>
                    <a:gd name="T13" fmla="*/ 46 h 681"/>
                    <a:gd name="T14" fmla="*/ 921 w 1238"/>
                    <a:gd name="T15" fmla="*/ 340 h 681"/>
                    <a:gd name="T16" fmla="*/ 1196 w 1238"/>
                    <a:gd name="T17" fmla="*/ 529 h 681"/>
                    <a:gd name="T18" fmla="*/ 1196 w 1238"/>
                    <a:gd name="T19" fmla="*/ 485 h 681"/>
                    <a:gd name="T20" fmla="*/ 23 w 1238"/>
                    <a:gd name="T21" fmla="*/ 324 h 681"/>
                    <a:gd name="T22" fmla="*/ 9 w 1238"/>
                    <a:gd name="T23" fmla="*/ 343 h 6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238" h="681">
                      <a:moveTo>
                        <a:pt x="9" y="343"/>
                      </a:moveTo>
                      <a:cubicBezTo>
                        <a:pt x="152" y="493"/>
                        <a:pt x="376" y="569"/>
                        <a:pt x="575" y="605"/>
                      </a:cubicBezTo>
                      <a:cubicBezTo>
                        <a:pt x="792" y="644"/>
                        <a:pt x="1024" y="631"/>
                        <a:pt x="1222" y="529"/>
                      </a:cubicBezTo>
                      <a:cubicBezTo>
                        <a:pt x="1238" y="520"/>
                        <a:pt x="1238" y="494"/>
                        <a:pt x="1222" y="485"/>
                      </a:cubicBezTo>
                      <a:cubicBezTo>
                        <a:pt x="1131" y="437"/>
                        <a:pt x="1041" y="387"/>
                        <a:pt x="968" y="314"/>
                      </a:cubicBezTo>
                      <a:cubicBezTo>
                        <a:pt x="889" y="238"/>
                        <a:pt x="847" y="138"/>
                        <a:pt x="825" y="32"/>
                      </a:cubicBezTo>
                      <a:cubicBezTo>
                        <a:pt x="819" y="0"/>
                        <a:pt x="770" y="14"/>
                        <a:pt x="776" y="46"/>
                      </a:cubicBezTo>
                      <a:cubicBezTo>
                        <a:pt x="799" y="157"/>
                        <a:pt x="844" y="256"/>
                        <a:pt x="921" y="340"/>
                      </a:cubicBezTo>
                      <a:cubicBezTo>
                        <a:pt x="997" y="422"/>
                        <a:pt x="1098" y="479"/>
                        <a:pt x="1196" y="529"/>
                      </a:cubicBezTo>
                      <a:cubicBezTo>
                        <a:pt x="1196" y="514"/>
                        <a:pt x="1196" y="500"/>
                        <a:pt x="1196" y="485"/>
                      </a:cubicBezTo>
                      <a:cubicBezTo>
                        <a:pt x="821" y="681"/>
                        <a:pt x="352" y="551"/>
                        <a:pt x="23" y="324"/>
                      </a:cubicBezTo>
                      <a:cubicBezTo>
                        <a:pt x="12" y="316"/>
                        <a:pt x="0" y="333"/>
                        <a:pt x="9" y="34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grpSp>
              <p:nvGrpSpPr>
                <p:cNvPr id="16" name="chenying0907 239">
                  <a:extLst>
                    <a:ext uri="{FF2B5EF4-FFF2-40B4-BE49-F238E27FC236}">
                      <a16:creationId xmlns:a16="http://schemas.microsoft.com/office/drawing/2014/main" id="{628B6326-A8F7-07E7-F6B8-731765F78F06}"/>
                    </a:ext>
                  </a:extLst>
                </p:cNvPr>
                <p:cNvGrpSpPr/>
                <p:nvPr/>
              </p:nvGrpSpPr>
              <p:grpSpPr>
                <a:xfrm>
                  <a:off x="3517901" y="1225551"/>
                  <a:ext cx="5260975" cy="4090987"/>
                  <a:chOff x="3517901" y="1225551"/>
                  <a:chExt cx="5260975" cy="4090987"/>
                </a:xfrm>
                <a:grpFill/>
              </p:grpSpPr>
              <p:sp>
                <p:nvSpPr>
                  <p:cNvPr id="17" name="chenying0907 12">
                    <a:extLst>
                      <a:ext uri="{FF2B5EF4-FFF2-40B4-BE49-F238E27FC236}">
                        <a16:creationId xmlns:a16="http://schemas.microsoft.com/office/drawing/2014/main" id="{D5ADE4E4-A97D-8AC9-9F4D-EA8A005D6E91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805738" y="2135188"/>
                    <a:ext cx="109538" cy="38100"/>
                  </a:xfrm>
                  <a:custGeom>
                    <a:avLst/>
                    <a:gdLst>
                      <a:gd name="T0" fmla="*/ 6 w 106"/>
                      <a:gd name="T1" fmla="*/ 35 h 37"/>
                      <a:gd name="T2" fmla="*/ 45 w 106"/>
                      <a:gd name="T3" fmla="*/ 33 h 37"/>
                      <a:gd name="T4" fmla="*/ 97 w 106"/>
                      <a:gd name="T5" fmla="*/ 22 h 37"/>
                      <a:gd name="T6" fmla="*/ 97 w 106"/>
                      <a:gd name="T7" fmla="*/ 6 h 37"/>
                      <a:gd name="T8" fmla="*/ 52 w 106"/>
                      <a:gd name="T9" fmla="*/ 6 h 37"/>
                      <a:gd name="T10" fmla="*/ 4 w 106"/>
                      <a:gd name="T11" fmla="*/ 24 h 37"/>
                      <a:gd name="T12" fmla="*/ 6 w 106"/>
                      <a:gd name="T13" fmla="*/ 35 h 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06" h="37">
                        <a:moveTo>
                          <a:pt x="6" y="35"/>
                        </a:moveTo>
                        <a:cubicBezTo>
                          <a:pt x="20" y="37"/>
                          <a:pt x="32" y="35"/>
                          <a:pt x="45" y="33"/>
                        </a:cubicBezTo>
                        <a:cubicBezTo>
                          <a:pt x="63" y="30"/>
                          <a:pt x="80" y="29"/>
                          <a:pt x="97" y="22"/>
                        </a:cubicBezTo>
                        <a:cubicBezTo>
                          <a:pt x="105" y="19"/>
                          <a:pt x="106" y="9"/>
                          <a:pt x="97" y="6"/>
                        </a:cubicBezTo>
                        <a:cubicBezTo>
                          <a:pt x="81" y="0"/>
                          <a:pt x="68" y="2"/>
                          <a:pt x="52" y="6"/>
                        </a:cubicBezTo>
                        <a:cubicBezTo>
                          <a:pt x="34" y="9"/>
                          <a:pt x="17" y="13"/>
                          <a:pt x="4" y="24"/>
                        </a:cubicBezTo>
                        <a:cubicBezTo>
                          <a:pt x="0" y="27"/>
                          <a:pt x="2" y="34"/>
                          <a:pt x="6" y="3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18" name="chenying0907 13">
                    <a:extLst>
                      <a:ext uri="{FF2B5EF4-FFF2-40B4-BE49-F238E27FC236}">
                        <a16:creationId xmlns:a16="http://schemas.microsoft.com/office/drawing/2014/main" id="{0A2B4F80-36A4-3CAA-F93D-F29B0E2D5E8C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018463" y="2144713"/>
                    <a:ext cx="92075" cy="34925"/>
                  </a:xfrm>
                  <a:custGeom>
                    <a:avLst/>
                    <a:gdLst>
                      <a:gd name="T0" fmla="*/ 4 w 89"/>
                      <a:gd name="T1" fmla="*/ 9 h 35"/>
                      <a:gd name="T2" fmla="*/ 79 w 89"/>
                      <a:gd name="T3" fmla="*/ 34 h 35"/>
                      <a:gd name="T4" fmla="*/ 83 w 89"/>
                      <a:gd name="T5" fmla="*/ 20 h 35"/>
                      <a:gd name="T6" fmla="*/ 7 w 89"/>
                      <a:gd name="T7" fmla="*/ 0 h 35"/>
                      <a:gd name="T8" fmla="*/ 4 w 89"/>
                      <a:gd name="T9" fmla="*/ 9 h 3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9" h="35">
                        <a:moveTo>
                          <a:pt x="4" y="9"/>
                        </a:moveTo>
                        <a:cubicBezTo>
                          <a:pt x="28" y="23"/>
                          <a:pt x="52" y="31"/>
                          <a:pt x="79" y="34"/>
                        </a:cubicBezTo>
                        <a:cubicBezTo>
                          <a:pt x="87" y="35"/>
                          <a:pt x="89" y="24"/>
                          <a:pt x="83" y="20"/>
                        </a:cubicBezTo>
                        <a:cubicBezTo>
                          <a:pt x="59" y="6"/>
                          <a:pt x="34" y="3"/>
                          <a:pt x="7" y="0"/>
                        </a:cubicBezTo>
                        <a:cubicBezTo>
                          <a:pt x="2" y="0"/>
                          <a:pt x="0" y="7"/>
                          <a:pt x="4" y="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19" name="chenying0907 14">
                    <a:extLst>
                      <a:ext uri="{FF2B5EF4-FFF2-40B4-BE49-F238E27FC236}">
                        <a16:creationId xmlns:a16="http://schemas.microsoft.com/office/drawing/2014/main" id="{B95E18E3-F040-A0E5-E166-E0A94B414C5D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228013" y="2225676"/>
                    <a:ext cx="107950" cy="61913"/>
                  </a:xfrm>
                  <a:custGeom>
                    <a:avLst/>
                    <a:gdLst>
                      <a:gd name="T0" fmla="*/ 6 w 105"/>
                      <a:gd name="T1" fmla="*/ 10 h 59"/>
                      <a:gd name="T2" fmla="*/ 91 w 105"/>
                      <a:gd name="T3" fmla="*/ 55 h 59"/>
                      <a:gd name="T4" fmla="*/ 99 w 105"/>
                      <a:gd name="T5" fmla="*/ 44 h 59"/>
                      <a:gd name="T6" fmla="*/ 9 w 105"/>
                      <a:gd name="T7" fmla="*/ 1 h 59"/>
                      <a:gd name="T8" fmla="*/ 6 w 105"/>
                      <a:gd name="T9" fmla="*/ 10 h 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5" h="59">
                        <a:moveTo>
                          <a:pt x="6" y="10"/>
                        </a:moveTo>
                        <a:cubicBezTo>
                          <a:pt x="35" y="21"/>
                          <a:pt x="64" y="39"/>
                          <a:pt x="91" y="55"/>
                        </a:cubicBezTo>
                        <a:cubicBezTo>
                          <a:pt x="97" y="59"/>
                          <a:pt x="105" y="49"/>
                          <a:pt x="99" y="44"/>
                        </a:cubicBezTo>
                        <a:cubicBezTo>
                          <a:pt x="72" y="20"/>
                          <a:pt x="44" y="7"/>
                          <a:pt x="9" y="1"/>
                        </a:cubicBezTo>
                        <a:cubicBezTo>
                          <a:pt x="3" y="0"/>
                          <a:pt x="0" y="8"/>
                          <a:pt x="6" y="1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21" name="chenying0907 15">
                    <a:extLst>
                      <a:ext uri="{FF2B5EF4-FFF2-40B4-BE49-F238E27FC236}">
                        <a16:creationId xmlns:a16="http://schemas.microsoft.com/office/drawing/2014/main" id="{1ABAA511-56B0-4C79-E9F0-5FB142D15A38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421688" y="2389188"/>
                    <a:ext cx="77788" cy="84138"/>
                  </a:xfrm>
                  <a:custGeom>
                    <a:avLst/>
                    <a:gdLst>
                      <a:gd name="T0" fmla="*/ 1 w 75"/>
                      <a:gd name="T1" fmla="*/ 1 h 81"/>
                      <a:gd name="T2" fmla="*/ 14 w 75"/>
                      <a:gd name="T3" fmla="*/ 20 h 81"/>
                      <a:gd name="T4" fmla="*/ 31 w 75"/>
                      <a:gd name="T5" fmla="*/ 42 h 81"/>
                      <a:gd name="T6" fmla="*/ 62 w 75"/>
                      <a:gd name="T7" fmla="*/ 77 h 81"/>
                      <a:gd name="T8" fmla="*/ 72 w 75"/>
                      <a:gd name="T9" fmla="*/ 71 h 81"/>
                      <a:gd name="T10" fmla="*/ 45 w 75"/>
                      <a:gd name="T11" fmla="*/ 35 h 81"/>
                      <a:gd name="T12" fmla="*/ 24 w 75"/>
                      <a:gd name="T13" fmla="*/ 16 h 81"/>
                      <a:gd name="T14" fmla="*/ 2 w 75"/>
                      <a:gd name="T15" fmla="*/ 0 h 81"/>
                      <a:gd name="T16" fmla="*/ 1 w 75"/>
                      <a:gd name="T17" fmla="*/ 1 h 8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75" h="81">
                        <a:moveTo>
                          <a:pt x="1" y="1"/>
                        </a:moveTo>
                        <a:cubicBezTo>
                          <a:pt x="6" y="6"/>
                          <a:pt x="9" y="14"/>
                          <a:pt x="14" y="20"/>
                        </a:cubicBezTo>
                        <a:cubicBezTo>
                          <a:pt x="19" y="27"/>
                          <a:pt x="25" y="35"/>
                          <a:pt x="31" y="42"/>
                        </a:cubicBezTo>
                        <a:cubicBezTo>
                          <a:pt x="41" y="54"/>
                          <a:pt x="51" y="66"/>
                          <a:pt x="62" y="77"/>
                        </a:cubicBezTo>
                        <a:cubicBezTo>
                          <a:pt x="66" y="81"/>
                          <a:pt x="75" y="77"/>
                          <a:pt x="72" y="71"/>
                        </a:cubicBezTo>
                        <a:cubicBezTo>
                          <a:pt x="66" y="57"/>
                          <a:pt x="57" y="46"/>
                          <a:pt x="45" y="35"/>
                        </a:cubicBezTo>
                        <a:cubicBezTo>
                          <a:pt x="38" y="28"/>
                          <a:pt x="31" y="22"/>
                          <a:pt x="24" y="16"/>
                        </a:cubicBezTo>
                        <a:cubicBezTo>
                          <a:pt x="17" y="10"/>
                          <a:pt x="8" y="6"/>
                          <a:pt x="2" y="0"/>
                        </a:cubicBezTo>
                        <a:cubicBezTo>
                          <a:pt x="1" y="0"/>
                          <a:pt x="0" y="0"/>
                          <a:pt x="1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22" name="chenying0907 16">
                    <a:extLst>
                      <a:ext uri="{FF2B5EF4-FFF2-40B4-BE49-F238E27FC236}">
                        <a16:creationId xmlns:a16="http://schemas.microsoft.com/office/drawing/2014/main" id="{0C7CD6B2-268F-05ED-A529-3B0D9138B100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572501" y="2570163"/>
                    <a:ext cx="60325" cy="90488"/>
                  </a:xfrm>
                  <a:custGeom>
                    <a:avLst/>
                    <a:gdLst>
                      <a:gd name="T0" fmla="*/ 3 w 57"/>
                      <a:gd name="T1" fmla="*/ 10 h 88"/>
                      <a:gd name="T2" fmla="*/ 47 w 57"/>
                      <a:gd name="T3" fmla="*/ 83 h 88"/>
                      <a:gd name="T4" fmla="*/ 55 w 57"/>
                      <a:gd name="T5" fmla="*/ 77 h 88"/>
                      <a:gd name="T6" fmla="*/ 11 w 57"/>
                      <a:gd name="T7" fmla="*/ 5 h 88"/>
                      <a:gd name="T8" fmla="*/ 3 w 57"/>
                      <a:gd name="T9" fmla="*/ 10 h 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7" h="88">
                        <a:moveTo>
                          <a:pt x="3" y="10"/>
                        </a:moveTo>
                        <a:cubicBezTo>
                          <a:pt x="17" y="35"/>
                          <a:pt x="27" y="63"/>
                          <a:pt x="47" y="83"/>
                        </a:cubicBezTo>
                        <a:cubicBezTo>
                          <a:pt x="51" y="88"/>
                          <a:pt x="57" y="82"/>
                          <a:pt x="55" y="77"/>
                        </a:cubicBezTo>
                        <a:cubicBezTo>
                          <a:pt x="44" y="51"/>
                          <a:pt x="28" y="27"/>
                          <a:pt x="11" y="5"/>
                        </a:cubicBezTo>
                        <a:cubicBezTo>
                          <a:pt x="8" y="0"/>
                          <a:pt x="0" y="4"/>
                          <a:pt x="3" y="1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23" name="chenying0907 17">
                    <a:extLst>
                      <a:ext uri="{FF2B5EF4-FFF2-40B4-BE49-F238E27FC236}">
                        <a16:creationId xmlns:a16="http://schemas.microsoft.com/office/drawing/2014/main" id="{80E11A55-2197-117C-E5CF-081ABD056ECC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664576" y="2767013"/>
                    <a:ext cx="42863" cy="88900"/>
                  </a:xfrm>
                  <a:custGeom>
                    <a:avLst/>
                    <a:gdLst>
                      <a:gd name="T0" fmla="*/ 3 w 41"/>
                      <a:gd name="T1" fmla="*/ 7 h 86"/>
                      <a:gd name="T2" fmla="*/ 30 w 41"/>
                      <a:gd name="T3" fmla="*/ 79 h 86"/>
                      <a:gd name="T4" fmla="*/ 40 w 41"/>
                      <a:gd name="T5" fmla="*/ 76 h 86"/>
                      <a:gd name="T6" fmla="*/ 9 w 41"/>
                      <a:gd name="T7" fmla="*/ 4 h 86"/>
                      <a:gd name="T8" fmla="*/ 3 w 41"/>
                      <a:gd name="T9" fmla="*/ 7 h 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1" h="86">
                        <a:moveTo>
                          <a:pt x="3" y="7"/>
                        </a:moveTo>
                        <a:cubicBezTo>
                          <a:pt x="16" y="29"/>
                          <a:pt x="21" y="56"/>
                          <a:pt x="30" y="79"/>
                        </a:cubicBezTo>
                        <a:cubicBezTo>
                          <a:pt x="32" y="86"/>
                          <a:pt x="41" y="83"/>
                          <a:pt x="40" y="76"/>
                        </a:cubicBezTo>
                        <a:cubicBezTo>
                          <a:pt x="36" y="48"/>
                          <a:pt x="25" y="27"/>
                          <a:pt x="9" y="4"/>
                        </a:cubicBezTo>
                        <a:cubicBezTo>
                          <a:pt x="7" y="0"/>
                          <a:pt x="0" y="3"/>
                          <a:pt x="3" y="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27" name="chenying0907 18">
                    <a:extLst>
                      <a:ext uri="{FF2B5EF4-FFF2-40B4-BE49-F238E27FC236}">
                        <a16:creationId xmlns:a16="http://schemas.microsoft.com/office/drawing/2014/main" id="{99E6E6F5-F3C7-96B5-50F5-20919FE7DD21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740776" y="2992438"/>
                    <a:ext cx="26988" cy="107950"/>
                  </a:xfrm>
                  <a:custGeom>
                    <a:avLst/>
                    <a:gdLst>
                      <a:gd name="T0" fmla="*/ 2 w 27"/>
                      <a:gd name="T1" fmla="*/ 7 h 104"/>
                      <a:gd name="T2" fmla="*/ 17 w 27"/>
                      <a:gd name="T3" fmla="*/ 100 h 104"/>
                      <a:gd name="T4" fmla="*/ 23 w 27"/>
                      <a:gd name="T5" fmla="*/ 100 h 104"/>
                      <a:gd name="T6" fmla="*/ 9 w 27"/>
                      <a:gd name="T7" fmla="*/ 4 h 104"/>
                      <a:gd name="T8" fmla="*/ 2 w 27"/>
                      <a:gd name="T9" fmla="*/ 7 h 1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7" h="104">
                        <a:moveTo>
                          <a:pt x="2" y="7"/>
                        </a:moveTo>
                        <a:cubicBezTo>
                          <a:pt x="14" y="36"/>
                          <a:pt x="13" y="68"/>
                          <a:pt x="17" y="100"/>
                        </a:cubicBezTo>
                        <a:cubicBezTo>
                          <a:pt x="17" y="104"/>
                          <a:pt x="23" y="104"/>
                          <a:pt x="23" y="100"/>
                        </a:cubicBezTo>
                        <a:cubicBezTo>
                          <a:pt x="27" y="67"/>
                          <a:pt x="24" y="33"/>
                          <a:pt x="9" y="4"/>
                        </a:cubicBezTo>
                        <a:cubicBezTo>
                          <a:pt x="7" y="0"/>
                          <a:pt x="0" y="3"/>
                          <a:pt x="2" y="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28" name="chenying0907 19">
                    <a:extLst>
                      <a:ext uri="{FF2B5EF4-FFF2-40B4-BE49-F238E27FC236}">
                        <a16:creationId xmlns:a16="http://schemas.microsoft.com/office/drawing/2014/main" id="{89F0A7FC-38AB-E60B-9012-6B1EAC10F01E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753476" y="3206751"/>
                    <a:ext cx="25400" cy="80963"/>
                  </a:xfrm>
                  <a:custGeom>
                    <a:avLst/>
                    <a:gdLst>
                      <a:gd name="T0" fmla="*/ 13 w 24"/>
                      <a:gd name="T1" fmla="*/ 2 h 78"/>
                      <a:gd name="T2" fmla="*/ 4 w 24"/>
                      <a:gd name="T3" fmla="*/ 32 h 78"/>
                      <a:gd name="T4" fmla="*/ 2 w 24"/>
                      <a:gd name="T5" fmla="*/ 46 h 78"/>
                      <a:gd name="T6" fmla="*/ 0 w 24"/>
                      <a:gd name="T7" fmla="*/ 66 h 78"/>
                      <a:gd name="T8" fmla="*/ 13 w 24"/>
                      <a:gd name="T9" fmla="*/ 71 h 78"/>
                      <a:gd name="T10" fmla="*/ 23 w 24"/>
                      <a:gd name="T11" fmla="*/ 39 h 78"/>
                      <a:gd name="T12" fmla="*/ 15 w 24"/>
                      <a:gd name="T13" fmla="*/ 2 h 78"/>
                      <a:gd name="T14" fmla="*/ 13 w 24"/>
                      <a:gd name="T15" fmla="*/ 2 h 7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4" h="78">
                        <a:moveTo>
                          <a:pt x="13" y="2"/>
                        </a:moveTo>
                        <a:cubicBezTo>
                          <a:pt x="9" y="12"/>
                          <a:pt x="6" y="21"/>
                          <a:pt x="4" y="32"/>
                        </a:cubicBezTo>
                        <a:cubicBezTo>
                          <a:pt x="3" y="37"/>
                          <a:pt x="2" y="41"/>
                          <a:pt x="2" y="46"/>
                        </a:cubicBezTo>
                        <a:cubicBezTo>
                          <a:pt x="1" y="53"/>
                          <a:pt x="1" y="59"/>
                          <a:pt x="0" y="66"/>
                        </a:cubicBezTo>
                        <a:cubicBezTo>
                          <a:pt x="0" y="72"/>
                          <a:pt x="9" y="78"/>
                          <a:pt x="13" y="71"/>
                        </a:cubicBezTo>
                        <a:cubicBezTo>
                          <a:pt x="18" y="60"/>
                          <a:pt x="21" y="52"/>
                          <a:pt x="23" y="39"/>
                        </a:cubicBezTo>
                        <a:cubicBezTo>
                          <a:pt x="24" y="25"/>
                          <a:pt x="20" y="15"/>
                          <a:pt x="15" y="2"/>
                        </a:cubicBezTo>
                        <a:cubicBezTo>
                          <a:pt x="15" y="0"/>
                          <a:pt x="13" y="1"/>
                          <a:pt x="13" y="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29" name="chenying0907 20">
                    <a:extLst>
                      <a:ext uri="{FF2B5EF4-FFF2-40B4-BE49-F238E27FC236}">
                        <a16:creationId xmlns:a16="http://schemas.microsoft.com/office/drawing/2014/main" id="{7B1A3B66-1890-886A-7379-0767F6EAA093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672513" y="3368676"/>
                    <a:ext cx="61913" cy="100013"/>
                  </a:xfrm>
                  <a:custGeom>
                    <a:avLst/>
                    <a:gdLst>
                      <a:gd name="T0" fmla="*/ 46 w 61"/>
                      <a:gd name="T1" fmla="*/ 3 h 97"/>
                      <a:gd name="T2" fmla="*/ 6 w 61"/>
                      <a:gd name="T3" fmla="*/ 81 h 97"/>
                      <a:gd name="T4" fmla="*/ 20 w 61"/>
                      <a:gd name="T5" fmla="*/ 91 h 97"/>
                      <a:gd name="T6" fmla="*/ 52 w 61"/>
                      <a:gd name="T7" fmla="*/ 51 h 97"/>
                      <a:gd name="T8" fmla="*/ 53 w 61"/>
                      <a:gd name="T9" fmla="*/ 3 h 97"/>
                      <a:gd name="T10" fmla="*/ 46 w 61"/>
                      <a:gd name="T11" fmla="*/ 3 h 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61" h="97">
                        <a:moveTo>
                          <a:pt x="46" y="3"/>
                        </a:moveTo>
                        <a:cubicBezTo>
                          <a:pt x="33" y="29"/>
                          <a:pt x="23" y="57"/>
                          <a:pt x="6" y="81"/>
                        </a:cubicBezTo>
                        <a:cubicBezTo>
                          <a:pt x="0" y="89"/>
                          <a:pt x="13" y="97"/>
                          <a:pt x="20" y="91"/>
                        </a:cubicBezTo>
                        <a:cubicBezTo>
                          <a:pt x="34" y="80"/>
                          <a:pt x="45" y="69"/>
                          <a:pt x="52" y="51"/>
                        </a:cubicBezTo>
                        <a:cubicBezTo>
                          <a:pt x="58" y="35"/>
                          <a:pt x="61" y="20"/>
                          <a:pt x="53" y="3"/>
                        </a:cubicBezTo>
                        <a:cubicBezTo>
                          <a:pt x="52" y="0"/>
                          <a:pt x="47" y="1"/>
                          <a:pt x="46" y="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33" name="chenying0907 21">
                    <a:extLst>
                      <a:ext uri="{FF2B5EF4-FFF2-40B4-BE49-F238E27FC236}">
                        <a16:creationId xmlns:a16="http://schemas.microsoft.com/office/drawing/2014/main" id="{BF57FC12-FAC7-642F-8075-42DE595E73F6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559801" y="3544888"/>
                    <a:ext cx="68263" cy="84138"/>
                  </a:xfrm>
                  <a:custGeom>
                    <a:avLst/>
                    <a:gdLst>
                      <a:gd name="T0" fmla="*/ 51 w 66"/>
                      <a:gd name="T1" fmla="*/ 4 h 81"/>
                      <a:gd name="T2" fmla="*/ 24 w 66"/>
                      <a:gd name="T3" fmla="*/ 33 h 81"/>
                      <a:gd name="T4" fmla="*/ 14 w 66"/>
                      <a:gd name="T5" fmla="*/ 46 h 81"/>
                      <a:gd name="T6" fmla="*/ 5 w 66"/>
                      <a:gd name="T7" fmla="*/ 62 h 81"/>
                      <a:gd name="T8" fmla="*/ 18 w 66"/>
                      <a:gd name="T9" fmla="*/ 75 h 81"/>
                      <a:gd name="T10" fmla="*/ 32 w 66"/>
                      <a:gd name="T11" fmla="*/ 65 h 81"/>
                      <a:gd name="T12" fmla="*/ 45 w 66"/>
                      <a:gd name="T13" fmla="*/ 49 h 81"/>
                      <a:gd name="T14" fmla="*/ 63 w 66"/>
                      <a:gd name="T15" fmla="*/ 11 h 81"/>
                      <a:gd name="T16" fmla="*/ 51 w 66"/>
                      <a:gd name="T17" fmla="*/ 4 h 8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6" h="81">
                        <a:moveTo>
                          <a:pt x="51" y="4"/>
                        </a:moveTo>
                        <a:cubicBezTo>
                          <a:pt x="41" y="13"/>
                          <a:pt x="32" y="22"/>
                          <a:pt x="24" y="33"/>
                        </a:cubicBezTo>
                        <a:cubicBezTo>
                          <a:pt x="21" y="37"/>
                          <a:pt x="17" y="41"/>
                          <a:pt x="14" y="46"/>
                        </a:cubicBezTo>
                        <a:cubicBezTo>
                          <a:pt x="10" y="51"/>
                          <a:pt x="9" y="57"/>
                          <a:pt x="5" y="62"/>
                        </a:cubicBezTo>
                        <a:cubicBezTo>
                          <a:pt x="0" y="70"/>
                          <a:pt x="10" y="81"/>
                          <a:pt x="18" y="75"/>
                        </a:cubicBezTo>
                        <a:cubicBezTo>
                          <a:pt x="22" y="72"/>
                          <a:pt x="29" y="69"/>
                          <a:pt x="32" y="65"/>
                        </a:cubicBezTo>
                        <a:cubicBezTo>
                          <a:pt x="37" y="60"/>
                          <a:pt x="41" y="55"/>
                          <a:pt x="45" y="49"/>
                        </a:cubicBezTo>
                        <a:cubicBezTo>
                          <a:pt x="53" y="37"/>
                          <a:pt x="59" y="25"/>
                          <a:pt x="63" y="11"/>
                        </a:cubicBezTo>
                        <a:cubicBezTo>
                          <a:pt x="66" y="4"/>
                          <a:pt x="56" y="0"/>
                          <a:pt x="51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34" name="chenying0907 22">
                    <a:extLst>
                      <a:ext uri="{FF2B5EF4-FFF2-40B4-BE49-F238E27FC236}">
                        <a16:creationId xmlns:a16="http://schemas.microsoft.com/office/drawing/2014/main" id="{33E5DCA2-554F-36FA-71F2-B06EB373EEAC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374063" y="3732213"/>
                    <a:ext cx="80963" cy="65088"/>
                  </a:xfrm>
                  <a:custGeom>
                    <a:avLst/>
                    <a:gdLst>
                      <a:gd name="T0" fmla="*/ 66 w 79"/>
                      <a:gd name="T1" fmla="*/ 3 h 62"/>
                      <a:gd name="T2" fmla="*/ 35 w 79"/>
                      <a:gd name="T3" fmla="*/ 23 h 62"/>
                      <a:gd name="T4" fmla="*/ 6 w 79"/>
                      <a:gd name="T5" fmla="*/ 48 h 62"/>
                      <a:gd name="T6" fmla="*/ 14 w 79"/>
                      <a:gd name="T7" fmla="*/ 58 h 62"/>
                      <a:gd name="T8" fmla="*/ 45 w 79"/>
                      <a:gd name="T9" fmla="*/ 38 h 62"/>
                      <a:gd name="T10" fmla="*/ 73 w 79"/>
                      <a:gd name="T11" fmla="*/ 13 h 62"/>
                      <a:gd name="T12" fmla="*/ 66 w 79"/>
                      <a:gd name="T13" fmla="*/ 3 h 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79" h="62">
                        <a:moveTo>
                          <a:pt x="66" y="3"/>
                        </a:moveTo>
                        <a:cubicBezTo>
                          <a:pt x="55" y="9"/>
                          <a:pt x="45" y="15"/>
                          <a:pt x="35" y="23"/>
                        </a:cubicBezTo>
                        <a:cubicBezTo>
                          <a:pt x="25" y="31"/>
                          <a:pt x="16" y="39"/>
                          <a:pt x="6" y="48"/>
                        </a:cubicBezTo>
                        <a:cubicBezTo>
                          <a:pt x="0" y="53"/>
                          <a:pt x="8" y="62"/>
                          <a:pt x="14" y="58"/>
                        </a:cubicBezTo>
                        <a:cubicBezTo>
                          <a:pt x="25" y="52"/>
                          <a:pt x="35" y="46"/>
                          <a:pt x="45" y="38"/>
                        </a:cubicBezTo>
                        <a:cubicBezTo>
                          <a:pt x="55" y="30"/>
                          <a:pt x="64" y="21"/>
                          <a:pt x="73" y="13"/>
                        </a:cubicBezTo>
                        <a:cubicBezTo>
                          <a:pt x="79" y="9"/>
                          <a:pt x="72" y="0"/>
                          <a:pt x="66" y="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35" name="chenying0907 23">
                    <a:extLst>
                      <a:ext uri="{FF2B5EF4-FFF2-40B4-BE49-F238E27FC236}">
                        <a16:creationId xmlns:a16="http://schemas.microsoft.com/office/drawing/2014/main" id="{422DC62F-4B2F-6AD3-9F4E-0B2187E933F3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953376" y="3932238"/>
                    <a:ext cx="93663" cy="30163"/>
                  </a:xfrm>
                  <a:custGeom>
                    <a:avLst/>
                    <a:gdLst>
                      <a:gd name="T0" fmla="*/ 82 w 91"/>
                      <a:gd name="T1" fmla="*/ 1 h 30"/>
                      <a:gd name="T2" fmla="*/ 42 w 91"/>
                      <a:gd name="T3" fmla="*/ 5 h 30"/>
                      <a:gd name="T4" fmla="*/ 9 w 91"/>
                      <a:gd name="T5" fmla="*/ 11 h 30"/>
                      <a:gd name="T6" fmla="*/ 9 w 91"/>
                      <a:gd name="T7" fmla="*/ 28 h 30"/>
                      <a:gd name="T8" fmla="*/ 45 w 91"/>
                      <a:gd name="T9" fmla="*/ 27 h 30"/>
                      <a:gd name="T10" fmla="*/ 86 w 91"/>
                      <a:gd name="T11" fmla="*/ 9 h 30"/>
                      <a:gd name="T12" fmla="*/ 82 w 91"/>
                      <a:gd name="T13" fmla="*/ 1 h 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91" h="30">
                        <a:moveTo>
                          <a:pt x="82" y="1"/>
                        </a:moveTo>
                        <a:cubicBezTo>
                          <a:pt x="69" y="3"/>
                          <a:pt x="55" y="3"/>
                          <a:pt x="42" y="5"/>
                        </a:cubicBezTo>
                        <a:cubicBezTo>
                          <a:pt x="31" y="6"/>
                          <a:pt x="20" y="9"/>
                          <a:pt x="9" y="11"/>
                        </a:cubicBezTo>
                        <a:cubicBezTo>
                          <a:pt x="0" y="13"/>
                          <a:pt x="0" y="27"/>
                          <a:pt x="9" y="28"/>
                        </a:cubicBezTo>
                        <a:cubicBezTo>
                          <a:pt x="22" y="30"/>
                          <a:pt x="32" y="30"/>
                          <a:pt x="45" y="27"/>
                        </a:cubicBezTo>
                        <a:cubicBezTo>
                          <a:pt x="60" y="23"/>
                          <a:pt x="72" y="15"/>
                          <a:pt x="86" y="9"/>
                        </a:cubicBezTo>
                        <a:cubicBezTo>
                          <a:pt x="91" y="7"/>
                          <a:pt x="87" y="0"/>
                          <a:pt x="82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40" name="chenying0907 24">
                    <a:extLst>
                      <a:ext uri="{FF2B5EF4-FFF2-40B4-BE49-F238E27FC236}">
                        <a16:creationId xmlns:a16="http://schemas.microsoft.com/office/drawing/2014/main" id="{56C0A24C-8CFA-943A-1829-3C4EC87EAC41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991476" y="3992563"/>
                    <a:ext cx="65088" cy="77788"/>
                  </a:xfrm>
                  <a:custGeom>
                    <a:avLst/>
                    <a:gdLst>
                      <a:gd name="T0" fmla="*/ 2 w 63"/>
                      <a:gd name="T1" fmla="*/ 6 h 74"/>
                      <a:gd name="T2" fmla="*/ 12 w 63"/>
                      <a:gd name="T3" fmla="*/ 18 h 74"/>
                      <a:gd name="T4" fmla="*/ 24 w 63"/>
                      <a:gd name="T5" fmla="*/ 34 h 74"/>
                      <a:gd name="T6" fmla="*/ 36 w 63"/>
                      <a:gd name="T7" fmla="*/ 51 h 74"/>
                      <a:gd name="T8" fmla="*/ 47 w 63"/>
                      <a:gd name="T9" fmla="*/ 66 h 74"/>
                      <a:gd name="T10" fmla="*/ 61 w 63"/>
                      <a:gd name="T11" fmla="*/ 60 h 74"/>
                      <a:gd name="T12" fmla="*/ 37 w 63"/>
                      <a:gd name="T13" fmla="*/ 16 h 74"/>
                      <a:gd name="T14" fmla="*/ 18 w 63"/>
                      <a:gd name="T15" fmla="*/ 3 h 74"/>
                      <a:gd name="T16" fmla="*/ 3 w 63"/>
                      <a:gd name="T17" fmla="*/ 2 h 74"/>
                      <a:gd name="T18" fmla="*/ 2 w 63"/>
                      <a:gd name="T19" fmla="*/ 6 h 7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63" h="74">
                        <a:moveTo>
                          <a:pt x="2" y="6"/>
                        </a:moveTo>
                        <a:cubicBezTo>
                          <a:pt x="6" y="7"/>
                          <a:pt x="10" y="15"/>
                          <a:pt x="12" y="18"/>
                        </a:cubicBezTo>
                        <a:cubicBezTo>
                          <a:pt x="15" y="24"/>
                          <a:pt x="20" y="29"/>
                          <a:pt x="24" y="34"/>
                        </a:cubicBezTo>
                        <a:cubicBezTo>
                          <a:pt x="29" y="39"/>
                          <a:pt x="32" y="45"/>
                          <a:pt x="36" y="51"/>
                        </a:cubicBezTo>
                        <a:cubicBezTo>
                          <a:pt x="39" y="56"/>
                          <a:pt x="44" y="60"/>
                          <a:pt x="47" y="66"/>
                        </a:cubicBezTo>
                        <a:cubicBezTo>
                          <a:pt x="51" y="74"/>
                          <a:pt x="63" y="68"/>
                          <a:pt x="61" y="60"/>
                        </a:cubicBezTo>
                        <a:cubicBezTo>
                          <a:pt x="57" y="43"/>
                          <a:pt x="50" y="29"/>
                          <a:pt x="37" y="16"/>
                        </a:cubicBezTo>
                        <a:cubicBezTo>
                          <a:pt x="32" y="10"/>
                          <a:pt x="26" y="6"/>
                          <a:pt x="18" y="3"/>
                        </a:cubicBezTo>
                        <a:cubicBezTo>
                          <a:pt x="13" y="0"/>
                          <a:pt x="8" y="1"/>
                          <a:pt x="3" y="2"/>
                        </a:cubicBezTo>
                        <a:cubicBezTo>
                          <a:pt x="0" y="2"/>
                          <a:pt x="0" y="6"/>
                          <a:pt x="2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41" name="chenying0907 25">
                    <a:extLst>
                      <a:ext uri="{FF2B5EF4-FFF2-40B4-BE49-F238E27FC236}">
                        <a16:creationId xmlns:a16="http://schemas.microsoft.com/office/drawing/2014/main" id="{B70894BE-D84E-4666-214D-3CB7807ED20A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085138" y="4160838"/>
                    <a:ext cx="26988" cy="95250"/>
                  </a:xfrm>
                  <a:custGeom>
                    <a:avLst/>
                    <a:gdLst>
                      <a:gd name="T0" fmla="*/ 0 w 26"/>
                      <a:gd name="T1" fmla="*/ 8 h 91"/>
                      <a:gd name="T2" fmla="*/ 6 w 26"/>
                      <a:gd name="T3" fmla="*/ 83 h 91"/>
                      <a:gd name="T4" fmla="*/ 22 w 26"/>
                      <a:gd name="T5" fmla="*/ 83 h 91"/>
                      <a:gd name="T6" fmla="*/ 13 w 26"/>
                      <a:gd name="T7" fmla="*/ 5 h 91"/>
                      <a:gd name="T8" fmla="*/ 0 w 26"/>
                      <a:gd name="T9" fmla="*/ 8 h 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6" h="91">
                        <a:moveTo>
                          <a:pt x="0" y="8"/>
                        </a:moveTo>
                        <a:cubicBezTo>
                          <a:pt x="1" y="33"/>
                          <a:pt x="2" y="59"/>
                          <a:pt x="6" y="83"/>
                        </a:cubicBezTo>
                        <a:cubicBezTo>
                          <a:pt x="8" y="91"/>
                          <a:pt x="20" y="91"/>
                          <a:pt x="22" y="83"/>
                        </a:cubicBezTo>
                        <a:cubicBezTo>
                          <a:pt x="26" y="58"/>
                          <a:pt x="26" y="27"/>
                          <a:pt x="13" y="5"/>
                        </a:cubicBezTo>
                        <a:cubicBezTo>
                          <a:pt x="9" y="0"/>
                          <a:pt x="0" y="2"/>
                          <a:pt x="0" y="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42" name="chenying0907 26">
                    <a:extLst>
                      <a:ext uri="{FF2B5EF4-FFF2-40B4-BE49-F238E27FC236}">
                        <a16:creationId xmlns:a16="http://schemas.microsoft.com/office/drawing/2014/main" id="{487CF948-1A64-B25D-4A63-2C4D365879A9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034338" y="4348163"/>
                    <a:ext cx="44450" cy="106363"/>
                  </a:xfrm>
                  <a:custGeom>
                    <a:avLst/>
                    <a:gdLst>
                      <a:gd name="T0" fmla="*/ 8 w 43"/>
                      <a:gd name="T1" fmla="*/ 99 h 102"/>
                      <a:gd name="T2" fmla="*/ 32 w 43"/>
                      <a:gd name="T3" fmla="*/ 61 h 102"/>
                      <a:gd name="T4" fmla="*/ 42 w 43"/>
                      <a:gd name="T5" fmla="*/ 9 h 102"/>
                      <a:gd name="T6" fmla="*/ 27 w 43"/>
                      <a:gd name="T7" fmla="*/ 7 h 102"/>
                      <a:gd name="T8" fmla="*/ 13 w 43"/>
                      <a:gd name="T9" fmla="*/ 50 h 102"/>
                      <a:gd name="T10" fmla="*/ 1 w 43"/>
                      <a:gd name="T11" fmla="*/ 95 h 102"/>
                      <a:gd name="T12" fmla="*/ 8 w 43"/>
                      <a:gd name="T13" fmla="*/ 99 h 10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43" h="102">
                        <a:moveTo>
                          <a:pt x="8" y="99"/>
                        </a:moveTo>
                        <a:cubicBezTo>
                          <a:pt x="19" y="87"/>
                          <a:pt x="26" y="76"/>
                          <a:pt x="32" y="61"/>
                        </a:cubicBezTo>
                        <a:cubicBezTo>
                          <a:pt x="38" y="44"/>
                          <a:pt x="40" y="27"/>
                          <a:pt x="42" y="9"/>
                        </a:cubicBezTo>
                        <a:cubicBezTo>
                          <a:pt x="43" y="0"/>
                          <a:pt x="30" y="0"/>
                          <a:pt x="27" y="7"/>
                        </a:cubicBezTo>
                        <a:cubicBezTo>
                          <a:pt x="21" y="22"/>
                          <a:pt x="16" y="35"/>
                          <a:pt x="13" y="50"/>
                        </a:cubicBezTo>
                        <a:cubicBezTo>
                          <a:pt x="9" y="64"/>
                          <a:pt x="7" y="81"/>
                          <a:pt x="1" y="95"/>
                        </a:cubicBezTo>
                        <a:cubicBezTo>
                          <a:pt x="0" y="99"/>
                          <a:pt x="6" y="102"/>
                          <a:pt x="8" y="9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43" name="chenying0907 27">
                    <a:extLst>
                      <a:ext uri="{FF2B5EF4-FFF2-40B4-BE49-F238E27FC236}">
                        <a16:creationId xmlns:a16="http://schemas.microsoft.com/office/drawing/2014/main" id="{02EB9379-25EF-047A-EB73-FAA4878475D2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883526" y="4581526"/>
                    <a:ext cx="80963" cy="74613"/>
                  </a:xfrm>
                  <a:custGeom>
                    <a:avLst/>
                    <a:gdLst>
                      <a:gd name="T0" fmla="*/ 7 w 78"/>
                      <a:gd name="T1" fmla="*/ 69 h 72"/>
                      <a:gd name="T2" fmla="*/ 45 w 78"/>
                      <a:gd name="T3" fmla="*/ 47 h 72"/>
                      <a:gd name="T4" fmla="*/ 75 w 78"/>
                      <a:gd name="T5" fmla="*/ 11 h 72"/>
                      <a:gd name="T6" fmla="*/ 67 w 78"/>
                      <a:gd name="T7" fmla="*/ 5 h 72"/>
                      <a:gd name="T8" fmla="*/ 37 w 78"/>
                      <a:gd name="T9" fmla="*/ 33 h 72"/>
                      <a:gd name="T10" fmla="*/ 4 w 78"/>
                      <a:gd name="T11" fmla="*/ 63 h 72"/>
                      <a:gd name="T12" fmla="*/ 7 w 78"/>
                      <a:gd name="T13" fmla="*/ 69 h 7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78" h="72">
                        <a:moveTo>
                          <a:pt x="7" y="69"/>
                        </a:moveTo>
                        <a:cubicBezTo>
                          <a:pt x="20" y="62"/>
                          <a:pt x="33" y="56"/>
                          <a:pt x="45" y="47"/>
                        </a:cubicBezTo>
                        <a:cubicBezTo>
                          <a:pt x="57" y="37"/>
                          <a:pt x="68" y="26"/>
                          <a:pt x="75" y="11"/>
                        </a:cubicBezTo>
                        <a:cubicBezTo>
                          <a:pt x="78" y="6"/>
                          <a:pt x="71" y="0"/>
                          <a:pt x="67" y="5"/>
                        </a:cubicBezTo>
                        <a:cubicBezTo>
                          <a:pt x="57" y="15"/>
                          <a:pt x="47" y="24"/>
                          <a:pt x="37" y="33"/>
                        </a:cubicBezTo>
                        <a:cubicBezTo>
                          <a:pt x="26" y="43"/>
                          <a:pt x="15" y="55"/>
                          <a:pt x="4" y="63"/>
                        </a:cubicBezTo>
                        <a:cubicBezTo>
                          <a:pt x="0" y="66"/>
                          <a:pt x="3" y="72"/>
                          <a:pt x="7" y="6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44" name="chenying0907 28">
                    <a:extLst>
                      <a:ext uri="{FF2B5EF4-FFF2-40B4-BE49-F238E27FC236}">
                        <a16:creationId xmlns:a16="http://schemas.microsoft.com/office/drawing/2014/main" id="{A5015B07-A9BC-DB74-F330-8B420C845CED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666038" y="4762501"/>
                    <a:ext cx="120650" cy="58738"/>
                  </a:xfrm>
                  <a:custGeom>
                    <a:avLst/>
                    <a:gdLst>
                      <a:gd name="T0" fmla="*/ 6 w 117"/>
                      <a:gd name="T1" fmla="*/ 56 h 56"/>
                      <a:gd name="T2" fmla="*/ 111 w 117"/>
                      <a:gd name="T3" fmla="*/ 13 h 56"/>
                      <a:gd name="T4" fmla="*/ 105 w 117"/>
                      <a:gd name="T5" fmla="*/ 2 h 56"/>
                      <a:gd name="T6" fmla="*/ 5 w 117"/>
                      <a:gd name="T7" fmla="*/ 48 h 56"/>
                      <a:gd name="T8" fmla="*/ 6 w 117"/>
                      <a:gd name="T9" fmla="*/ 56 h 5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7" h="56">
                        <a:moveTo>
                          <a:pt x="6" y="56"/>
                        </a:moveTo>
                        <a:cubicBezTo>
                          <a:pt x="44" y="51"/>
                          <a:pt x="81" y="37"/>
                          <a:pt x="111" y="13"/>
                        </a:cubicBezTo>
                        <a:cubicBezTo>
                          <a:pt x="117" y="9"/>
                          <a:pt x="111" y="0"/>
                          <a:pt x="105" y="2"/>
                        </a:cubicBezTo>
                        <a:cubicBezTo>
                          <a:pt x="70" y="12"/>
                          <a:pt x="40" y="36"/>
                          <a:pt x="5" y="48"/>
                        </a:cubicBezTo>
                        <a:cubicBezTo>
                          <a:pt x="0" y="49"/>
                          <a:pt x="1" y="56"/>
                          <a:pt x="6" y="5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45" name="chenying0907 29">
                    <a:extLst>
                      <a:ext uri="{FF2B5EF4-FFF2-40B4-BE49-F238E27FC236}">
                        <a16:creationId xmlns:a16="http://schemas.microsoft.com/office/drawing/2014/main" id="{81798F9D-7A2F-2148-5862-B2AFADEE27F8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434263" y="4868863"/>
                    <a:ext cx="123825" cy="47625"/>
                  </a:xfrm>
                  <a:custGeom>
                    <a:avLst/>
                    <a:gdLst>
                      <a:gd name="T0" fmla="*/ 4 w 120"/>
                      <a:gd name="T1" fmla="*/ 46 h 46"/>
                      <a:gd name="T2" fmla="*/ 117 w 120"/>
                      <a:gd name="T3" fmla="*/ 10 h 46"/>
                      <a:gd name="T4" fmla="*/ 112 w 120"/>
                      <a:gd name="T5" fmla="*/ 2 h 46"/>
                      <a:gd name="T6" fmla="*/ 3 w 120"/>
                      <a:gd name="T7" fmla="*/ 39 h 46"/>
                      <a:gd name="T8" fmla="*/ 4 w 120"/>
                      <a:gd name="T9" fmla="*/ 46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0" h="46">
                        <a:moveTo>
                          <a:pt x="4" y="46"/>
                        </a:moveTo>
                        <a:cubicBezTo>
                          <a:pt x="43" y="44"/>
                          <a:pt x="86" y="36"/>
                          <a:pt x="117" y="10"/>
                        </a:cubicBezTo>
                        <a:cubicBezTo>
                          <a:pt x="120" y="7"/>
                          <a:pt x="116" y="0"/>
                          <a:pt x="112" y="2"/>
                        </a:cubicBezTo>
                        <a:cubicBezTo>
                          <a:pt x="75" y="14"/>
                          <a:pt x="40" y="27"/>
                          <a:pt x="3" y="39"/>
                        </a:cubicBezTo>
                        <a:cubicBezTo>
                          <a:pt x="0" y="40"/>
                          <a:pt x="0" y="46"/>
                          <a:pt x="4" y="4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46" name="chenying0907 30">
                    <a:extLst>
                      <a:ext uri="{FF2B5EF4-FFF2-40B4-BE49-F238E27FC236}">
                        <a16:creationId xmlns:a16="http://schemas.microsoft.com/office/drawing/2014/main" id="{4F958532-A140-E5C4-637B-72E030E04F51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192963" y="4932363"/>
                    <a:ext cx="153988" cy="38100"/>
                  </a:xfrm>
                  <a:custGeom>
                    <a:avLst/>
                    <a:gdLst>
                      <a:gd name="T0" fmla="*/ 6 w 148"/>
                      <a:gd name="T1" fmla="*/ 36 h 37"/>
                      <a:gd name="T2" fmla="*/ 137 w 148"/>
                      <a:gd name="T3" fmla="*/ 20 h 37"/>
                      <a:gd name="T4" fmla="*/ 133 w 148"/>
                      <a:gd name="T5" fmla="*/ 3 h 37"/>
                      <a:gd name="T6" fmla="*/ 3 w 148"/>
                      <a:gd name="T7" fmla="*/ 31 h 37"/>
                      <a:gd name="T8" fmla="*/ 6 w 148"/>
                      <a:gd name="T9" fmla="*/ 36 h 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48" h="37">
                        <a:moveTo>
                          <a:pt x="6" y="36"/>
                        </a:moveTo>
                        <a:cubicBezTo>
                          <a:pt x="51" y="28"/>
                          <a:pt x="94" y="36"/>
                          <a:pt x="137" y="20"/>
                        </a:cubicBezTo>
                        <a:cubicBezTo>
                          <a:pt x="148" y="16"/>
                          <a:pt x="144" y="0"/>
                          <a:pt x="133" y="3"/>
                        </a:cubicBezTo>
                        <a:cubicBezTo>
                          <a:pt x="88" y="13"/>
                          <a:pt x="46" y="13"/>
                          <a:pt x="3" y="31"/>
                        </a:cubicBezTo>
                        <a:cubicBezTo>
                          <a:pt x="0" y="32"/>
                          <a:pt x="2" y="37"/>
                          <a:pt x="6" y="3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47" name="chenying0907 31">
                    <a:extLst>
                      <a:ext uri="{FF2B5EF4-FFF2-40B4-BE49-F238E27FC236}">
                        <a16:creationId xmlns:a16="http://schemas.microsoft.com/office/drawing/2014/main" id="{7938FECB-5ECF-1092-89A7-C77519FC5B4B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989763" y="4945063"/>
                    <a:ext cx="88900" cy="22225"/>
                  </a:xfrm>
                  <a:custGeom>
                    <a:avLst/>
                    <a:gdLst>
                      <a:gd name="T0" fmla="*/ 4 w 86"/>
                      <a:gd name="T1" fmla="*/ 18 h 22"/>
                      <a:gd name="T2" fmla="*/ 80 w 86"/>
                      <a:gd name="T3" fmla="*/ 10 h 22"/>
                      <a:gd name="T4" fmla="*/ 77 w 86"/>
                      <a:gd name="T5" fmla="*/ 1 h 22"/>
                      <a:gd name="T6" fmla="*/ 4 w 86"/>
                      <a:gd name="T7" fmla="*/ 8 h 22"/>
                      <a:gd name="T8" fmla="*/ 4 w 86"/>
                      <a:gd name="T9" fmla="*/ 18 h 2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6" h="22">
                        <a:moveTo>
                          <a:pt x="4" y="18"/>
                        </a:moveTo>
                        <a:cubicBezTo>
                          <a:pt x="30" y="22"/>
                          <a:pt x="56" y="21"/>
                          <a:pt x="80" y="10"/>
                        </a:cubicBezTo>
                        <a:cubicBezTo>
                          <a:pt x="86" y="8"/>
                          <a:pt x="82" y="0"/>
                          <a:pt x="77" y="1"/>
                        </a:cubicBezTo>
                        <a:cubicBezTo>
                          <a:pt x="53" y="5"/>
                          <a:pt x="28" y="5"/>
                          <a:pt x="4" y="8"/>
                        </a:cubicBezTo>
                        <a:cubicBezTo>
                          <a:pt x="0" y="9"/>
                          <a:pt x="0" y="17"/>
                          <a:pt x="4" y="1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48" name="chenying0907 32">
                    <a:extLst>
                      <a:ext uri="{FF2B5EF4-FFF2-40B4-BE49-F238E27FC236}">
                        <a16:creationId xmlns:a16="http://schemas.microsoft.com/office/drawing/2014/main" id="{7B84843E-2A92-2942-681F-AF14195546B2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748463" y="4924426"/>
                    <a:ext cx="80963" cy="31750"/>
                  </a:xfrm>
                  <a:custGeom>
                    <a:avLst/>
                    <a:gdLst>
                      <a:gd name="T0" fmla="*/ 6 w 79"/>
                      <a:gd name="T1" fmla="*/ 17 h 31"/>
                      <a:gd name="T2" fmla="*/ 37 w 79"/>
                      <a:gd name="T3" fmla="*/ 24 h 31"/>
                      <a:gd name="T4" fmla="*/ 72 w 79"/>
                      <a:gd name="T5" fmla="*/ 31 h 31"/>
                      <a:gd name="T6" fmla="*/ 75 w 79"/>
                      <a:gd name="T7" fmla="*/ 21 h 31"/>
                      <a:gd name="T8" fmla="*/ 6 w 79"/>
                      <a:gd name="T9" fmla="*/ 6 h 31"/>
                      <a:gd name="T10" fmla="*/ 6 w 79"/>
                      <a:gd name="T11" fmla="*/ 17 h 3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79" h="31">
                        <a:moveTo>
                          <a:pt x="6" y="17"/>
                        </a:moveTo>
                        <a:cubicBezTo>
                          <a:pt x="16" y="20"/>
                          <a:pt x="27" y="22"/>
                          <a:pt x="37" y="24"/>
                        </a:cubicBezTo>
                        <a:cubicBezTo>
                          <a:pt x="49" y="27"/>
                          <a:pt x="60" y="31"/>
                          <a:pt x="72" y="31"/>
                        </a:cubicBezTo>
                        <a:cubicBezTo>
                          <a:pt x="78" y="31"/>
                          <a:pt x="79" y="24"/>
                          <a:pt x="75" y="21"/>
                        </a:cubicBezTo>
                        <a:cubicBezTo>
                          <a:pt x="56" y="8"/>
                          <a:pt x="28" y="0"/>
                          <a:pt x="6" y="6"/>
                        </a:cubicBezTo>
                        <a:cubicBezTo>
                          <a:pt x="0" y="8"/>
                          <a:pt x="1" y="15"/>
                          <a:pt x="6" y="1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49" name="chenying0907 33">
                    <a:extLst>
                      <a:ext uri="{FF2B5EF4-FFF2-40B4-BE49-F238E27FC236}">
                        <a16:creationId xmlns:a16="http://schemas.microsoft.com/office/drawing/2014/main" id="{F187B6B6-5FEE-5BD9-1E6A-5F56A2C30DEC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559551" y="4949826"/>
                    <a:ext cx="68263" cy="61913"/>
                  </a:xfrm>
                  <a:custGeom>
                    <a:avLst/>
                    <a:gdLst>
                      <a:gd name="T0" fmla="*/ 11 w 67"/>
                      <a:gd name="T1" fmla="*/ 56 h 59"/>
                      <a:gd name="T2" fmla="*/ 39 w 67"/>
                      <a:gd name="T3" fmla="*/ 37 h 59"/>
                      <a:gd name="T4" fmla="*/ 63 w 67"/>
                      <a:gd name="T5" fmla="*/ 12 h 59"/>
                      <a:gd name="T6" fmla="*/ 55 w 67"/>
                      <a:gd name="T7" fmla="*/ 4 h 59"/>
                      <a:gd name="T8" fmla="*/ 31 w 67"/>
                      <a:gd name="T9" fmla="*/ 25 h 59"/>
                      <a:gd name="T10" fmla="*/ 4 w 67"/>
                      <a:gd name="T11" fmla="*/ 48 h 59"/>
                      <a:gd name="T12" fmla="*/ 11 w 67"/>
                      <a:gd name="T13" fmla="*/ 56 h 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67" h="59">
                        <a:moveTo>
                          <a:pt x="11" y="56"/>
                        </a:moveTo>
                        <a:cubicBezTo>
                          <a:pt x="21" y="50"/>
                          <a:pt x="30" y="44"/>
                          <a:pt x="39" y="37"/>
                        </a:cubicBezTo>
                        <a:cubicBezTo>
                          <a:pt x="48" y="29"/>
                          <a:pt x="55" y="21"/>
                          <a:pt x="63" y="12"/>
                        </a:cubicBezTo>
                        <a:cubicBezTo>
                          <a:pt x="67" y="7"/>
                          <a:pt x="60" y="0"/>
                          <a:pt x="55" y="4"/>
                        </a:cubicBezTo>
                        <a:cubicBezTo>
                          <a:pt x="47" y="11"/>
                          <a:pt x="39" y="17"/>
                          <a:pt x="31" y="25"/>
                        </a:cubicBezTo>
                        <a:cubicBezTo>
                          <a:pt x="22" y="33"/>
                          <a:pt x="14" y="41"/>
                          <a:pt x="4" y="48"/>
                        </a:cubicBezTo>
                        <a:cubicBezTo>
                          <a:pt x="0" y="52"/>
                          <a:pt x="6" y="59"/>
                          <a:pt x="11" y="5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50" name="chenying0907 34">
                    <a:extLst>
                      <a:ext uri="{FF2B5EF4-FFF2-40B4-BE49-F238E27FC236}">
                        <a16:creationId xmlns:a16="http://schemas.microsoft.com/office/drawing/2014/main" id="{622808E4-2C24-DAEC-03C1-D67F79E3B1F2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375401" y="5078413"/>
                    <a:ext cx="80963" cy="49213"/>
                  </a:xfrm>
                  <a:custGeom>
                    <a:avLst/>
                    <a:gdLst>
                      <a:gd name="T0" fmla="*/ 5 w 78"/>
                      <a:gd name="T1" fmla="*/ 46 h 46"/>
                      <a:gd name="T2" fmla="*/ 41 w 78"/>
                      <a:gd name="T3" fmla="*/ 34 h 46"/>
                      <a:gd name="T4" fmla="*/ 73 w 78"/>
                      <a:gd name="T5" fmla="*/ 11 h 46"/>
                      <a:gd name="T6" fmla="*/ 67 w 78"/>
                      <a:gd name="T7" fmla="*/ 2 h 46"/>
                      <a:gd name="T8" fmla="*/ 33 w 78"/>
                      <a:gd name="T9" fmla="*/ 21 h 46"/>
                      <a:gd name="T10" fmla="*/ 3 w 78"/>
                      <a:gd name="T11" fmla="*/ 41 h 46"/>
                      <a:gd name="T12" fmla="*/ 5 w 78"/>
                      <a:gd name="T13" fmla="*/ 46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78" h="46">
                        <a:moveTo>
                          <a:pt x="5" y="46"/>
                        </a:moveTo>
                        <a:cubicBezTo>
                          <a:pt x="17" y="42"/>
                          <a:pt x="29" y="41"/>
                          <a:pt x="41" y="34"/>
                        </a:cubicBezTo>
                        <a:cubicBezTo>
                          <a:pt x="53" y="28"/>
                          <a:pt x="63" y="20"/>
                          <a:pt x="73" y="11"/>
                        </a:cubicBezTo>
                        <a:cubicBezTo>
                          <a:pt x="78" y="6"/>
                          <a:pt x="72" y="0"/>
                          <a:pt x="67" y="2"/>
                        </a:cubicBezTo>
                        <a:cubicBezTo>
                          <a:pt x="55" y="8"/>
                          <a:pt x="44" y="14"/>
                          <a:pt x="33" y="21"/>
                        </a:cubicBezTo>
                        <a:cubicBezTo>
                          <a:pt x="23" y="28"/>
                          <a:pt x="14" y="37"/>
                          <a:pt x="3" y="41"/>
                        </a:cubicBezTo>
                        <a:cubicBezTo>
                          <a:pt x="0" y="42"/>
                          <a:pt x="2" y="46"/>
                          <a:pt x="5" y="4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51" name="chenying0907 35">
                    <a:extLst>
                      <a:ext uri="{FF2B5EF4-FFF2-40B4-BE49-F238E27FC236}">
                        <a16:creationId xmlns:a16="http://schemas.microsoft.com/office/drawing/2014/main" id="{A686325E-55F9-B1E1-EE71-6FC2C118EC79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167438" y="5192713"/>
                    <a:ext cx="114300" cy="50800"/>
                  </a:xfrm>
                  <a:custGeom>
                    <a:avLst/>
                    <a:gdLst>
                      <a:gd name="T0" fmla="*/ 10 w 110"/>
                      <a:gd name="T1" fmla="*/ 48 h 50"/>
                      <a:gd name="T2" fmla="*/ 105 w 110"/>
                      <a:gd name="T3" fmla="*/ 11 h 50"/>
                      <a:gd name="T4" fmla="*/ 102 w 110"/>
                      <a:gd name="T5" fmla="*/ 2 h 50"/>
                      <a:gd name="T6" fmla="*/ 7 w 110"/>
                      <a:gd name="T7" fmla="*/ 37 h 50"/>
                      <a:gd name="T8" fmla="*/ 10 w 110"/>
                      <a:gd name="T9" fmla="*/ 48 h 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0" h="50">
                        <a:moveTo>
                          <a:pt x="10" y="48"/>
                        </a:moveTo>
                        <a:cubicBezTo>
                          <a:pt x="45" y="42"/>
                          <a:pt x="75" y="29"/>
                          <a:pt x="105" y="11"/>
                        </a:cubicBezTo>
                        <a:cubicBezTo>
                          <a:pt x="110" y="8"/>
                          <a:pt x="107" y="0"/>
                          <a:pt x="102" y="2"/>
                        </a:cubicBezTo>
                        <a:cubicBezTo>
                          <a:pt x="71" y="15"/>
                          <a:pt x="40" y="30"/>
                          <a:pt x="7" y="37"/>
                        </a:cubicBezTo>
                        <a:cubicBezTo>
                          <a:pt x="0" y="39"/>
                          <a:pt x="3" y="50"/>
                          <a:pt x="10" y="4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52" name="chenying0907 36">
                    <a:extLst>
                      <a:ext uri="{FF2B5EF4-FFF2-40B4-BE49-F238E27FC236}">
                        <a16:creationId xmlns:a16="http://schemas.microsoft.com/office/drawing/2014/main" id="{11FACF71-3CA6-12DC-54A8-F8994151AC85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929313" y="5272088"/>
                    <a:ext cx="131763" cy="36513"/>
                  </a:xfrm>
                  <a:custGeom>
                    <a:avLst/>
                    <a:gdLst>
                      <a:gd name="T0" fmla="*/ 7 w 128"/>
                      <a:gd name="T1" fmla="*/ 30 h 35"/>
                      <a:gd name="T2" fmla="*/ 120 w 128"/>
                      <a:gd name="T3" fmla="*/ 16 h 35"/>
                      <a:gd name="T4" fmla="*/ 114 w 128"/>
                      <a:gd name="T5" fmla="*/ 2 h 35"/>
                      <a:gd name="T6" fmla="*/ 7 w 128"/>
                      <a:gd name="T7" fmla="*/ 18 h 35"/>
                      <a:gd name="T8" fmla="*/ 7 w 128"/>
                      <a:gd name="T9" fmla="*/ 30 h 3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8" h="35">
                        <a:moveTo>
                          <a:pt x="7" y="30"/>
                        </a:moveTo>
                        <a:cubicBezTo>
                          <a:pt x="47" y="33"/>
                          <a:pt x="84" y="35"/>
                          <a:pt x="120" y="16"/>
                        </a:cubicBezTo>
                        <a:cubicBezTo>
                          <a:pt x="128" y="11"/>
                          <a:pt x="122" y="0"/>
                          <a:pt x="114" y="2"/>
                        </a:cubicBezTo>
                        <a:cubicBezTo>
                          <a:pt x="79" y="10"/>
                          <a:pt x="43" y="15"/>
                          <a:pt x="7" y="18"/>
                        </a:cubicBezTo>
                        <a:cubicBezTo>
                          <a:pt x="0" y="18"/>
                          <a:pt x="0" y="29"/>
                          <a:pt x="7" y="3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53" name="chenying0907 37">
                    <a:extLst>
                      <a:ext uri="{FF2B5EF4-FFF2-40B4-BE49-F238E27FC236}">
                        <a16:creationId xmlns:a16="http://schemas.microsoft.com/office/drawing/2014/main" id="{977A5B85-20BD-636F-2C5A-04AE7CB43417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719763" y="5281613"/>
                    <a:ext cx="104775" cy="34925"/>
                  </a:xfrm>
                  <a:custGeom>
                    <a:avLst/>
                    <a:gdLst>
                      <a:gd name="T0" fmla="*/ 3 w 101"/>
                      <a:gd name="T1" fmla="*/ 11 h 33"/>
                      <a:gd name="T2" fmla="*/ 94 w 101"/>
                      <a:gd name="T3" fmla="*/ 29 h 33"/>
                      <a:gd name="T4" fmla="*/ 94 w 101"/>
                      <a:gd name="T5" fmla="*/ 15 h 33"/>
                      <a:gd name="T6" fmla="*/ 6 w 101"/>
                      <a:gd name="T7" fmla="*/ 3 h 33"/>
                      <a:gd name="T8" fmla="*/ 3 w 101"/>
                      <a:gd name="T9" fmla="*/ 11 h 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1" h="33">
                        <a:moveTo>
                          <a:pt x="3" y="11"/>
                        </a:moveTo>
                        <a:cubicBezTo>
                          <a:pt x="29" y="28"/>
                          <a:pt x="65" y="33"/>
                          <a:pt x="94" y="29"/>
                        </a:cubicBezTo>
                        <a:cubicBezTo>
                          <a:pt x="101" y="28"/>
                          <a:pt x="101" y="16"/>
                          <a:pt x="94" y="15"/>
                        </a:cubicBezTo>
                        <a:cubicBezTo>
                          <a:pt x="66" y="10"/>
                          <a:pt x="34" y="0"/>
                          <a:pt x="6" y="3"/>
                        </a:cubicBezTo>
                        <a:cubicBezTo>
                          <a:pt x="1" y="3"/>
                          <a:pt x="0" y="9"/>
                          <a:pt x="3" y="1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54" name="chenying0907 38">
                    <a:extLst>
                      <a:ext uri="{FF2B5EF4-FFF2-40B4-BE49-F238E27FC236}">
                        <a16:creationId xmlns:a16="http://schemas.microsoft.com/office/drawing/2014/main" id="{D2362AFD-F757-B35E-4F3F-F5B98D8C64A1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516563" y="5238751"/>
                    <a:ext cx="103188" cy="33338"/>
                  </a:xfrm>
                  <a:custGeom>
                    <a:avLst/>
                    <a:gdLst>
                      <a:gd name="T0" fmla="*/ 5 w 100"/>
                      <a:gd name="T1" fmla="*/ 9 h 32"/>
                      <a:gd name="T2" fmla="*/ 92 w 100"/>
                      <a:gd name="T3" fmla="*/ 31 h 32"/>
                      <a:gd name="T4" fmla="*/ 94 w 100"/>
                      <a:gd name="T5" fmla="*/ 22 h 32"/>
                      <a:gd name="T6" fmla="*/ 7 w 100"/>
                      <a:gd name="T7" fmla="*/ 1 h 32"/>
                      <a:gd name="T8" fmla="*/ 5 w 100"/>
                      <a:gd name="T9" fmla="*/ 9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0" h="32">
                        <a:moveTo>
                          <a:pt x="5" y="9"/>
                        </a:moveTo>
                        <a:cubicBezTo>
                          <a:pt x="34" y="18"/>
                          <a:pt x="62" y="26"/>
                          <a:pt x="92" y="31"/>
                        </a:cubicBezTo>
                        <a:cubicBezTo>
                          <a:pt x="98" y="32"/>
                          <a:pt x="100" y="24"/>
                          <a:pt x="94" y="22"/>
                        </a:cubicBezTo>
                        <a:cubicBezTo>
                          <a:pt x="66" y="13"/>
                          <a:pt x="37" y="6"/>
                          <a:pt x="7" y="1"/>
                        </a:cubicBezTo>
                        <a:cubicBezTo>
                          <a:pt x="2" y="0"/>
                          <a:pt x="0" y="7"/>
                          <a:pt x="5" y="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55" name="chenying0907 39">
                    <a:extLst>
                      <a:ext uri="{FF2B5EF4-FFF2-40B4-BE49-F238E27FC236}">
                        <a16:creationId xmlns:a16="http://schemas.microsoft.com/office/drawing/2014/main" id="{99437B61-CC74-9B42-59D8-6D6C2748B725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327651" y="5132388"/>
                    <a:ext cx="85725" cy="60325"/>
                  </a:xfrm>
                  <a:custGeom>
                    <a:avLst/>
                    <a:gdLst>
                      <a:gd name="T0" fmla="*/ 2 w 82"/>
                      <a:gd name="T1" fmla="*/ 8 h 58"/>
                      <a:gd name="T2" fmla="*/ 71 w 82"/>
                      <a:gd name="T3" fmla="*/ 57 h 58"/>
                      <a:gd name="T4" fmla="*/ 74 w 82"/>
                      <a:gd name="T5" fmla="*/ 44 h 58"/>
                      <a:gd name="T6" fmla="*/ 11 w 82"/>
                      <a:gd name="T7" fmla="*/ 3 h 58"/>
                      <a:gd name="T8" fmla="*/ 2 w 82"/>
                      <a:gd name="T9" fmla="*/ 8 h 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2" h="58">
                        <a:moveTo>
                          <a:pt x="2" y="8"/>
                        </a:moveTo>
                        <a:cubicBezTo>
                          <a:pt x="14" y="38"/>
                          <a:pt x="41" y="52"/>
                          <a:pt x="71" y="57"/>
                        </a:cubicBezTo>
                        <a:cubicBezTo>
                          <a:pt x="79" y="58"/>
                          <a:pt x="82" y="47"/>
                          <a:pt x="74" y="44"/>
                        </a:cubicBezTo>
                        <a:cubicBezTo>
                          <a:pt x="51" y="35"/>
                          <a:pt x="30" y="19"/>
                          <a:pt x="11" y="3"/>
                        </a:cubicBezTo>
                        <a:cubicBezTo>
                          <a:pt x="8" y="0"/>
                          <a:pt x="0" y="3"/>
                          <a:pt x="2" y="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56" name="chenying0907 40">
                    <a:extLst>
                      <a:ext uri="{FF2B5EF4-FFF2-40B4-BE49-F238E27FC236}">
                        <a16:creationId xmlns:a16="http://schemas.microsoft.com/office/drawing/2014/main" id="{DBDC59F8-1DD1-B2CA-9F8B-F6786F5891AA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167313" y="4940301"/>
                    <a:ext cx="87313" cy="103188"/>
                  </a:xfrm>
                  <a:custGeom>
                    <a:avLst/>
                    <a:gdLst>
                      <a:gd name="T0" fmla="*/ 4 w 83"/>
                      <a:gd name="T1" fmla="*/ 13 h 98"/>
                      <a:gd name="T2" fmla="*/ 72 w 83"/>
                      <a:gd name="T3" fmla="*/ 94 h 98"/>
                      <a:gd name="T4" fmla="*/ 80 w 83"/>
                      <a:gd name="T5" fmla="*/ 87 h 98"/>
                      <a:gd name="T6" fmla="*/ 13 w 83"/>
                      <a:gd name="T7" fmla="*/ 4 h 98"/>
                      <a:gd name="T8" fmla="*/ 4 w 83"/>
                      <a:gd name="T9" fmla="*/ 13 h 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3" h="98">
                        <a:moveTo>
                          <a:pt x="4" y="13"/>
                        </a:moveTo>
                        <a:cubicBezTo>
                          <a:pt x="23" y="41"/>
                          <a:pt x="44" y="74"/>
                          <a:pt x="72" y="94"/>
                        </a:cubicBezTo>
                        <a:cubicBezTo>
                          <a:pt x="76" y="98"/>
                          <a:pt x="83" y="91"/>
                          <a:pt x="80" y="87"/>
                        </a:cubicBezTo>
                        <a:cubicBezTo>
                          <a:pt x="61" y="58"/>
                          <a:pt x="41" y="25"/>
                          <a:pt x="13" y="4"/>
                        </a:cubicBezTo>
                        <a:cubicBezTo>
                          <a:pt x="8" y="0"/>
                          <a:pt x="0" y="8"/>
                          <a:pt x="4" y="1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57" name="chenying0907 41">
                    <a:extLst>
                      <a:ext uri="{FF2B5EF4-FFF2-40B4-BE49-F238E27FC236}">
                        <a16:creationId xmlns:a16="http://schemas.microsoft.com/office/drawing/2014/main" id="{32B3B4BE-6EB0-2490-8379-8D0891ED01C3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113338" y="4803776"/>
                    <a:ext cx="50800" cy="74613"/>
                  </a:xfrm>
                  <a:custGeom>
                    <a:avLst/>
                    <a:gdLst>
                      <a:gd name="T0" fmla="*/ 2 w 49"/>
                      <a:gd name="T1" fmla="*/ 6 h 71"/>
                      <a:gd name="T2" fmla="*/ 15 w 49"/>
                      <a:gd name="T3" fmla="*/ 35 h 71"/>
                      <a:gd name="T4" fmla="*/ 35 w 49"/>
                      <a:gd name="T5" fmla="*/ 65 h 71"/>
                      <a:gd name="T6" fmla="*/ 45 w 49"/>
                      <a:gd name="T7" fmla="*/ 59 h 71"/>
                      <a:gd name="T8" fmla="*/ 26 w 49"/>
                      <a:gd name="T9" fmla="*/ 28 h 71"/>
                      <a:gd name="T10" fmla="*/ 5 w 49"/>
                      <a:gd name="T11" fmla="*/ 3 h 71"/>
                      <a:gd name="T12" fmla="*/ 2 w 49"/>
                      <a:gd name="T13" fmla="*/ 6 h 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49" h="71">
                        <a:moveTo>
                          <a:pt x="2" y="6"/>
                        </a:moveTo>
                        <a:cubicBezTo>
                          <a:pt x="6" y="15"/>
                          <a:pt x="10" y="25"/>
                          <a:pt x="15" y="35"/>
                        </a:cubicBezTo>
                        <a:cubicBezTo>
                          <a:pt x="21" y="46"/>
                          <a:pt x="27" y="55"/>
                          <a:pt x="35" y="65"/>
                        </a:cubicBezTo>
                        <a:cubicBezTo>
                          <a:pt x="39" y="71"/>
                          <a:pt x="49" y="66"/>
                          <a:pt x="45" y="59"/>
                        </a:cubicBezTo>
                        <a:cubicBezTo>
                          <a:pt x="39" y="49"/>
                          <a:pt x="33" y="38"/>
                          <a:pt x="26" y="28"/>
                        </a:cubicBezTo>
                        <a:cubicBezTo>
                          <a:pt x="20" y="19"/>
                          <a:pt x="13" y="11"/>
                          <a:pt x="5" y="3"/>
                        </a:cubicBezTo>
                        <a:cubicBezTo>
                          <a:pt x="4" y="0"/>
                          <a:pt x="0" y="3"/>
                          <a:pt x="2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58" name="chenying0907 42">
                    <a:extLst>
                      <a:ext uri="{FF2B5EF4-FFF2-40B4-BE49-F238E27FC236}">
                        <a16:creationId xmlns:a16="http://schemas.microsoft.com/office/drawing/2014/main" id="{68C4C3B3-CF8B-DA6B-3357-6102B3BA216E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035551" y="4613276"/>
                    <a:ext cx="60325" cy="101600"/>
                  </a:xfrm>
                  <a:custGeom>
                    <a:avLst/>
                    <a:gdLst>
                      <a:gd name="T0" fmla="*/ 2 w 58"/>
                      <a:gd name="T1" fmla="*/ 8 h 97"/>
                      <a:gd name="T2" fmla="*/ 45 w 58"/>
                      <a:gd name="T3" fmla="*/ 91 h 97"/>
                      <a:gd name="T4" fmla="*/ 56 w 58"/>
                      <a:gd name="T5" fmla="*/ 84 h 97"/>
                      <a:gd name="T6" fmla="*/ 11 w 58"/>
                      <a:gd name="T7" fmla="*/ 4 h 97"/>
                      <a:gd name="T8" fmla="*/ 2 w 58"/>
                      <a:gd name="T9" fmla="*/ 8 h 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8" h="97">
                        <a:moveTo>
                          <a:pt x="2" y="8"/>
                        </a:moveTo>
                        <a:cubicBezTo>
                          <a:pt x="10" y="37"/>
                          <a:pt x="25" y="67"/>
                          <a:pt x="45" y="91"/>
                        </a:cubicBezTo>
                        <a:cubicBezTo>
                          <a:pt x="50" y="97"/>
                          <a:pt x="58" y="91"/>
                          <a:pt x="56" y="84"/>
                        </a:cubicBezTo>
                        <a:cubicBezTo>
                          <a:pt x="49" y="54"/>
                          <a:pt x="29" y="28"/>
                          <a:pt x="11" y="4"/>
                        </a:cubicBezTo>
                        <a:cubicBezTo>
                          <a:pt x="7" y="0"/>
                          <a:pt x="0" y="2"/>
                          <a:pt x="2" y="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59" name="chenying0907 43">
                    <a:extLst>
                      <a:ext uri="{FF2B5EF4-FFF2-40B4-BE49-F238E27FC236}">
                        <a16:creationId xmlns:a16="http://schemas.microsoft.com/office/drawing/2014/main" id="{C8BBD852-24C8-8877-C950-A91A2A42884B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221163" y="4760913"/>
                    <a:ext cx="82550" cy="20638"/>
                  </a:xfrm>
                  <a:custGeom>
                    <a:avLst/>
                    <a:gdLst>
                      <a:gd name="T0" fmla="*/ 2 w 79"/>
                      <a:gd name="T1" fmla="*/ 4 h 19"/>
                      <a:gd name="T2" fmla="*/ 74 w 79"/>
                      <a:gd name="T3" fmla="*/ 19 h 19"/>
                      <a:gd name="T4" fmla="*/ 76 w 79"/>
                      <a:gd name="T5" fmla="*/ 14 h 19"/>
                      <a:gd name="T6" fmla="*/ 3 w 79"/>
                      <a:gd name="T7" fmla="*/ 0 h 19"/>
                      <a:gd name="T8" fmla="*/ 2 w 79"/>
                      <a:gd name="T9" fmla="*/ 4 h 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9" h="19">
                        <a:moveTo>
                          <a:pt x="2" y="4"/>
                        </a:moveTo>
                        <a:cubicBezTo>
                          <a:pt x="26" y="11"/>
                          <a:pt x="50" y="14"/>
                          <a:pt x="74" y="19"/>
                        </a:cubicBezTo>
                        <a:cubicBezTo>
                          <a:pt x="77" y="19"/>
                          <a:pt x="79" y="15"/>
                          <a:pt x="76" y="14"/>
                        </a:cubicBezTo>
                        <a:cubicBezTo>
                          <a:pt x="52" y="8"/>
                          <a:pt x="27" y="7"/>
                          <a:pt x="3" y="0"/>
                        </a:cubicBezTo>
                        <a:cubicBezTo>
                          <a:pt x="1" y="0"/>
                          <a:pt x="0" y="3"/>
                          <a:pt x="2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60" name="chenying0907 44">
                    <a:extLst>
                      <a:ext uri="{FF2B5EF4-FFF2-40B4-BE49-F238E27FC236}">
                        <a16:creationId xmlns:a16="http://schemas.microsoft.com/office/drawing/2014/main" id="{20E43336-35BA-3A72-4DC5-A58A4A9786D1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384676" y="4772026"/>
                    <a:ext cx="106363" cy="17463"/>
                  </a:xfrm>
                  <a:custGeom>
                    <a:avLst/>
                    <a:gdLst>
                      <a:gd name="T0" fmla="*/ 5 w 102"/>
                      <a:gd name="T1" fmla="*/ 16 h 17"/>
                      <a:gd name="T2" fmla="*/ 98 w 102"/>
                      <a:gd name="T3" fmla="*/ 10 h 17"/>
                      <a:gd name="T4" fmla="*/ 98 w 102"/>
                      <a:gd name="T5" fmla="*/ 3 h 17"/>
                      <a:gd name="T6" fmla="*/ 3 w 102"/>
                      <a:gd name="T7" fmla="*/ 11 h 17"/>
                      <a:gd name="T8" fmla="*/ 5 w 102"/>
                      <a:gd name="T9" fmla="*/ 16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2" h="17">
                        <a:moveTo>
                          <a:pt x="5" y="16"/>
                        </a:moveTo>
                        <a:cubicBezTo>
                          <a:pt x="35" y="11"/>
                          <a:pt x="67" y="13"/>
                          <a:pt x="98" y="10"/>
                        </a:cubicBezTo>
                        <a:cubicBezTo>
                          <a:pt x="102" y="10"/>
                          <a:pt x="102" y="3"/>
                          <a:pt x="98" y="3"/>
                        </a:cubicBezTo>
                        <a:cubicBezTo>
                          <a:pt x="66" y="0"/>
                          <a:pt x="34" y="2"/>
                          <a:pt x="3" y="11"/>
                        </a:cubicBezTo>
                        <a:cubicBezTo>
                          <a:pt x="0" y="12"/>
                          <a:pt x="1" y="17"/>
                          <a:pt x="5" y="1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61" name="chenying0907 45">
                    <a:extLst>
                      <a:ext uri="{FF2B5EF4-FFF2-40B4-BE49-F238E27FC236}">
                        <a16:creationId xmlns:a16="http://schemas.microsoft.com/office/drawing/2014/main" id="{612FEFA0-FE28-95E5-1A73-67BF7695C5C1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584701" y="4762501"/>
                    <a:ext cx="90488" cy="34925"/>
                  </a:xfrm>
                  <a:custGeom>
                    <a:avLst/>
                    <a:gdLst>
                      <a:gd name="T0" fmla="*/ 4 w 87"/>
                      <a:gd name="T1" fmla="*/ 20 h 33"/>
                      <a:gd name="T2" fmla="*/ 83 w 87"/>
                      <a:gd name="T3" fmla="*/ 12 h 33"/>
                      <a:gd name="T4" fmla="*/ 77 w 87"/>
                      <a:gd name="T5" fmla="*/ 2 h 33"/>
                      <a:gd name="T6" fmla="*/ 6 w 87"/>
                      <a:gd name="T7" fmla="*/ 10 h 33"/>
                      <a:gd name="T8" fmla="*/ 4 w 87"/>
                      <a:gd name="T9" fmla="*/ 20 h 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7" h="33">
                        <a:moveTo>
                          <a:pt x="4" y="20"/>
                        </a:moveTo>
                        <a:cubicBezTo>
                          <a:pt x="29" y="33"/>
                          <a:pt x="61" y="33"/>
                          <a:pt x="83" y="12"/>
                        </a:cubicBezTo>
                        <a:cubicBezTo>
                          <a:pt x="87" y="9"/>
                          <a:pt x="83" y="0"/>
                          <a:pt x="77" y="2"/>
                        </a:cubicBezTo>
                        <a:cubicBezTo>
                          <a:pt x="55" y="11"/>
                          <a:pt x="30" y="13"/>
                          <a:pt x="6" y="10"/>
                        </a:cubicBezTo>
                        <a:cubicBezTo>
                          <a:pt x="1" y="10"/>
                          <a:pt x="0" y="17"/>
                          <a:pt x="4" y="2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62" name="chenying0907 46">
                    <a:extLst>
                      <a:ext uri="{FF2B5EF4-FFF2-40B4-BE49-F238E27FC236}">
                        <a16:creationId xmlns:a16="http://schemas.microsoft.com/office/drawing/2014/main" id="{11B1721E-F191-4240-9E94-D874F47C1875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751388" y="4727576"/>
                    <a:ext cx="88900" cy="25400"/>
                  </a:xfrm>
                  <a:custGeom>
                    <a:avLst/>
                    <a:gdLst>
                      <a:gd name="T0" fmla="*/ 5 w 86"/>
                      <a:gd name="T1" fmla="*/ 24 h 25"/>
                      <a:gd name="T2" fmla="*/ 79 w 86"/>
                      <a:gd name="T3" fmla="*/ 11 h 25"/>
                      <a:gd name="T4" fmla="*/ 76 w 86"/>
                      <a:gd name="T5" fmla="*/ 1 h 25"/>
                      <a:gd name="T6" fmla="*/ 41 w 86"/>
                      <a:gd name="T7" fmla="*/ 8 h 25"/>
                      <a:gd name="T8" fmla="*/ 5 w 86"/>
                      <a:gd name="T9" fmla="*/ 17 h 25"/>
                      <a:gd name="T10" fmla="*/ 5 w 86"/>
                      <a:gd name="T11" fmla="*/ 24 h 2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86" h="25">
                        <a:moveTo>
                          <a:pt x="5" y="24"/>
                        </a:moveTo>
                        <a:cubicBezTo>
                          <a:pt x="32" y="25"/>
                          <a:pt x="54" y="20"/>
                          <a:pt x="79" y="11"/>
                        </a:cubicBezTo>
                        <a:cubicBezTo>
                          <a:pt x="86" y="9"/>
                          <a:pt x="83" y="0"/>
                          <a:pt x="76" y="1"/>
                        </a:cubicBezTo>
                        <a:cubicBezTo>
                          <a:pt x="64" y="3"/>
                          <a:pt x="53" y="5"/>
                          <a:pt x="41" y="8"/>
                        </a:cubicBezTo>
                        <a:cubicBezTo>
                          <a:pt x="30" y="11"/>
                          <a:pt x="17" y="16"/>
                          <a:pt x="5" y="17"/>
                        </a:cubicBezTo>
                        <a:cubicBezTo>
                          <a:pt x="0" y="17"/>
                          <a:pt x="0" y="24"/>
                          <a:pt x="5" y="2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63" name="chenying0907 47">
                    <a:extLst>
                      <a:ext uri="{FF2B5EF4-FFF2-40B4-BE49-F238E27FC236}">
                        <a16:creationId xmlns:a16="http://schemas.microsoft.com/office/drawing/2014/main" id="{63DEF00E-B57F-A639-864D-60275528BF2E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892676" y="4657726"/>
                    <a:ext cx="92075" cy="52388"/>
                  </a:xfrm>
                  <a:custGeom>
                    <a:avLst/>
                    <a:gdLst>
                      <a:gd name="T0" fmla="*/ 9 w 89"/>
                      <a:gd name="T1" fmla="*/ 48 h 50"/>
                      <a:gd name="T2" fmla="*/ 43 w 89"/>
                      <a:gd name="T3" fmla="*/ 32 h 50"/>
                      <a:gd name="T4" fmla="*/ 81 w 89"/>
                      <a:gd name="T5" fmla="*/ 15 h 50"/>
                      <a:gd name="T6" fmla="*/ 77 w 89"/>
                      <a:gd name="T7" fmla="*/ 1 h 50"/>
                      <a:gd name="T8" fmla="*/ 38 w 89"/>
                      <a:gd name="T9" fmla="*/ 14 h 50"/>
                      <a:gd name="T10" fmla="*/ 4 w 89"/>
                      <a:gd name="T11" fmla="*/ 41 h 50"/>
                      <a:gd name="T12" fmla="*/ 9 w 89"/>
                      <a:gd name="T13" fmla="*/ 48 h 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89" h="50">
                        <a:moveTo>
                          <a:pt x="9" y="48"/>
                        </a:moveTo>
                        <a:cubicBezTo>
                          <a:pt x="20" y="42"/>
                          <a:pt x="32" y="37"/>
                          <a:pt x="43" y="32"/>
                        </a:cubicBezTo>
                        <a:cubicBezTo>
                          <a:pt x="55" y="26"/>
                          <a:pt x="68" y="20"/>
                          <a:pt x="81" y="15"/>
                        </a:cubicBezTo>
                        <a:cubicBezTo>
                          <a:pt x="89" y="11"/>
                          <a:pt x="86" y="0"/>
                          <a:pt x="77" y="1"/>
                        </a:cubicBezTo>
                        <a:cubicBezTo>
                          <a:pt x="62" y="4"/>
                          <a:pt x="51" y="7"/>
                          <a:pt x="38" y="14"/>
                        </a:cubicBezTo>
                        <a:cubicBezTo>
                          <a:pt x="25" y="22"/>
                          <a:pt x="15" y="32"/>
                          <a:pt x="4" y="41"/>
                        </a:cubicBezTo>
                        <a:cubicBezTo>
                          <a:pt x="0" y="44"/>
                          <a:pt x="5" y="50"/>
                          <a:pt x="9" y="4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64" name="chenying0907 48">
                    <a:extLst>
                      <a:ext uri="{FF2B5EF4-FFF2-40B4-BE49-F238E27FC236}">
                        <a16:creationId xmlns:a16="http://schemas.microsoft.com/office/drawing/2014/main" id="{7E535A09-44C8-6371-883F-1359219A3EBC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024313" y="4714876"/>
                    <a:ext cx="93663" cy="31750"/>
                  </a:xfrm>
                  <a:custGeom>
                    <a:avLst/>
                    <a:gdLst>
                      <a:gd name="T0" fmla="*/ 3 w 91"/>
                      <a:gd name="T1" fmla="*/ 6 h 31"/>
                      <a:gd name="T2" fmla="*/ 83 w 91"/>
                      <a:gd name="T3" fmla="*/ 30 h 31"/>
                      <a:gd name="T4" fmla="*/ 85 w 91"/>
                      <a:gd name="T5" fmla="*/ 21 h 31"/>
                      <a:gd name="T6" fmla="*/ 5 w 91"/>
                      <a:gd name="T7" fmla="*/ 1 h 31"/>
                      <a:gd name="T8" fmla="*/ 3 w 91"/>
                      <a:gd name="T9" fmla="*/ 6 h 3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1" h="31">
                        <a:moveTo>
                          <a:pt x="3" y="6"/>
                        </a:moveTo>
                        <a:cubicBezTo>
                          <a:pt x="29" y="18"/>
                          <a:pt x="55" y="25"/>
                          <a:pt x="83" y="30"/>
                        </a:cubicBezTo>
                        <a:cubicBezTo>
                          <a:pt x="89" y="31"/>
                          <a:pt x="91" y="23"/>
                          <a:pt x="85" y="21"/>
                        </a:cubicBezTo>
                        <a:cubicBezTo>
                          <a:pt x="59" y="12"/>
                          <a:pt x="33" y="6"/>
                          <a:pt x="5" y="1"/>
                        </a:cubicBezTo>
                        <a:cubicBezTo>
                          <a:pt x="2" y="0"/>
                          <a:pt x="0" y="5"/>
                          <a:pt x="3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65" name="chenying0907 49">
                    <a:extLst>
                      <a:ext uri="{FF2B5EF4-FFF2-40B4-BE49-F238E27FC236}">
                        <a16:creationId xmlns:a16="http://schemas.microsoft.com/office/drawing/2014/main" id="{2FBD4940-50F5-0CF3-96D6-F99D3E31874F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851276" y="4625976"/>
                    <a:ext cx="98425" cy="63500"/>
                  </a:xfrm>
                  <a:custGeom>
                    <a:avLst/>
                    <a:gdLst>
                      <a:gd name="T0" fmla="*/ 2 w 94"/>
                      <a:gd name="T1" fmla="*/ 4 h 61"/>
                      <a:gd name="T2" fmla="*/ 82 w 94"/>
                      <a:gd name="T3" fmla="*/ 60 h 61"/>
                      <a:gd name="T4" fmla="*/ 88 w 94"/>
                      <a:gd name="T5" fmla="*/ 49 h 61"/>
                      <a:gd name="T6" fmla="*/ 5 w 94"/>
                      <a:gd name="T7" fmla="*/ 1 h 61"/>
                      <a:gd name="T8" fmla="*/ 2 w 94"/>
                      <a:gd name="T9" fmla="*/ 4 h 6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4" h="61">
                        <a:moveTo>
                          <a:pt x="2" y="4"/>
                        </a:moveTo>
                        <a:cubicBezTo>
                          <a:pt x="26" y="27"/>
                          <a:pt x="50" y="51"/>
                          <a:pt x="82" y="60"/>
                        </a:cubicBezTo>
                        <a:cubicBezTo>
                          <a:pt x="88" y="61"/>
                          <a:pt x="94" y="53"/>
                          <a:pt x="88" y="49"/>
                        </a:cubicBezTo>
                        <a:cubicBezTo>
                          <a:pt x="64" y="28"/>
                          <a:pt x="35" y="13"/>
                          <a:pt x="5" y="1"/>
                        </a:cubicBezTo>
                        <a:cubicBezTo>
                          <a:pt x="3" y="0"/>
                          <a:pt x="0" y="2"/>
                          <a:pt x="2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66" name="chenying0907 50">
                    <a:extLst>
                      <a:ext uri="{FF2B5EF4-FFF2-40B4-BE49-F238E27FC236}">
                        <a16:creationId xmlns:a16="http://schemas.microsoft.com/office/drawing/2014/main" id="{DAACC700-B834-F6FC-2398-B2935E0BF98B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706813" y="4486276"/>
                    <a:ext cx="82550" cy="73025"/>
                  </a:xfrm>
                  <a:custGeom>
                    <a:avLst/>
                    <a:gdLst>
                      <a:gd name="T0" fmla="*/ 2 w 79"/>
                      <a:gd name="T1" fmla="*/ 9 h 71"/>
                      <a:gd name="T2" fmla="*/ 68 w 79"/>
                      <a:gd name="T3" fmla="*/ 69 h 71"/>
                      <a:gd name="T4" fmla="*/ 75 w 79"/>
                      <a:gd name="T5" fmla="*/ 61 h 71"/>
                      <a:gd name="T6" fmla="*/ 9 w 79"/>
                      <a:gd name="T7" fmla="*/ 4 h 71"/>
                      <a:gd name="T8" fmla="*/ 2 w 79"/>
                      <a:gd name="T9" fmla="*/ 9 h 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9" h="71">
                        <a:moveTo>
                          <a:pt x="2" y="9"/>
                        </a:moveTo>
                        <a:cubicBezTo>
                          <a:pt x="15" y="34"/>
                          <a:pt x="42" y="57"/>
                          <a:pt x="68" y="69"/>
                        </a:cubicBezTo>
                        <a:cubicBezTo>
                          <a:pt x="73" y="71"/>
                          <a:pt x="79" y="65"/>
                          <a:pt x="75" y="61"/>
                        </a:cubicBezTo>
                        <a:cubicBezTo>
                          <a:pt x="53" y="40"/>
                          <a:pt x="28" y="25"/>
                          <a:pt x="9" y="4"/>
                        </a:cubicBezTo>
                        <a:cubicBezTo>
                          <a:pt x="5" y="0"/>
                          <a:pt x="0" y="5"/>
                          <a:pt x="2" y="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67" name="chenying0907 51">
                    <a:extLst>
                      <a:ext uri="{FF2B5EF4-FFF2-40B4-BE49-F238E27FC236}">
                        <a16:creationId xmlns:a16="http://schemas.microsoft.com/office/drawing/2014/main" id="{65879551-DD23-CCDB-9AB5-7B77250802EA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595688" y="4313238"/>
                    <a:ext cx="57150" cy="82550"/>
                  </a:xfrm>
                  <a:custGeom>
                    <a:avLst/>
                    <a:gdLst>
                      <a:gd name="T0" fmla="*/ 1 w 56"/>
                      <a:gd name="T1" fmla="*/ 6 h 79"/>
                      <a:gd name="T2" fmla="*/ 45 w 56"/>
                      <a:gd name="T3" fmla="*/ 75 h 79"/>
                      <a:gd name="T4" fmla="*/ 52 w 56"/>
                      <a:gd name="T5" fmla="*/ 68 h 79"/>
                      <a:gd name="T6" fmla="*/ 9 w 56"/>
                      <a:gd name="T7" fmla="*/ 4 h 79"/>
                      <a:gd name="T8" fmla="*/ 1 w 56"/>
                      <a:gd name="T9" fmla="*/ 6 h 7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6" h="79">
                        <a:moveTo>
                          <a:pt x="1" y="6"/>
                        </a:moveTo>
                        <a:cubicBezTo>
                          <a:pt x="5" y="35"/>
                          <a:pt x="24" y="56"/>
                          <a:pt x="45" y="75"/>
                        </a:cubicBezTo>
                        <a:cubicBezTo>
                          <a:pt x="50" y="79"/>
                          <a:pt x="56" y="73"/>
                          <a:pt x="52" y="68"/>
                        </a:cubicBezTo>
                        <a:cubicBezTo>
                          <a:pt x="35" y="48"/>
                          <a:pt x="22" y="26"/>
                          <a:pt x="9" y="4"/>
                        </a:cubicBezTo>
                        <a:cubicBezTo>
                          <a:pt x="7" y="0"/>
                          <a:pt x="0" y="2"/>
                          <a:pt x="1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68" name="chenying0907 52">
                    <a:extLst>
                      <a:ext uri="{FF2B5EF4-FFF2-40B4-BE49-F238E27FC236}">
                        <a16:creationId xmlns:a16="http://schemas.microsoft.com/office/drawing/2014/main" id="{E8DAFBD9-A3F9-078B-EE0D-1AACB0992D95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533776" y="4113213"/>
                    <a:ext cx="42863" cy="101600"/>
                  </a:xfrm>
                  <a:custGeom>
                    <a:avLst/>
                    <a:gdLst>
                      <a:gd name="T0" fmla="*/ 2 w 42"/>
                      <a:gd name="T1" fmla="*/ 5 h 99"/>
                      <a:gd name="T2" fmla="*/ 31 w 42"/>
                      <a:gd name="T3" fmla="*/ 94 h 99"/>
                      <a:gd name="T4" fmla="*/ 39 w 42"/>
                      <a:gd name="T5" fmla="*/ 89 h 99"/>
                      <a:gd name="T6" fmla="*/ 10 w 42"/>
                      <a:gd name="T7" fmla="*/ 5 h 99"/>
                      <a:gd name="T8" fmla="*/ 2 w 42"/>
                      <a:gd name="T9" fmla="*/ 5 h 9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2" h="99">
                        <a:moveTo>
                          <a:pt x="2" y="5"/>
                        </a:moveTo>
                        <a:cubicBezTo>
                          <a:pt x="0" y="37"/>
                          <a:pt x="13" y="68"/>
                          <a:pt x="31" y="94"/>
                        </a:cubicBezTo>
                        <a:cubicBezTo>
                          <a:pt x="35" y="99"/>
                          <a:pt x="42" y="94"/>
                          <a:pt x="39" y="89"/>
                        </a:cubicBezTo>
                        <a:cubicBezTo>
                          <a:pt x="24" y="64"/>
                          <a:pt x="14" y="34"/>
                          <a:pt x="10" y="5"/>
                        </a:cubicBezTo>
                        <a:cubicBezTo>
                          <a:pt x="9" y="0"/>
                          <a:pt x="3" y="0"/>
                          <a:pt x="2" y="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69" name="chenying0907 53">
                    <a:extLst>
                      <a:ext uri="{FF2B5EF4-FFF2-40B4-BE49-F238E27FC236}">
                        <a16:creationId xmlns:a16="http://schemas.microsoft.com/office/drawing/2014/main" id="{9321ABDE-8AD7-5768-6E09-EF5244AAE063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517901" y="3932238"/>
                    <a:ext cx="20638" cy="79375"/>
                  </a:xfrm>
                  <a:custGeom>
                    <a:avLst/>
                    <a:gdLst>
                      <a:gd name="T0" fmla="*/ 4 w 19"/>
                      <a:gd name="T1" fmla="*/ 4 h 76"/>
                      <a:gd name="T2" fmla="*/ 10 w 19"/>
                      <a:gd name="T3" fmla="*/ 71 h 76"/>
                      <a:gd name="T4" fmla="*/ 18 w 19"/>
                      <a:gd name="T5" fmla="*/ 68 h 76"/>
                      <a:gd name="T6" fmla="*/ 10 w 19"/>
                      <a:gd name="T7" fmla="*/ 4 h 76"/>
                      <a:gd name="T8" fmla="*/ 4 w 19"/>
                      <a:gd name="T9" fmla="*/ 4 h 7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9" h="76">
                        <a:moveTo>
                          <a:pt x="4" y="4"/>
                        </a:moveTo>
                        <a:cubicBezTo>
                          <a:pt x="2" y="27"/>
                          <a:pt x="0" y="50"/>
                          <a:pt x="10" y="71"/>
                        </a:cubicBezTo>
                        <a:cubicBezTo>
                          <a:pt x="13" y="76"/>
                          <a:pt x="19" y="72"/>
                          <a:pt x="18" y="68"/>
                        </a:cubicBezTo>
                        <a:cubicBezTo>
                          <a:pt x="15" y="47"/>
                          <a:pt x="12" y="25"/>
                          <a:pt x="10" y="4"/>
                        </a:cubicBezTo>
                        <a:cubicBezTo>
                          <a:pt x="10" y="0"/>
                          <a:pt x="4" y="0"/>
                          <a:pt x="4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70" name="chenying0907 54">
                    <a:extLst>
                      <a:ext uri="{FF2B5EF4-FFF2-40B4-BE49-F238E27FC236}">
                        <a16:creationId xmlns:a16="http://schemas.microsoft.com/office/drawing/2014/main" id="{E47D8E35-6C23-2C23-3470-72E2D530D654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522663" y="3695701"/>
                    <a:ext cx="47625" cy="131763"/>
                  </a:xfrm>
                  <a:custGeom>
                    <a:avLst/>
                    <a:gdLst>
                      <a:gd name="T0" fmla="*/ 4 w 46"/>
                      <a:gd name="T1" fmla="*/ 125 h 127"/>
                      <a:gd name="T2" fmla="*/ 43 w 46"/>
                      <a:gd name="T3" fmla="*/ 12 h 127"/>
                      <a:gd name="T4" fmla="*/ 33 w 46"/>
                      <a:gd name="T5" fmla="*/ 6 h 127"/>
                      <a:gd name="T6" fmla="*/ 0 w 46"/>
                      <a:gd name="T7" fmla="*/ 124 h 127"/>
                      <a:gd name="T8" fmla="*/ 4 w 46"/>
                      <a:gd name="T9" fmla="*/ 125 h 1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6" h="127">
                        <a:moveTo>
                          <a:pt x="4" y="125"/>
                        </a:moveTo>
                        <a:cubicBezTo>
                          <a:pt x="17" y="88"/>
                          <a:pt x="25" y="47"/>
                          <a:pt x="43" y="12"/>
                        </a:cubicBezTo>
                        <a:cubicBezTo>
                          <a:pt x="46" y="5"/>
                          <a:pt x="37" y="0"/>
                          <a:pt x="33" y="6"/>
                        </a:cubicBezTo>
                        <a:cubicBezTo>
                          <a:pt x="10" y="43"/>
                          <a:pt x="6" y="82"/>
                          <a:pt x="0" y="124"/>
                        </a:cubicBezTo>
                        <a:cubicBezTo>
                          <a:pt x="0" y="126"/>
                          <a:pt x="3" y="127"/>
                          <a:pt x="4" y="12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71" name="chenying0907 55">
                    <a:extLst>
                      <a:ext uri="{FF2B5EF4-FFF2-40B4-BE49-F238E27FC236}">
                        <a16:creationId xmlns:a16="http://schemas.microsoft.com/office/drawing/2014/main" id="{D4C739A5-7C80-0C71-504E-D799966AC213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586163" y="3575051"/>
                    <a:ext cx="50800" cy="66675"/>
                  </a:xfrm>
                  <a:custGeom>
                    <a:avLst/>
                    <a:gdLst>
                      <a:gd name="T0" fmla="*/ 9 w 48"/>
                      <a:gd name="T1" fmla="*/ 61 h 64"/>
                      <a:gd name="T2" fmla="*/ 21 w 48"/>
                      <a:gd name="T3" fmla="*/ 53 h 64"/>
                      <a:gd name="T4" fmla="*/ 31 w 48"/>
                      <a:gd name="T5" fmla="*/ 40 h 64"/>
                      <a:gd name="T6" fmla="*/ 47 w 48"/>
                      <a:gd name="T7" fmla="*/ 9 h 64"/>
                      <a:gd name="T8" fmla="*/ 39 w 48"/>
                      <a:gd name="T9" fmla="*/ 3 h 64"/>
                      <a:gd name="T10" fmla="*/ 18 w 48"/>
                      <a:gd name="T11" fmla="*/ 29 h 64"/>
                      <a:gd name="T12" fmla="*/ 11 w 48"/>
                      <a:gd name="T13" fmla="*/ 41 h 64"/>
                      <a:gd name="T14" fmla="*/ 3 w 48"/>
                      <a:gd name="T15" fmla="*/ 57 h 64"/>
                      <a:gd name="T16" fmla="*/ 9 w 48"/>
                      <a:gd name="T17" fmla="*/ 61 h 6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8" h="64">
                        <a:moveTo>
                          <a:pt x="9" y="61"/>
                        </a:moveTo>
                        <a:cubicBezTo>
                          <a:pt x="13" y="58"/>
                          <a:pt x="17" y="56"/>
                          <a:pt x="21" y="53"/>
                        </a:cubicBezTo>
                        <a:cubicBezTo>
                          <a:pt x="25" y="49"/>
                          <a:pt x="28" y="45"/>
                          <a:pt x="31" y="40"/>
                        </a:cubicBezTo>
                        <a:cubicBezTo>
                          <a:pt x="39" y="31"/>
                          <a:pt x="44" y="21"/>
                          <a:pt x="47" y="9"/>
                        </a:cubicBezTo>
                        <a:cubicBezTo>
                          <a:pt x="48" y="5"/>
                          <a:pt x="43" y="0"/>
                          <a:pt x="39" y="3"/>
                        </a:cubicBezTo>
                        <a:cubicBezTo>
                          <a:pt x="30" y="11"/>
                          <a:pt x="24" y="19"/>
                          <a:pt x="18" y="29"/>
                        </a:cubicBezTo>
                        <a:cubicBezTo>
                          <a:pt x="15" y="33"/>
                          <a:pt x="13" y="37"/>
                          <a:pt x="11" y="41"/>
                        </a:cubicBezTo>
                        <a:cubicBezTo>
                          <a:pt x="8" y="46"/>
                          <a:pt x="6" y="52"/>
                          <a:pt x="3" y="57"/>
                        </a:cubicBezTo>
                        <a:cubicBezTo>
                          <a:pt x="0" y="60"/>
                          <a:pt x="5" y="64"/>
                          <a:pt x="9" y="6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72" name="chenying0907 56">
                    <a:extLst>
                      <a:ext uri="{FF2B5EF4-FFF2-40B4-BE49-F238E27FC236}">
                        <a16:creationId xmlns:a16="http://schemas.microsoft.com/office/drawing/2014/main" id="{86169299-DFC8-683E-671E-7F94114EBE6D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698876" y="3435351"/>
                    <a:ext cx="66675" cy="74613"/>
                  </a:xfrm>
                  <a:custGeom>
                    <a:avLst/>
                    <a:gdLst>
                      <a:gd name="T0" fmla="*/ 11 w 64"/>
                      <a:gd name="T1" fmla="*/ 66 h 71"/>
                      <a:gd name="T2" fmla="*/ 60 w 64"/>
                      <a:gd name="T3" fmla="*/ 9 h 71"/>
                      <a:gd name="T4" fmla="*/ 56 w 64"/>
                      <a:gd name="T5" fmla="*/ 1 h 71"/>
                      <a:gd name="T6" fmla="*/ 2 w 64"/>
                      <a:gd name="T7" fmla="*/ 62 h 71"/>
                      <a:gd name="T8" fmla="*/ 11 w 64"/>
                      <a:gd name="T9" fmla="*/ 66 h 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4" h="71">
                        <a:moveTo>
                          <a:pt x="11" y="66"/>
                        </a:moveTo>
                        <a:cubicBezTo>
                          <a:pt x="22" y="42"/>
                          <a:pt x="41" y="26"/>
                          <a:pt x="60" y="9"/>
                        </a:cubicBezTo>
                        <a:cubicBezTo>
                          <a:pt x="64" y="6"/>
                          <a:pt x="60" y="0"/>
                          <a:pt x="56" y="1"/>
                        </a:cubicBezTo>
                        <a:cubicBezTo>
                          <a:pt x="26" y="8"/>
                          <a:pt x="8" y="34"/>
                          <a:pt x="2" y="62"/>
                        </a:cubicBezTo>
                        <a:cubicBezTo>
                          <a:pt x="0" y="67"/>
                          <a:pt x="8" y="71"/>
                          <a:pt x="11" y="6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73" name="chenying0907 57">
                    <a:extLst>
                      <a:ext uri="{FF2B5EF4-FFF2-40B4-BE49-F238E27FC236}">
                        <a16:creationId xmlns:a16="http://schemas.microsoft.com/office/drawing/2014/main" id="{8DC74510-3F8F-893A-026B-1DA09F528572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798888" y="3357563"/>
                    <a:ext cx="57150" cy="34925"/>
                  </a:xfrm>
                  <a:custGeom>
                    <a:avLst/>
                    <a:gdLst>
                      <a:gd name="T0" fmla="*/ 5 w 56"/>
                      <a:gd name="T1" fmla="*/ 33 h 34"/>
                      <a:gd name="T2" fmla="*/ 16 w 56"/>
                      <a:gd name="T3" fmla="*/ 32 h 34"/>
                      <a:gd name="T4" fmla="*/ 29 w 56"/>
                      <a:gd name="T5" fmla="*/ 28 h 34"/>
                      <a:gd name="T6" fmla="*/ 51 w 56"/>
                      <a:gd name="T7" fmla="*/ 13 h 34"/>
                      <a:gd name="T8" fmla="*/ 46 w 56"/>
                      <a:gd name="T9" fmla="*/ 2 h 34"/>
                      <a:gd name="T10" fmla="*/ 22 w 56"/>
                      <a:gd name="T11" fmla="*/ 11 h 34"/>
                      <a:gd name="T12" fmla="*/ 10 w 56"/>
                      <a:gd name="T13" fmla="*/ 19 h 34"/>
                      <a:gd name="T14" fmla="*/ 3 w 56"/>
                      <a:gd name="T15" fmla="*/ 27 h 34"/>
                      <a:gd name="T16" fmla="*/ 5 w 56"/>
                      <a:gd name="T17" fmla="*/ 33 h 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56" h="34">
                        <a:moveTo>
                          <a:pt x="5" y="33"/>
                        </a:moveTo>
                        <a:cubicBezTo>
                          <a:pt x="9" y="32"/>
                          <a:pt x="12" y="33"/>
                          <a:pt x="16" y="32"/>
                        </a:cubicBezTo>
                        <a:cubicBezTo>
                          <a:pt x="20" y="31"/>
                          <a:pt x="24" y="29"/>
                          <a:pt x="29" y="28"/>
                        </a:cubicBezTo>
                        <a:cubicBezTo>
                          <a:pt x="38" y="24"/>
                          <a:pt x="43" y="19"/>
                          <a:pt x="51" y="13"/>
                        </a:cubicBezTo>
                        <a:cubicBezTo>
                          <a:pt x="56" y="10"/>
                          <a:pt x="53" y="0"/>
                          <a:pt x="46" y="2"/>
                        </a:cubicBezTo>
                        <a:cubicBezTo>
                          <a:pt x="37" y="5"/>
                          <a:pt x="30" y="7"/>
                          <a:pt x="22" y="11"/>
                        </a:cubicBezTo>
                        <a:cubicBezTo>
                          <a:pt x="18" y="14"/>
                          <a:pt x="14" y="16"/>
                          <a:pt x="10" y="19"/>
                        </a:cubicBezTo>
                        <a:cubicBezTo>
                          <a:pt x="7" y="21"/>
                          <a:pt x="5" y="25"/>
                          <a:pt x="3" y="27"/>
                        </a:cubicBezTo>
                        <a:cubicBezTo>
                          <a:pt x="0" y="29"/>
                          <a:pt x="1" y="34"/>
                          <a:pt x="5" y="3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74" name="chenying0907 58">
                    <a:extLst>
                      <a:ext uri="{FF2B5EF4-FFF2-40B4-BE49-F238E27FC236}">
                        <a16:creationId xmlns:a16="http://schemas.microsoft.com/office/drawing/2014/main" id="{1C24FC12-2E12-B772-BDA3-D72592ACEA0A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725863" y="3227388"/>
                    <a:ext cx="76200" cy="69850"/>
                  </a:xfrm>
                  <a:custGeom>
                    <a:avLst/>
                    <a:gdLst>
                      <a:gd name="T0" fmla="*/ 69 w 74"/>
                      <a:gd name="T1" fmla="*/ 58 h 68"/>
                      <a:gd name="T2" fmla="*/ 42 w 74"/>
                      <a:gd name="T3" fmla="*/ 36 h 68"/>
                      <a:gd name="T4" fmla="*/ 14 w 74"/>
                      <a:gd name="T5" fmla="*/ 6 h 68"/>
                      <a:gd name="T6" fmla="*/ 3 w 74"/>
                      <a:gd name="T7" fmla="*/ 15 h 68"/>
                      <a:gd name="T8" fmla="*/ 66 w 74"/>
                      <a:gd name="T9" fmla="*/ 66 h 68"/>
                      <a:gd name="T10" fmla="*/ 69 w 74"/>
                      <a:gd name="T11" fmla="*/ 58 h 6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74" h="68">
                        <a:moveTo>
                          <a:pt x="69" y="58"/>
                        </a:moveTo>
                        <a:cubicBezTo>
                          <a:pt x="59" y="53"/>
                          <a:pt x="50" y="44"/>
                          <a:pt x="42" y="36"/>
                        </a:cubicBezTo>
                        <a:cubicBezTo>
                          <a:pt x="32" y="26"/>
                          <a:pt x="23" y="16"/>
                          <a:pt x="14" y="6"/>
                        </a:cubicBezTo>
                        <a:cubicBezTo>
                          <a:pt x="9" y="0"/>
                          <a:pt x="0" y="8"/>
                          <a:pt x="3" y="15"/>
                        </a:cubicBezTo>
                        <a:cubicBezTo>
                          <a:pt x="17" y="41"/>
                          <a:pt x="38" y="58"/>
                          <a:pt x="66" y="66"/>
                        </a:cubicBezTo>
                        <a:cubicBezTo>
                          <a:pt x="71" y="68"/>
                          <a:pt x="74" y="60"/>
                          <a:pt x="69" y="5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75" name="chenying0907 59">
                    <a:extLst>
                      <a:ext uri="{FF2B5EF4-FFF2-40B4-BE49-F238E27FC236}">
                        <a16:creationId xmlns:a16="http://schemas.microsoft.com/office/drawing/2014/main" id="{31708FC4-D5FD-4BA7-F250-791A6D10614F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622676" y="3065463"/>
                    <a:ext cx="60325" cy="96838"/>
                  </a:xfrm>
                  <a:custGeom>
                    <a:avLst/>
                    <a:gdLst>
                      <a:gd name="T0" fmla="*/ 54 w 58"/>
                      <a:gd name="T1" fmla="*/ 85 h 94"/>
                      <a:gd name="T2" fmla="*/ 12 w 58"/>
                      <a:gd name="T3" fmla="*/ 6 h 94"/>
                      <a:gd name="T4" fmla="*/ 2 w 58"/>
                      <a:gd name="T5" fmla="*/ 9 h 94"/>
                      <a:gd name="T6" fmla="*/ 47 w 58"/>
                      <a:gd name="T7" fmla="*/ 91 h 94"/>
                      <a:gd name="T8" fmla="*/ 54 w 58"/>
                      <a:gd name="T9" fmla="*/ 85 h 9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8" h="94">
                        <a:moveTo>
                          <a:pt x="54" y="85"/>
                        </a:moveTo>
                        <a:cubicBezTo>
                          <a:pt x="37" y="61"/>
                          <a:pt x="23" y="35"/>
                          <a:pt x="12" y="6"/>
                        </a:cubicBezTo>
                        <a:cubicBezTo>
                          <a:pt x="10" y="0"/>
                          <a:pt x="0" y="2"/>
                          <a:pt x="2" y="9"/>
                        </a:cubicBezTo>
                        <a:cubicBezTo>
                          <a:pt x="7" y="41"/>
                          <a:pt x="22" y="71"/>
                          <a:pt x="47" y="91"/>
                        </a:cubicBezTo>
                        <a:cubicBezTo>
                          <a:pt x="51" y="94"/>
                          <a:pt x="58" y="90"/>
                          <a:pt x="54" y="8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76" name="chenying0907 60">
                    <a:extLst>
                      <a:ext uri="{FF2B5EF4-FFF2-40B4-BE49-F238E27FC236}">
                        <a16:creationId xmlns:a16="http://schemas.microsoft.com/office/drawing/2014/main" id="{71C1C85A-3F37-05BC-DAB6-918B7A90C686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565526" y="2909888"/>
                    <a:ext cx="22225" cy="68263"/>
                  </a:xfrm>
                  <a:custGeom>
                    <a:avLst/>
                    <a:gdLst>
                      <a:gd name="T0" fmla="*/ 22 w 22"/>
                      <a:gd name="T1" fmla="*/ 62 h 66"/>
                      <a:gd name="T2" fmla="*/ 9 w 22"/>
                      <a:gd name="T3" fmla="*/ 4 h 66"/>
                      <a:gd name="T4" fmla="*/ 1 w 22"/>
                      <a:gd name="T5" fmla="*/ 6 h 66"/>
                      <a:gd name="T6" fmla="*/ 18 w 22"/>
                      <a:gd name="T7" fmla="*/ 64 h 66"/>
                      <a:gd name="T8" fmla="*/ 22 w 22"/>
                      <a:gd name="T9" fmla="*/ 62 h 6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2" h="66">
                        <a:moveTo>
                          <a:pt x="22" y="62"/>
                        </a:moveTo>
                        <a:cubicBezTo>
                          <a:pt x="17" y="43"/>
                          <a:pt x="16" y="23"/>
                          <a:pt x="9" y="4"/>
                        </a:cubicBezTo>
                        <a:cubicBezTo>
                          <a:pt x="7" y="0"/>
                          <a:pt x="0" y="1"/>
                          <a:pt x="1" y="6"/>
                        </a:cubicBezTo>
                        <a:cubicBezTo>
                          <a:pt x="6" y="25"/>
                          <a:pt x="6" y="47"/>
                          <a:pt x="18" y="64"/>
                        </a:cubicBezTo>
                        <a:cubicBezTo>
                          <a:pt x="19" y="66"/>
                          <a:pt x="22" y="65"/>
                          <a:pt x="22" y="6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77" name="chenying0907 61">
                    <a:extLst>
                      <a:ext uri="{FF2B5EF4-FFF2-40B4-BE49-F238E27FC236}">
                        <a16:creationId xmlns:a16="http://schemas.microsoft.com/office/drawing/2014/main" id="{B58E2F54-2BF0-64EC-3CE5-73FE2272C2E1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538538" y="2741613"/>
                    <a:ext cx="28575" cy="100013"/>
                  </a:xfrm>
                  <a:custGeom>
                    <a:avLst/>
                    <a:gdLst>
                      <a:gd name="T0" fmla="*/ 22 w 27"/>
                      <a:gd name="T1" fmla="*/ 89 h 96"/>
                      <a:gd name="T2" fmla="*/ 15 w 27"/>
                      <a:gd name="T3" fmla="*/ 8 h 96"/>
                      <a:gd name="T4" fmla="*/ 2 w 27"/>
                      <a:gd name="T5" fmla="*/ 8 h 96"/>
                      <a:gd name="T6" fmla="*/ 9 w 27"/>
                      <a:gd name="T7" fmla="*/ 89 h 96"/>
                      <a:gd name="T8" fmla="*/ 22 w 27"/>
                      <a:gd name="T9" fmla="*/ 89 h 9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7" h="96">
                        <a:moveTo>
                          <a:pt x="22" y="89"/>
                        </a:moveTo>
                        <a:cubicBezTo>
                          <a:pt x="27" y="62"/>
                          <a:pt x="18" y="35"/>
                          <a:pt x="15" y="8"/>
                        </a:cubicBezTo>
                        <a:cubicBezTo>
                          <a:pt x="14" y="0"/>
                          <a:pt x="3" y="0"/>
                          <a:pt x="2" y="8"/>
                        </a:cubicBezTo>
                        <a:cubicBezTo>
                          <a:pt x="0" y="35"/>
                          <a:pt x="4" y="62"/>
                          <a:pt x="9" y="89"/>
                        </a:cubicBezTo>
                        <a:cubicBezTo>
                          <a:pt x="10" y="96"/>
                          <a:pt x="21" y="96"/>
                          <a:pt x="22" y="8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78" name="chenying0907 62">
                    <a:extLst>
                      <a:ext uri="{FF2B5EF4-FFF2-40B4-BE49-F238E27FC236}">
                        <a16:creationId xmlns:a16="http://schemas.microsoft.com/office/drawing/2014/main" id="{7561F5EF-295F-71A4-CE03-BA4B75D941F3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546476" y="2592388"/>
                    <a:ext cx="22225" cy="73025"/>
                  </a:xfrm>
                  <a:custGeom>
                    <a:avLst/>
                    <a:gdLst>
                      <a:gd name="T0" fmla="*/ 13 w 22"/>
                      <a:gd name="T1" fmla="*/ 66 h 70"/>
                      <a:gd name="T2" fmla="*/ 21 w 22"/>
                      <a:gd name="T3" fmla="*/ 8 h 70"/>
                      <a:gd name="T4" fmla="*/ 11 w 22"/>
                      <a:gd name="T5" fmla="*/ 6 h 70"/>
                      <a:gd name="T6" fmla="*/ 5 w 22"/>
                      <a:gd name="T7" fmla="*/ 66 h 70"/>
                      <a:gd name="T8" fmla="*/ 13 w 22"/>
                      <a:gd name="T9" fmla="*/ 66 h 7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2" h="70">
                        <a:moveTo>
                          <a:pt x="13" y="66"/>
                        </a:moveTo>
                        <a:cubicBezTo>
                          <a:pt x="17" y="47"/>
                          <a:pt x="16" y="27"/>
                          <a:pt x="21" y="8"/>
                        </a:cubicBezTo>
                        <a:cubicBezTo>
                          <a:pt x="22" y="2"/>
                          <a:pt x="13" y="0"/>
                          <a:pt x="11" y="6"/>
                        </a:cubicBezTo>
                        <a:cubicBezTo>
                          <a:pt x="4" y="26"/>
                          <a:pt x="0" y="45"/>
                          <a:pt x="5" y="66"/>
                        </a:cubicBezTo>
                        <a:cubicBezTo>
                          <a:pt x="6" y="70"/>
                          <a:pt x="12" y="70"/>
                          <a:pt x="13" y="6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79" name="chenying0907 63">
                    <a:extLst>
                      <a:ext uri="{FF2B5EF4-FFF2-40B4-BE49-F238E27FC236}">
                        <a16:creationId xmlns:a16="http://schemas.microsoft.com/office/drawing/2014/main" id="{515FB812-A9A9-1B7F-4AA5-B9DE18C4ED49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595688" y="2397126"/>
                    <a:ext cx="49213" cy="103188"/>
                  </a:xfrm>
                  <a:custGeom>
                    <a:avLst/>
                    <a:gdLst>
                      <a:gd name="T0" fmla="*/ 7 w 47"/>
                      <a:gd name="T1" fmla="*/ 96 h 99"/>
                      <a:gd name="T2" fmla="*/ 45 w 47"/>
                      <a:gd name="T3" fmla="*/ 8 h 99"/>
                      <a:gd name="T4" fmla="*/ 36 w 47"/>
                      <a:gd name="T5" fmla="*/ 5 h 99"/>
                      <a:gd name="T6" fmla="*/ 0 w 47"/>
                      <a:gd name="T7" fmla="*/ 94 h 99"/>
                      <a:gd name="T8" fmla="*/ 7 w 47"/>
                      <a:gd name="T9" fmla="*/ 96 h 9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7" h="99">
                        <a:moveTo>
                          <a:pt x="7" y="96"/>
                        </a:moveTo>
                        <a:cubicBezTo>
                          <a:pt x="20" y="67"/>
                          <a:pt x="33" y="38"/>
                          <a:pt x="45" y="8"/>
                        </a:cubicBezTo>
                        <a:cubicBezTo>
                          <a:pt x="47" y="3"/>
                          <a:pt x="39" y="0"/>
                          <a:pt x="36" y="5"/>
                        </a:cubicBezTo>
                        <a:cubicBezTo>
                          <a:pt x="19" y="33"/>
                          <a:pt x="4" y="61"/>
                          <a:pt x="0" y="94"/>
                        </a:cubicBezTo>
                        <a:cubicBezTo>
                          <a:pt x="0" y="97"/>
                          <a:pt x="6" y="99"/>
                          <a:pt x="7" y="9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80" name="chenying0907 64">
                    <a:extLst>
                      <a:ext uri="{FF2B5EF4-FFF2-40B4-BE49-F238E27FC236}">
                        <a16:creationId xmlns:a16="http://schemas.microsoft.com/office/drawing/2014/main" id="{ADB38B94-47F6-BFAC-815C-93C3168316EE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670301" y="2254251"/>
                    <a:ext cx="57150" cy="80963"/>
                  </a:xfrm>
                  <a:custGeom>
                    <a:avLst/>
                    <a:gdLst>
                      <a:gd name="T0" fmla="*/ 8 w 55"/>
                      <a:gd name="T1" fmla="*/ 74 h 78"/>
                      <a:gd name="T2" fmla="*/ 27 w 55"/>
                      <a:gd name="T3" fmla="*/ 44 h 78"/>
                      <a:gd name="T4" fmla="*/ 52 w 55"/>
                      <a:gd name="T5" fmla="*/ 10 h 78"/>
                      <a:gd name="T6" fmla="*/ 45 w 55"/>
                      <a:gd name="T7" fmla="*/ 3 h 78"/>
                      <a:gd name="T8" fmla="*/ 16 w 55"/>
                      <a:gd name="T9" fmla="*/ 33 h 78"/>
                      <a:gd name="T10" fmla="*/ 1 w 55"/>
                      <a:gd name="T11" fmla="*/ 72 h 78"/>
                      <a:gd name="T12" fmla="*/ 8 w 55"/>
                      <a:gd name="T13" fmla="*/ 74 h 7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55" h="78">
                        <a:moveTo>
                          <a:pt x="8" y="74"/>
                        </a:moveTo>
                        <a:cubicBezTo>
                          <a:pt x="12" y="63"/>
                          <a:pt x="21" y="53"/>
                          <a:pt x="27" y="44"/>
                        </a:cubicBezTo>
                        <a:cubicBezTo>
                          <a:pt x="35" y="32"/>
                          <a:pt x="45" y="22"/>
                          <a:pt x="52" y="10"/>
                        </a:cubicBezTo>
                        <a:cubicBezTo>
                          <a:pt x="55" y="6"/>
                          <a:pt x="50" y="0"/>
                          <a:pt x="45" y="3"/>
                        </a:cubicBezTo>
                        <a:cubicBezTo>
                          <a:pt x="34" y="11"/>
                          <a:pt x="25" y="21"/>
                          <a:pt x="16" y="33"/>
                        </a:cubicBezTo>
                        <a:cubicBezTo>
                          <a:pt x="7" y="45"/>
                          <a:pt x="5" y="57"/>
                          <a:pt x="1" y="72"/>
                        </a:cubicBezTo>
                        <a:cubicBezTo>
                          <a:pt x="0" y="76"/>
                          <a:pt x="6" y="78"/>
                          <a:pt x="8" y="7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81" name="chenying0907 65">
                    <a:extLst>
                      <a:ext uri="{FF2B5EF4-FFF2-40B4-BE49-F238E27FC236}">
                        <a16:creationId xmlns:a16="http://schemas.microsoft.com/office/drawing/2014/main" id="{FAF7E479-94FC-5178-E2C2-394D3E95E41A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754438" y="2087563"/>
                    <a:ext cx="73025" cy="87313"/>
                  </a:xfrm>
                  <a:custGeom>
                    <a:avLst/>
                    <a:gdLst>
                      <a:gd name="T0" fmla="*/ 6 w 71"/>
                      <a:gd name="T1" fmla="*/ 84 h 85"/>
                      <a:gd name="T2" fmla="*/ 66 w 71"/>
                      <a:gd name="T3" fmla="*/ 14 h 85"/>
                      <a:gd name="T4" fmla="*/ 58 w 71"/>
                      <a:gd name="T5" fmla="*/ 5 h 85"/>
                      <a:gd name="T6" fmla="*/ 1 w 71"/>
                      <a:gd name="T7" fmla="*/ 81 h 85"/>
                      <a:gd name="T8" fmla="*/ 6 w 71"/>
                      <a:gd name="T9" fmla="*/ 84 h 8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1" h="85">
                        <a:moveTo>
                          <a:pt x="6" y="84"/>
                        </a:moveTo>
                        <a:cubicBezTo>
                          <a:pt x="31" y="64"/>
                          <a:pt x="46" y="37"/>
                          <a:pt x="66" y="14"/>
                        </a:cubicBezTo>
                        <a:cubicBezTo>
                          <a:pt x="71" y="8"/>
                          <a:pt x="64" y="0"/>
                          <a:pt x="58" y="5"/>
                        </a:cubicBezTo>
                        <a:cubicBezTo>
                          <a:pt x="33" y="26"/>
                          <a:pt x="11" y="49"/>
                          <a:pt x="1" y="81"/>
                        </a:cubicBezTo>
                        <a:cubicBezTo>
                          <a:pt x="0" y="84"/>
                          <a:pt x="4" y="85"/>
                          <a:pt x="6" y="8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82" name="chenying0907 66">
                    <a:extLst>
                      <a:ext uri="{FF2B5EF4-FFF2-40B4-BE49-F238E27FC236}">
                        <a16:creationId xmlns:a16="http://schemas.microsoft.com/office/drawing/2014/main" id="{A643ECEB-B8FB-23DF-8A16-67A5B94AD21D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865563" y="1936751"/>
                    <a:ext cx="80963" cy="104775"/>
                  </a:xfrm>
                  <a:custGeom>
                    <a:avLst/>
                    <a:gdLst>
                      <a:gd name="T0" fmla="*/ 8 w 79"/>
                      <a:gd name="T1" fmla="*/ 98 h 101"/>
                      <a:gd name="T2" fmla="*/ 74 w 79"/>
                      <a:gd name="T3" fmla="*/ 12 h 101"/>
                      <a:gd name="T4" fmla="*/ 67 w 79"/>
                      <a:gd name="T5" fmla="*/ 5 h 101"/>
                      <a:gd name="T6" fmla="*/ 31 w 79"/>
                      <a:gd name="T7" fmla="*/ 43 h 101"/>
                      <a:gd name="T8" fmla="*/ 2 w 79"/>
                      <a:gd name="T9" fmla="*/ 94 h 101"/>
                      <a:gd name="T10" fmla="*/ 8 w 79"/>
                      <a:gd name="T11" fmla="*/ 98 h 10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79" h="101">
                        <a:moveTo>
                          <a:pt x="8" y="98"/>
                        </a:moveTo>
                        <a:cubicBezTo>
                          <a:pt x="34" y="72"/>
                          <a:pt x="51" y="41"/>
                          <a:pt x="74" y="12"/>
                        </a:cubicBezTo>
                        <a:cubicBezTo>
                          <a:pt x="79" y="7"/>
                          <a:pt x="72" y="0"/>
                          <a:pt x="67" y="5"/>
                        </a:cubicBezTo>
                        <a:cubicBezTo>
                          <a:pt x="53" y="17"/>
                          <a:pt x="41" y="28"/>
                          <a:pt x="31" y="43"/>
                        </a:cubicBezTo>
                        <a:cubicBezTo>
                          <a:pt x="20" y="59"/>
                          <a:pt x="12" y="76"/>
                          <a:pt x="2" y="94"/>
                        </a:cubicBezTo>
                        <a:cubicBezTo>
                          <a:pt x="0" y="97"/>
                          <a:pt x="5" y="101"/>
                          <a:pt x="8" y="9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83" name="chenying0907 67">
                    <a:extLst>
                      <a:ext uri="{FF2B5EF4-FFF2-40B4-BE49-F238E27FC236}">
                        <a16:creationId xmlns:a16="http://schemas.microsoft.com/office/drawing/2014/main" id="{8857C756-4685-0319-7134-CA6DFBC031E0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984626" y="1827213"/>
                    <a:ext cx="87313" cy="65088"/>
                  </a:xfrm>
                  <a:custGeom>
                    <a:avLst/>
                    <a:gdLst>
                      <a:gd name="T0" fmla="*/ 8 w 85"/>
                      <a:gd name="T1" fmla="*/ 61 h 63"/>
                      <a:gd name="T2" fmla="*/ 23 w 85"/>
                      <a:gd name="T3" fmla="*/ 57 h 63"/>
                      <a:gd name="T4" fmla="*/ 40 w 85"/>
                      <a:gd name="T5" fmla="*/ 47 h 63"/>
                      <a:gd name="T6" fmla="*/ 76 w 85"/>
                      <a:gd name="T7" fmla="*/ 21 h 63"/>
                      <a:gd name="T8" fmla="*/ 67 w 85"/>
                      <a:gd name="T9" fmla="*/ 6 h 63"/>
                      <a:gd name="T10" fmla="*/ 34 w 85"/>
                      <a:gd name="T11" fmla="*/ 26 h 63"/>
                      <a:gd name="T12" fmla="*/ 18 w 85"/>
                      <a:gd name="T13" fmla="*/ 38 h 63"/>
                      <a:gd name="T14" fmla="*/ 3 w 85"/>
                      <a:gd name="T15" fmla="*/ 53 h 63"/>
                      <a:gd name="T16" fmla="*/ 8 w 85"/>
                      <a:gd name="T17" fmla="*/ 61 h 6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85" h="63">
                        <a:moveTo>
                          <a:pt x="8" y="61"/>
                        </a:moveTo>
                        <a:cubicBezTo>
                          <a:pt x="13" y="59"/>
                          <a:pt x="18" y="59"/>
                          <a:pt x="23" y="57"/>
                        </a:cubicBezTo>
                        <a:cubicBezTo>
                          <a:pt x="29" y="54"/>
                          <a:pt x="35" y="50"/>
                          <a:pt x="40" y="47"/>
                        </a:cubicBezTo>
                        <a:cubicBezTo>
                          <a:pt x="53" y="39"/>
                          <a:pt x="64" y="30"/>
                          <a:pt x="76" y="21"/>
                        </a:cubicBezTo>
                        <a:cubicBezTo>
                          <a:pt x="85" y="14"/>
                          <a:pt x="77" y="0"/>
                          <a:pt x="67" y="6"/>
                        </a:cubicBezTo>
                        <a:cubicBezTo>
                          <a:pt x="56" y="12"/>
                          <a:pt x="44" y="18"/>
                          <a:pt x="34" y="26"/>
                        </a:cubicBezTo>
                        <a:cubicBezTo>
                          <a:pt x="28" y="30"/>
                          <a:pt x="23" y="34"/>
                          <a:pt x="18" y="38"/>
                        </a:cubicBezTo>
                        <a:cubicBezTo>
                          <a:pt x="11" y="42"/>
                          <a:pt x="8" y="48"/>
                          <a:pt x="3" y="53"/>
                        </a:cubicBezTo>
                        <a:cubicBezTo>
                          <a:pt x="0" y="57"/>
                          <a:pt x="3" y="63"/>
                          <a:pt x="8" y="6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84" name="chenying0907 68">
                    <a:extLst>
                      <a:ext uri="{FF2B5EF4-FFF2-40B4-BE49-F238E27FC236}">
                        <a16:creationId xmlns:a16="http://schemas.microsoft.com/office/drawing/2014/main" id="{2DACFA2A-503A-ADDA-BA4E-75849D073DF2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127501" y="1725613"/>
                    <a:ext cx="109538" cy="76200"/>
                  </a:xfrm>
                  <a:custGeom>
                    <a:avLst/>
                    <a:gdLst>
                      <a:gd name="T0" fmla="*/ 9 w 105"/>
                      <a:gd name="T1" fmla="*/ 71 h 74"/>
                      <a:gd name="T2" fmla="*/ 96 w 105"/>
                      <a:gd name="T3" fmla="*/ 16 h 74"/>
                      <a:gd name="T4" fmla="*/ 89 w 105"/>
                      <a:gd name="T5" fmla="*/ 4 h 74"/>
                      <a:gd name="T6" fmla="*/ 2 w 105"/>
                      <a:gd name="T7" fmla="*/ 66 h 74"/>
                      <a:gd name="T8" fmla="*/ 9 w 105"/>
                      <a:gd name="T9" fmla="*/ 71 h 7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5" h="74">
                        <a:moveTo>
                          <a:pt x="9" y="71"/>
                        </a:moveTo>
                        <a:cubicBezTo>
                          <a:pt x="33" y="47"/>
                          <a:pt x="67" y="33"/>
                          <a:pt x="96" y="16"/>
                        </a:cubicBezTo>
                        <a:cubicBezTo>
                          <a:pt x="105" y="12"/>
                          <a:pt x="97" y="0"/>
                          <a:pt x="89" y="4"/>
                        </a:cubicBezTo>
                        <a:cubicBezTo>
                          <a:pt x="55" y="19"/>
                          <a:pt x="22" y="32"/>
                          <a:pt x="2" y="66"/>
                        </a:cubicBezTo>
                        <a:cubicBezTo>
                          <a:pt x="0" y="70"/>
                          <a:pt x="5" y="74"/>
                          <a:pt x="9" y="7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85" name="chenying0907 69">
                    <a:extLst>
                      <a:ext uri="{FF2B5EF4-FFF2-40B4-BE49-F238E27FC236}">
                        <a16:creationId xmlns:a16="http://schemas.microsoft.com/office/drawing/2014/main" id="{93CC19B7-1959-ECFA-671B-30CE0A723C5A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300538" y="1655763"/>
                    <a:ext cx="87313" cy="47625"/>
                  </a:xfrm>
                  <a:custGeom>
                    <a:avLst/>
                    <a:gdLst>
                      <a:gd name="T0" fmla="*/ 7 w 84"/>
                      <a:gd name="T1" fmla="*/ 46 h 47"/>
                      <a:gd name="T2" fmla="*/ 80 w 84"/>
                      <a:gd name="T3" fmla="*/ 9 h 47"/>
                      <a:gd name="T4" fmla="*/ 77 w 84"/>
                      <a:gd name="T5" fmla="*/ 3 h 47"/>
                      <a:gd name="T6" fmla="*/ 5 w 84"/>
                      <a:gd name="T7" fmla="*/ 38 h 47"/>
                      <a:gd name="T8" fmla="*/ 7 w 84"/>
                      <a:gd name="T9" fmla="*/ 4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4" h="47">
                        <a:moveTo>
                          <a:pt x="7" y="46"/>
                        </a:moveTo>
                        <a:cubicBezTo>
                          <a:pt x="36" y="41"/>
                          <a:pt x="58" y="26"/>
                          <a:pt x="80" y="9"/>
                        </a:cubicBezTo>
                        <a:cubicBezTo>
                          <a:pt x="84" y="6"/>
                          <a:pt x="81" y="0"/>
                          <a:pt x="77" y="3"/>
                        </a:cubicBezTo>
                        <a:cubicBezTo>
                          <a:pt x="54" y="16"/>
                          <a:pt x="30" y="29"/>
                          <a:pt x="5" y="38"/>
                        </a:cubicBezTo>
                        <a:cubicBezTo>
                          <a:pt x="0" y="40"/>
                          <a:pt x="2" y="47"/>
                          <a:pt x="7" y="4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86" name="chenying0907 70">
                    <a:extLst>
                      <a:ext uri="{FF2B5EF4-FFF2-40B4-BE49-F238E27FC236}">
                        <a16:creationId xmlns:a16="http://schemas.microsoft.com/office/drawing/2014/main" id="{3848E153-398D-2C19-3D77-202E606996A8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451351" y="1609726"/>
                    <a:ext cx="103188" cy="31750"/>
                  </a:xfrm>
                  <a:custGeom>
                    <a:avLst/>
                    <a:gdLst>
                      <a:gd name="T0" fmla="*/ 4 w 100"/>
                      <a:gd name="T1" fmla="*/ 25 h 31"/>
                      <a:gd name="T2" fmla="*/ 95 w 100"/>
                      <a:gd name="T3" fmla="*/ 11 h 31"/>
                      <a:gd name="T4" fmla="*/ 92 w 100"/>
                      <a:gd name="T5" fmla="*/ 1 h 31"/>
                      <a:gd name="T6" fmla="*/ 4 w 100"/>
                      <a:gd name="T7" fmla="*/ 17 h 31"/>
                      <a:gd name="T8" fmla="*/ 4 w 100"/>
                      <a:gd name="T9" fmla="*/ 25 h 3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0" h="31">
                        <a:moveTo>
                          <a:pt x="4" y="25"/>
                        </a:moveTo>
                        <a:cubicBezTo>
                          <a:pt x="34" y="31"/>
                          <a:pt x="67" y="23"/>
                          <a:pt x="95" y="11"/>
                        </a:cubicBezTo>
                        <a:cubicBezTo>
                          <a:pt x="100" y="9"/>
                          <a:pt x="97" y="0"/>
                          <a:pt x="92" y="1"/>
                        </a:cubicBezTo>
                        <a:cubicBezTo>
                          <a:pt x="63" y="3"/>
                          <a:pt x="32" y="9"/>
                          <a:pt x="4" y="17"/>
                        </a:cubicBezTo>
                        <a:cubicBezTo>
                          <a:pt x="0" y="18"/>
                          <a:pt x="0" y="24"/>
                          <a:pt x="4" y="2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87" name="chenying0907 71">
                    <a:extLst>
                      <a:ext uri="{FF2B5EF4-FFF2-40B4-BE49-F238E27FC236}">
                        <a16:creationId xmlns:a16="http://schemas.microsoft.com/office/drawing/2014/main" id="{9BEEAA1E-5165-27EE-1A4A-000C91BE1DDC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638676" y="1628776"/>
                    <a:ext cx="109538" cy="19050"/>
                  </a:xfrm>
                  <a:custGeom>
                    <a:avLst/>
                    <a:gdLst>
                      <a:gd name="T0" fmla="*/ 4 w 105"/>
                      <a:gd name="T1" fmla="*/ 13 h 18"/>
                      <a:gd name="T2" fmla="*/ 99 w 105"/>
                      <a:gd name="T3" fmla="*/ 14 h 18"/>
                      <a:gd name="T4" fmla="*/ 99 w 105"/>
                      <a:gd name="T5" fmla="*/ 4 h 18"/>
                      <a:gd name="T6" fmla="*/ 4 w 105"/>
                      <a:gd name="T7" fmla="*/ 5 h 18"/>
                      <a:gd name="T8" fmla="*/ 4 w 105"/>
                      <a:gd name="T9" fmla="*/ 13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5" h="18">
                        <a:moveTo>
                          <a:pt x="4" y="13"/>
                        </a:moveTo>
                        <a:cubicBezTo>
                          <a:pt x="35" y="18"/>
                          <a:pt x="67" y="17"/>
                          <a:pt x="99" y="14"/>
                        </a:cubicBezTo>
                        <a:cubicBezTo>
                          <a:pt x="105" y="13"/>
                          <a:pt x="105" y="5"/>
                          <a:pt x="99" y="4"/>
                        </a:cubicBezTo>
                        <a:cubicBezTo>
                          <a:pt x="67" y="1"/>
                          <a:pt x="35" y="0"/>
                          <a:pt x="4" y="5"/>
                        </a:cubicBezTo>
                        <a:cubicBezTo>
                          <a:pt x="0" y="6"/>
                          <a:pt x="0" y="12"/>
                          <a:pt x="4" y="1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88" name="chenying0907 72">
                    <a:extLst>
                      <a:ext uri="{FF2B5EF4-FFF2-40B4-BE49-F238E27FC236}">
                        <a16:creationId xmlns:a16="http://schemas.microsoft.com/office/drawing/2014/main" id="{9C5D2CE0-DC7B-0091-F8C5-10912FB609F5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851401" y="1643063"/>
                    <a:ext cx="68263" cy="30163"/>
                  </a:xfrm>
                  <a:custGeom>
                    <a:avLst/>
                    <a:gdLst>
                      <a:gd name="T0" fmla="*/ 2 w 65"/>
                      <a:gd name="T1" fmla="*/ 4 h 28"/>
                      <a:gd name="T2" fmla="*/ 59 w 65"/>
                      <a:gd name="T3" fmla="*/ 27 h 28"/>
                      <a:gd name="T4" fmla="*/ 62 w 65"/>
                      <a:gd name="T5" fmla="*/ 21 h 28"/>
                      <a:gd name="T6" fmla="*/ 3 w 65"/>
                      <a:gd name="T7" fmla="*/ 1 h 28"/>
                      <a:gd name="T8" fmla="*/ 2 w 65"/>
                      <a:gd name="T9" fmla="*/ 4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5" h="28">
                        <a:moveTo>
                          <a:pt x="2" y="4"/>
                        </a:moveTo>
                        <a:cubicBezTo>
                          <a:pt x="19" y="15"/>
                          <a:pt x="40" y="22"/>
                          <a:pt x="59" y="27"/>
                        </a:cubicBezTo>
                        <a:cubicBezTo>
                          <a:pt x="63" y="28"/>
                          <a:pt x="65" y="23"/>
                          <a:pt x="62" y="21"/>
                        </a:cubicBezTo>
                        <a:cubicBezTo>
                          <a:pt x="43" y="13"/>
                          <a:pt x="23" y="7"/>
                          <a:pt x="3" y="1"/>
                        </a:cubicBezTo>
                        <a:cubicBezTo>
                          <a:pt x="1" y="0"/>
                          <a:pt x="0" y="3"/>
                          <a:pt x="2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89" name="chenying0907 73">
                    <a:extLst>
                      <a:ext uri="{FF2B5EF4-FFF2-40B4-BE49-F238E27FC236}">
                        <a16:creationId xmlns:a16="http://schemas.microsoft.com/office/drawing/2014/main" id="{284533D9-22F4-4C89-80A4-5388FBE04CA2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008563" y="1714501"/>
                    <a:ext cx="71438" cy="33338"/>
                  </a:xfrm>
                  <a:custGeom>
                    <a:avLst/>
                    <a:gdLst>
                      <a:gd name="T0" fmla="*/ 3 w 68"/>
                      <a:gd name="T1" fmla="*/ 10 h 33"/>
                      <a:gd name="T2" fmla="*/ 59 w 68"/>
                      <a:gd name="T3" fmla="*/ 32 h 33"/>
                      <a:gd name="T4" fmla="*/ 64 w 68"/>
                      <a:gd name="T5" fmla="*/ 26 h 33"/>
                      <a:gd name="T6" fmla="*/ 3 w 68"/>
                      <a:gd name="T7" fmla="*/ 4 h 33"/>
                      <a:gd name="T8" fmla="*/ 3 w 68"/>
                      <a:gd name="T9" fmla="*/ 10 h 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8" h="33">
                        <a:moveTo>
                          <a:pt x="3" y="10"/>
                        </a:moveTo>
                        <a:cubicBezTo>
                          <a:pt x="23" y="14"/>
                          <a:pt x="40" y="23"/>
                          <a:pt x="59" y="32"/>
                        </a:cubicBezTo>
                        <a:cubicBezTo>
                          <a:pt x="63" y="33"/>
                          <a:pt x="68" y="29"/>
                          <a:pt x="64" y="26"/>
                        </a:cubicBezTo>
                        <a:cubicBezTo>
                          <a:pt x="46" y="10"/>
                          <a:pt x="26" y="0"/>
                          <a:pt x="3" y="4"/>
                        </a:cubicBezTo>
                        <a:cubicBezTo>
                          <a:pt x="0" y="4"/>
                          <a:pt x="0" y="9"/>
                          <a:pt x="3" y="1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90" name="chenying0907 74">
                    <a:extLst>
                      <a:ext uri="{FF2B5EF4-FFF2-40B4-BE49-F238E27FC236}">
                        <a16:creationId xmlns:a16="http://schemas.microsoft.com/office/drawing/2014/main" id="{EC302349-3409-004C-E170-9F6066BC95D9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149851" y="1784351"/>
                    <a:ext cx="85725" cy="47625"/>
                  </a:xfrm>
                  <a:custGeom>
                    <a:avLst/>
                    <a:gdLst>
                      <a:gd name="T0" fmla="*/ 3 w 83"/>
                      <a:gd name="T1" fmla="*/ 6 h 46"/>
                      <a:gd name="T2" fmla="*/ 75 w 83"/>
                      <a:gd name="T3" fmla="*/ 43 h 46"/>
                      <a:gd name="T4" fmla="*/ 79 w 83"/>
                      <a:gd name="T5" fmla="*/ 37 h 46"/>
                      <a:gd name="T6" fmla="*/ 6 w 83"/>
                      <a:gd name="T7" fmla="*/ 1 h 46"/>
                      <a:gd name="T8" fmla="*/ 3 w 83"/>
                      <a:gd name="T9" fmla="*/ 6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3" h="46">
                        <a:moveTo>
                          <a:pt x="3" y="6"/>
                        </a:moveTo>
                        <a:cubicBezTo>
                          <a:pt x="28" y="18"/>
                          <a:pt x="52" y="30"/>
                          <a:pt x="75" y="43"/>
                        </a:cubicBezTo>
                        <a:cubicBezTo>
                          <a:pt x="80" y="46"/>
                          <a:pt x="83" y="39"/>
                          <a:pt x="79" y="37"/>
                        </a:cubicBezTo>
                        <a:cubicBezTo>
                          <a:pt x="57" y="20"/>
                          <a:pt x="33" y="7"/>
                          <a:pt x="6" y="1"/>
                        </a:cubicBezTo>
                        <a:cubicBezTo>
                          <a:pt x="2" y="0"/>
                          <a:pt x="0" y="5"/>
                          <a:pt x="3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91" name="chenying0907 75">
                    <a:extLst>
                      <a:ext uri="{FF2B5EF4-FFF2-40B4-BE49-F238E27FC236}">
                        <a16:creationId xmlns:a16="http://schemas.microsoft.com/office/drawing/2014/main" id="{69ECCD74-D057-C1DD-9CB4-26968E0B827B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305426" y="1847851"/>
                    <a:ext cx="66675" cy="61913"/>
                  </a:xfrm>
                  <a:custGeom>
                    <a:avLst/>
                    <a:gdLst>
                      <a:gd name="T0" fmla="*/ 5 w 65"/>
                      <a:gd name="T1" fmla="*/ 12 h 59"/>
                      <a:gd name="T2" fmla="*/ 55 w 65"/>
                      <a:gd name="T3" fmla="*/ 55 h 59"/>
                      <a:gd name="T4" fmla="*/ 62 w 65"/>
                      <a:gd name="T5" fmla="*/ 49 h 59"/>
                      <a:gd name="T6" fmla="*/ 42 w 65"/>
                      <a:gd name="T7" fmla="*/ 23 h 59"/>
                      <a:gd name="T8" fmla="*/ 10 w 65"/>
                      <a:gd name="T9" fmla="*/ 4 h 59"/>
                      <a:gd name="T10" fmla="*/ 5 w 65"/>
                      <a:gd name="T11" fmla="*/ 12 h 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65" h="59">
                        <a:moveTo>
                          <a:pt x="5" y="12"/>
                        </a:moveTo>
                        <a:cubicBezTo>
                          <a:pt x="23" y="25"/>
                          <a:pt x="42" y="37"/>
                          <a:pt x="55" y="55"/>
                        </a:cubicBezTo>
                        <a:cubicBezTo>
                          <a:pt x="58" y="59"/>
                          <a:pt x="65" y="53"/>
                          <a:pt x="62" y="49"/>
                        </a:cubicBezTo>
                        <a:cubicBezTo>
                          <a:pt x="57" y="39"/>
                          <a:pt x="50" y="31"/>
                          <a:pt x="42" y="23"/>
                        </a:cubicBezTo>
                        <a:cubicBezTo>
                          <a:pt x="33" y="15"/>
                          <a:pt x="21" y="9"/>
                          <a:pt x="10" y="4"/>
                        </a:cubicBezTo>
                        <a:cubicBezTo>
                          <a:pt x="5" y="0"/>
                          <a:pt x="0" y="8"/>
                          <a:pt x="5" y="1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92" name="chenying0907 76">
                    <a:extLst>
                      <a:ext uri="{FF2B5EF4-FFF2-40B4-BE49-F238E27FC236}">
                        <a16:creationId xmlns:a16="http://schemas.microsoft.com/office/drawing/2014/main" id="{AA8856A1-A455-693F-4A91-08346AA90E30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380038" y="1765301"/>
                    <a:ext cx="30163" cy="87313"/>
                  </a:xfrm>
                  <a:custGeom>
                    <a:avLst/>
                    <a:gdLst>
                      <a:gd name="T0" fmla="*/ 10 w 28"/>
                      <a:gd name="T1" fmla="*/ 81 h 84"/>
                      <a:gd name="T2" fmla="*/ 27 w 28"/>
                      <a:gd name="T3" fmla="*/ 10 h 84"/>
                      <a:gd name="T4" fmla="*/ 17 w 28"/>
                      <a:gd name="T5" fmla="*/ 6 h 84"/>
                      <a:gd name="T6" fmla="*/ 4 w 28"/>
                      <a:gd name="T7" fmla="*/ 81 h 84"/>
                      <a:gd name="T8" fmla="*/ 10 w 28"/>
                      <a:gd name="T9" fmla="*/ 81 h 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8" h="84">
                        <a:moveTo>
                          <a:pt x="10" y="81"/>
                        </a:moveTo>
                        <a:cubicBezTo>
                          <a:pt x="15" y="57"/>
                          <a:pt x="22" y="34"/>
                          <a:pt x="27" y="10"/>
                        </a:cubicBezTo>
                        <a:cubicBezTo>
                          <a:pt x="28" y="4"/>
                          <a:pt x="20" y="0"/>
                          <a:pt x="17" y="6"/>
                        </a:cubicBezTo>
                        <a:cubicBezTo>
                          <a:pt x="6" y="29"/>
                          <a:pt x="0" y="55"/>
                          <a:pt x="4" y="81"/>
                        </a:cubicBezTo>
                        <a:cubicBezTo>
                          <a:pt x="5" y="84"/>
                          <a:pt x="10" y="84"/>
                          <a:pt x="10" y="8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93" name="chenying0907 77">
                    <a:extLst>
                      <a:ext uri="{FF2B5EF4-FFF2-40B4-BE49-F238E27FC236}">
                        <a16:creationId xmlns:a16="http://schemas.microsoft.com/office/drawing/2014/main" id="{937D57F3-AB97-F9A9-BEFB-855ACCCCA6DA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451476" y="1625601"/>
                    <a:ext cx="39688" cy="63500"/>
                  </a:xfrm>
                  <a:custGeom>
                    <a:avLst/>
                    <a:gdLst>
                      <a:gd name="T0" fmla="*/ 7 w 39"/>
                      <a:gd name="T1" fmla="*/ 58 h 62"/>
                      <a:gd name="T2" fmla="*/ 38 w 39"/>
                      <a:gd name="T3" fmla="*/ 7 h 62"/>
                      <a:gd name="T4" fmla="*/ 29 w 39"/>
                      <a:gd name="T5" fmla="*/ 3 h 62"/>
                      <a:gd name="T6" fmla="*/ 13 w 39"/>
                      <a:gd name="T7" fmla="*/ 25 h 62"/>
                      <a:gd name="T8" fmla="*/ 1 w 39"/>
                      <a:gd name="T9" fmla="*/ 56 h 62"/>
                      <a:gd name="T10" fmla="*/ 7 w 39"/>
                      <a:gd name="T11" fmla="*/ 58 h 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39" h="62">
                        <a:moveTo>
                          <a:pt x="7" y="58"/>
                        </a:moveTo>
                        <a:cubicBezTo>
                          <a:pt x="16" y="40"/>
                          <a:pt x="30" y="26"/>
                          <a:pt x="38" y="7"/>
                        </a:cubicBezTo>
                        <a:cubicBezTo>
                          <a:pt x="39" y="2"/>
                          <a:pt x="32" y="0"/>
                          <a:pt x="29" y="3"/>
                        </a:cubicBezTo>
                        <a:cubicBezTo>
                          <a:pt x="24" y="11"/>
                          <a:pt x="18" y="18"/>
                          <a:pt x="13" y="25"/>
                        </a:cubicBezTo>
                        <a:cubicBezTo>
                          <a:pt x="7" y="34"/>
                          <a:pt x="4" y="45"/>
                          <a:pt x="1" y="56"/>
                        </a:cubicBezTo>
                        <a:cubicBezTo>
                          <a:pt x="0" y="59"/>
                          <a:pt x="5" y="62"/>
                          <a:pt x="7" y="5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94" name="chenying0907 78">
                    <a:extLst>
                      <a:ext uri="{FF2B5EF4-FFF2-40B4-BE49-F238E27FC236}">
                        <a16:creationId xmlns:a16="http://schemas.microsoft.com/office/drawing/2014/main" id="{0D1CF624-4F1B-D7E1-91E3-53A7970A1058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540376" y="1449388"/>
                    <a:ext cx="88900" cy="112713"/>
                  </a:xfrm>
                  <a:custGeom>
                    <a:avLst/>
                    <a:gdLst>
                      <a:gd name="T0" fmla="*/ 8 w 86"/>
                      <a:gd name="T1" fmla="*/ 105 h 108"/>
                      <a:gd name="T2" fmla="*/ 81 w 86"/>
                      <a:gd name="T3" fmla="*/ 12 h 108"/>
                      <a:gd name="T4" fmla="*/ 75 w 86"/>
                      <a:gd name="T5" fmla="*/ 4 h 108"/>
                      <a:gd name="T6" fmla="*/ 1 w 86"/>
                      <a:gd name="T7" fmla="*/ 101 h 108"/>
                      <a:gd name="T8" fmla="*/ 8 w 86"/>
                      <a:gd name="T9" fmla="*/ 105 h 10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6" h="108">
                        <a:moveTo>
                          <a:pt x="8" y="105"/>
                        </a:moveTo>
                        <a:cubicBezTo>
                          <a:pt x="34" y="75"/>
                          <a:pt x="53" y="41"/>
                          <a:pt x="81" y="12"/>
                        </a:cubicBezTo>
                        <a:cubicBezTo>
                          <a:pt x="86" y="8"/>
                          <a:pt x="80" y="0"/>
                          <a:pt x="75" y="4"/>
                        </a:cubicBezTo>
                        <a:cubicBezTo>
                          <a:pt x="39" y="25"/>
                          <a:pt x="16" y="63"/>
                          <a:pt x="1" y="101"/>
                        </a:cubicBezTo>
                        <a:cubicBezTo>
                          <a:pt x="0" y="105"/>
                          <a:pt x="5" y="108"/>
                          <a:pt x="8" y="10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95" name="chenying0907 79">
                    <a:extLst>
                      <a:ext uri="{FF2B5EF4-FFF2-40B4-BE49-F238E27FC236}">
                        <a16:creationId xmlns:a16="http://schemas.microsoft.com/office/drawing/2014/main" id="{FBA002BD-346A-C7E0-FBE1-535C75C77AF6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675313" y="1382713"/>
                    <a:ext cx="88900" cy="57150"/>
                  </a:xfrm>
                  <a:custGeom>
                    <a:avLst/>
                    <a:gdLst>
                      <a:gd name="T0" fmla="*/ 7 w 86"/>
                      <a:gd name="T1" fmla="*/ 53 h 55"/>
                      <a:gd name="T2" fmla="*/ 79 w 86"/>
                      <a:gd name="T3" fmla="*/ 13 h 55"/>
                      <a:gd name="T4" fmla="*/ 76 w 86"/>
                      <a:gd name="T5" fmla="*/ 2 h 55"/>
                      <a:gd name="T6" fmla="*/ 3 w 86"/>
                      <a:gd name="T7" fmla="*/ 48 h 55"/>
                      <a:gd name="T8" fmla="*/ 7 w 86"/>
                      <a:gd name="T9" fmla="*/ 53 h 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6" h="55">
                        <a:moveTo>
                          <a:pt x="7" y="53"/>
                        </a:moveTo>
                        <a:cubicBezTo>
                          <a:pt x="32" y="43"/>
                          <a:pt x="53" y="22"/>
                          <a:pt x="79" y="13"/>
                        </a:cubicBezTo>
                        <a:cubicBezTo>
                          <a:pt x="86" y="10"/>
                          <a:pt x="83" y="0"/>
                          <a:pt x="76" y="2"/>
                        </a:cubicBezTo>
                        <a:cubicBezTo>
                          <a:pt x="46" y="8"/>
                          <a:pt x="24" y="27"/>
                          <a:pt x="3" y="48"/>
                        </a:cubicBezTo>
                        <a:cubicBezTo>
                          <a:pt x="0" y="51"/>
                          <a:pt x="4" y="55"/>
                          <a:pt x="7" y="5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96" name="chenying0907 80">
                    <a:extLst>
                      <a:ext uri="{FF2B5EF4-FFF2-40B4-BE49-F238E27FC236}">
                        <a16:creationId xmlns:a16="http://schemas.microsoft.com/office/drawing/2014/main" id="{2C770534-B447-3E52-EE9B-61B0B5CCD826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895976" y="1304926"/>
                    <a:ext cx="57150" cy="28575"/>
                  </a:xfrm>
                  <a:custGeom>
                    <a:avLst/>
                    <a:gdLst>
                      <a:gd name="T0" fmla="*/ 4 w 56"/>
                      <a:gd name="T1" fmla="*/ 26 h 27"/>
                      <a:gd name="T2" fmla="*/ 55 w 56"/>
                      <a:gd name="T3" fmla="*/ 4 h 27"/>
                      <a:gd name="T4" fmla="*/ 53 w 56"/>
                      <a:gd name="T5" fmla="*/ 2 h 27"/>
                      <a:gd name="T6" fmla="*/ 2 w 56"/>
                      <a:gd name="T7" fmla="*/ 23 h 27"/>
                      <a:gd name="T8" fmla="*/ 4 w 56"/>
                      <a:gd name="T9" fmla="*/ 26 h 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6" h="27">
                        <a:moveTo>
                          <a:pt x="4" y="26"/>
                        </a:moveTo>
                        <a:cubicBezTo>
                          <a:pt x="21" y="18"/>
                          <a:pt x="41" y="18"/>
                          <a:pt x="55" y="4"/>
                        </a:cubicBezTo>
                        <a:cubicBezTo>
                          <a:pt x="56" y="2"/>
                          <a:pt x="54" y="0"/>
                          <a:pt x="53" y="2"/>
                        </a:cubicBezTo>
                        <a:cubicBezTo>
                          <a:pt x="38" y="14"/>
                          <a:pt x="19" y="15"/>
                          <a:pt x="2" y="23"/>
                        </a:cubicBezTo>
                        <a:cubicBezTo>
                          <a:pt x="0" y="24"/>
                          <a:pt x="2" y="27"/>
                          <a:pt x="4" y="2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97" name="chenying0907 81">
                    <a:extLst>
                      <a:ext uri="{FF2B5EF4-FFF2-40B4-BE49-F238E27FC236}">
                        <a16:creationId xmlns:a16="http://schemas.microsoft.com/office/drawing/2014/main" id="{5158EA64-EB6C-73E4-52B6-FB43E9488734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059488" y="1247776"/>
                    <a:ext cx="125413" cy="41275"/>
                  </a:xfrm>
                  <a:custGeom>
                    <a:avLst/>
                    <a:gdLst>
                      <a:gd name="T0" fmla="*/ 6 w 121"/>
                      <a:gd name="T1" fmla="*/ 38 h 40"/>
                      <a:gd name="T2" fmla="*/ 115 w 121"/>
                      <a:gd name="T3" fmla="*/ 13 h 40"/>
                      <a:gd name="T4" fmla="*/ 113 w 121"/>
                      <a:gd name="T5" fmla="*/ 0 h 40"/>
                      <a:gd name="T6" fmla="*/ 3 w 121"/>
                      <a:gd name="T7" fmla="*/ 34 h 40"/>
                      <a:gd name="T8" fmla="*/ 6 w 121"/>
                      <a:gd name="T9" fmla="*/ 38 h 4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1" h="40">
                        <a:moveTo>
                          <a:pt x="6" y="38"/>
                        </a:moveTo>
                        <a:cubicBezTo>
                          <a:pt x="40" y="23"/>
                          <a:pt x="79" y="25"/>
                          <a:pt x="115" y="13"/>
                        </a:cubicBezTo>
                        <a:cubicBezTo>
                          <a:pt x="121" y="11"/>
                          <a:pt x="121" y="0"/>
                          <a:pt x="113" y="0"/>
                        </a:cubicBezTo>
                        <a:cubicBezTo>
                          <a:pt x="72" y="3"/>
                          <a:pt x="37" y="11"/>
                          <a:pt x="3" y="34"/>
                        </a:cubicBezTo>
                        <a:cubicBezTo>
                          <a:pt x="0" y="36"/>
                          <a:pt x="3" y="40"/>
                          <a:pt x="6" y="3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98" name="chenying0907 82">
                    <a:extLst>
                      <a:ext uri="{FF2B5EF4-FFF2-40B4-BE49-F238E27FC236}">
                        <a16:creationId xmlns:a16="http://schemas.microsoft.com/office/drawing/2014/main" id="{9C2A782D-AEC5-4F73-FF90-540876B88CC7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319838" y="1225551"/>
                    <a:ext cx="120650" cy="30163"/>
                  </a:xfrm>
                  <a:custGeom>
                    <a:avLst/>
                    <a:gdLst>
                      <a:gd name="T0" fmla="*/ 8 w 116"/>
                      <a:gd name="T1" fmla="*/ 25 h 28"/>
                      <a:gd name="T2" fmla="*/ 108 w 116"/>
                      <a:gd name="T3" fmla="*/ 27 h 28"/>
                      <a:gd name="T4" fmla="*/ 110 w 116"/>
                      <a:gd name="T5" fmla="*/ 15 h 28"/>
                      <a:gd name="T6" fmla="*/ 4 w 116"/>
                      <a:gd name="T7" fmla="*/ 17 h 28"/>
                      <a:gd name="T8" fmla="*/ 8 w 116"/>
                      <a:gd name="T9" fmla="*/ 25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6" h="28">
                        <a:moveTo>
                          <a:pt x="8" y="25"/>
                        </a:moveTo>
                        <a:cubicBezTo>
                          <a:pt x="41" y="16"/>
                          <a:pt x="74" y="23"/>
                          <a:pt x="108" y="27"/>
                        </a:cubicBezTo>
                        <a:cubicBezTo>
                          <a:pt x="115" y="28"/>
                          <a:pt x="116" y="17"/>
                          <a:pt x="110" y="15"/>
                        </a:cubicBezTo>
                        <a:cubicBezTo>
                          <a:pt x="72" y="4"/>
                          <a:pt x="40" y="0"/>
                          <a:pt x="4" y="17"/>
                        </a:cubicBezTo>
                        <a:cubicBezTo>
                          <a:pt x="0" y="19"/>
                          <a:pt x="3" y="26"/>
                          <a:pt x="8" y="2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99" name="chenying0907 83">
                    <a:extLst>
                      <a:ext uri="{FF2B5EF4-FFF2-40B4-BE49-F238E27FC236}">
                        <a16:creationId xmlns:a16="http://schemas.microsoft.com/office/drawing/2014/main" id="{6087C4B5-D77F-96A6-B551-082C06D47E13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584951" y="1241426"/>
                    <a:ext cx="109538" cy="19050"/>
                  </a:xfrm>
                  <a:custGeom>
                    <a:avLst/>
                    <a:gdLst>
                      <a:gd name="T0" fmla="*/ 5 w 106"/>
                      <a:gd name="T1" fmla="*/ 9 h 18"/>
                      <a:gd name="T2" fmla="*/ 98 w 106"/>
                      <a:gd name="T3" fmla="*/ 17 h 18"/>
                      <a:gd name="T4" fmla="*/ 100 w 106"/>
                      <a:gd name="T5" fmla="*/ 9 h 18"/>
                      <a:gd name="T6" fmla="*/ 5 w 106"/>
                      <a:gd name="T7" fmla="*/ 2 h 18"/>
                      <a:gd name="T8" fmla="*/ 5 w 106"/>
                      <a:gd name="T9" fmla="*/ 9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6" h="18">
                        <a:moveTo>
                          <a:pt x="5" y="9"/>
                        </a:moveTo>
                        <a:cubicBezTo>
                          <a:pt x="35" y="11"/>
                          <a:pt x="68" y="12"/>
                          <a:pt x="98" y="17"/>
                        </a:cubicBezTo>
                        <a:cubicBezTo>
                          <a:pt x="103" y="18"/>
                          <a:pt x="106" y="10"/>
                          <a:pt x="100" y="9"/>
                        </a:cubicBezTo>
                        <a:cubicBezTo>
                          <a:pt x="68" y="0"/>
                          <a:pt x="38" y="1"/>
                          <a:pt x="5" y="2"/>
                        </a:cubicBezTo>
                        <a:cubicBezTo>
                          <a:pt x="0" y="2"/>
                          <a:pt x="0" y="9"/>
                          <a:pt x="5" y="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100" name="chenying0907 84">
                    <a:extLst>
                      <a:ext uri="{FF2B5EF4-FFF2-40B4-BE49-F238E27FC236}">
                        <a16:creationId xmlns:a16="http://schemas.microsoft.com/office/drawing/2014/main" id="{DBFF1ADE-AB2F-DC4A-5BDA-EDF5C86E8ED3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799263" y="1285876"/>
                    <a:ext cx="117475" cy="47625"/>
                  </a:xfrm>
                  <a:custGeom>
                    <a:avLst/>
                    <a:gdLst>
                      <a:gd name="T0" fmla="*/ 5 w 112"/>
                      <a:gd name="T1" fmla="*/ 11 h 45"/>
                      <a:gd name="T2" fmla="*/ 100 w 112"/>
                      <a:gd name="T3" fmla="*/ 42 h 45"/>
                      <a:gd name="T4" fmla="*/ 105 w 112"/>
                      <a:gd name="T5" fmla="*/ 29 h 45"/>
                      <a:gd name="T6" fmla="*/ 8 w 112"/>
                      <a:gd name="T7" fmla="*/ 1 h 45"/>
                      <a:gd name="T8" fmla="*/ 5 w 112"/>
                      <a:gd name="T9" fmla="*/ 11 h 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2" h="45">
                        <a:moveTo>
                          <a:pt x="5" y="11"/>
                        </a:moveTo>
                        <a:cubicBezTo>
                          <a:pt x="35" y="25"/>
                          <a:pt x="69" y="29"/>
                          <a:pt x="100" y="42"/>
                        </a:cubicBezTo>
                        <a:cubicBezTo>
                          <a:pt x="107" y="45"/>
                          <a:pt x="112" y="33"/>
                          <a:pt x="105" y="29"/>
                        </a:cubicBezTo>
                        <a:cubicBezTo>
                          <a:pt x="76" y="13"/>
                          <a:pt x="41" y="2"/>
                          <a:pt x="8" y="1"/>
                        </a:cubicBezTo>
                        <a:cubicBezTo>
                          <a:pt x="2" y="0"/>
                          <a:pt x="0" y="9"/>
                          <a:pt x="5" y="1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101" name="chenying0907 85">
                    <a:extLst>
                      <a:ext uri="{FF2B5EF4-FFF2-40B4-BE49-F238E27FC236}">
                        <a16:creationId xmlns:a16="http://schemas.microsoft.com/office/drawing/2014/main" id="{1FB897BD-0871-359C-53A4-001FC0C4865F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962776" y="1343026"/>
                    <a:ext cx="122238" cy="44450"/>
                  </a:xfrm>
                  <a:custGeom>
                    <a:avLst/>
                    <a:gdLst>
                      <a:gd name="T0" fmla="*/ 3 w 117"/>
                      <a:gd name="T1" fmla="*/ 4 h 43"/>
                      <a:gd name="T2" fmla="*/ 109 w 117"/>
                      <a:gd name="T3" fmla="*/ 41 h 43"/>
                      <a:gd name="T4" fmla="*/ 113 w 117"/>
                      <a:gd name="T5" fmla="*/ 35 h 43"/>
                      <a:gd name="T6" fmla="*/ 3 w 117"/>
                      <a:gd name="T7" fmla="*/ 0 h 43"/>
                      <a:gd name="T8" fmla="*/ 3 w 117"/>
                      <a:gd name="T9" fmla="*/ 4 h 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7" h="43">
                        <a:moveTo>
                          <a:pt x="3" y="4"/>
                        </a:moveTo>
                        <a:cubicBezTo>
                          <a:pt x="41" y="6"/>
                          <a:pt x="76" y="23"/>
                          <a:pt x="109" y="41"/>
                        </a:cubicBezTo>
                        <a:cubicBezTo>
                          <a:pt x="113" y="43"/>
                          <a:pt x="117" y="37"/>
                          <a:pt x="113" y="35"/>
                        </a:cubicBezTo>
                        <a:cubicBezTo>
                          <a:pt x="79" y="13"/>
                          <a:pt x="43" y="0"/>
                          <a:pt x="3" y="0"/>
                        </a:cubicBezTo>
                        <a:cubicBezTo>
                          <a:pt x="0" y="0"/>
                          <a:pt x="0" y="4"/>
                          <a:pt x="3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102" name="chenying0907 86">
                    <a:extLst>
                      <a:ext uri="{FF2B5EF4-FFF2-40B4-BE49-F238E27FC236}">
                        <a16:creationId xmlns:a16="http://schemas.microsoft.com/office/drawing/2014/main" id="{9F973676-2478-6DA8-E488-3BD03D719076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148513" y="1409701"/>
                    <a:ext cx="104775" cy="49213"/>
                  </a:xfrm>
                  <a:custGeom>
                    <a:avLst/>
                    <a:gdLst>
                      <a:gd name="T0" fmla="*/ 3 w 101"/>
                      <a:gd name="T1" fmla="*/ 6 h 47"/>
                      <a:gd name="T2" fmla="*/ 90 w 101"/>
                      <a:gd name="T3" fmla="*/ 45 h 47"/>
                      <a:gd name="T4" fmla="*/ 96 w 101"/>
                      <a:gd name="T5" fmla="*/ 35 h 47"/>
                      <a:gd name="T6" fmla="*/ 4 w 101"/>
                      <a:gd name="T7" fmla="*/ 0 h 47"/>
                      <a:gd name="T8" fmla="*/ 3 w 101"/>
                      <a:gd name="T9" fmla="*/ 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1" h="47">
                        <a:moveTo>
                          <a:pt x="3" y="6"/>
                        </a:moveTo>
                        <a:cubicBezTo>
                          <a:pt x="31" y="18"/>
                          <a:pt x="59" y="37"/>
                          <a:pt x="90" y="45"/>
                        </a:cubicBezTo>
                        <a:cubicBezTo>
                          <a:pt x="95" y="47"/>
                          <a:pt x="101" y="39"/>
                          <a:pt x="96" y="35"/>
                        </a:cubicBezTo>
                        <a:cubicBezTo>
                          <a:pt x="70" y="15"/>
                          <a:pt x="36" y="3"/>
                          <a:pt x="4" y="0"/>
                        </a:cubicBezTo>
                        <a:cubicBezTo>
                          <a:pt x="1" y="0"/>
                          <a:pt x="0" y="4"/>
                          <a:pt x="3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103" name="chenying0907 87">
                    <a:extLst>
                      <a:ext uri="{FF2B5EF4-FFF2-40B4-BE49-F238E27FC236}">
                        <a16:creationId xmlns:a16="http://schemas.microsoft.com/office/drawing/2014/main" id="{4F1C11A4-EFFE-2DDF-7732-59C6BFE0A7E5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273926" y="1504951"/>
                    <a:ext cx="114300" cy="74613"/>
                  </a:xfrm>
                  <a:custGeom>
                    <a:avLst/>
                    <a:gdLst>
                      <a:gd name="T0" fmla="*/ 6 w 110"/>
                      <a:gd name="T1" fmla="*/ 10 h 71"/>
                      <a:gd name="T2" fmla="*/ 55 w 110"/>
                      <a:gd name="T3" fmla="*/ 40 h 71"/>
                      <a:gd name="T4" fmla="*/ 99 w 110"/>
                      <a:gd name="T5" fmla="*/ 67 h 71"/>
                      <a:gd name="T6" fmla="*/ 104 w 110"/>
                      <a:gd name="T7" fmla="*/ 58 h 71"/>
                      <a:gd name="T8" fmla="*/ 9 w 110"/>
                      <a:gd name="T9" fmla="*/ 0 h 71"/>
                      <a:gd name="T10" fmla="*/ 6 w 110"/>
                      <a:gd name="T11" fmla="*/ 10 h 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10" h="71">
                        <a:moveTo>
                          <a:pt x="6" y="10"/>
                        </a:moveTo>
                        <a:cubicBezTo>
                          <a:pt x="24" y="16"/>
                          <a:pt x="41" y="28"/>
                          <a:pt x="55" y="40"/>
                        </a:cubicBezTo>
                        <a:cubicBezTo>
                          <a:pt x="69" y="51"/>
                          <a:pt x="83" y="59"/>
                          <a:pt x="99" y="67"/>
                        </a:cubicBezTo>
                        <a:cubicBezTo>
                          <a:pt x="105" y="71"/>
                          <a:pt x="110" y="62"/>
                          <a:pt x="104" y="58"/>
                        </a:cubicBezTo>
                        <a:cubicBezTo>
                          <a:pt x="73" y="35"/>
                          <a:pt x="49" y="6"/>
                          <a:pt x="9" y="0"/>
                        </a:cubicBezTo>
                        <a:cubicBezTo>
                          <a:pt x="3" y="0"/>
                          <a:pt x="0" y="8"/>
                          <a:pt x="6" y="1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104" name="chenying0907 88">
                    <a:extLst>
                      <a:ext uri="{FF2B5EF4-FFF2-40B4-BE49-F238E27FC236}">
                        <a16:creationId xmlns:a16="http://schemas.microsoft.com/office/drawing/2014/main" id="{6CBCA8ED-6859-D918-B51A-5D573790A594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424738" y="1631951"/>
                    <a:ext cx="88900" cy="96838"/>
                  </a:xfrm>
                  <a:custGeom>
                    <a:avLst/>
                    <a:gdLst>
                      <a:gd name="T0" fmla="*/ 3 w 85"/>
                      <a:gd name="T1" fmla="*/ 9 h 93"/>
                      <a:gd name="T2" fmla="*/ 75 w 85"/>
                      <a:gd name="T3" fmla="*/ 89 h 93"/>
                      <a:gd name="T4" fmla="*/ 83 w 85"/>
                      <a:gd name="T5" fmla="*/ 83 h 93"/>
                      <a:gd name="T6" fmla="*/ 8 w 85"/>
                      <a:gd name="T7" fmla="*/ 2 h 93"/>
                      <a:gd name="T8" fmla="*/ 3 w 85"/>
                      <a:gd name="T9" fmla="*/ 9 h 9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5" h="93">
                        <a:moveTo>
                          <a:pt x="3" y="9"/>
                        </a:moveTo>
                        <a:cubicBezTo>
                          <a:pt x="28" y="35"/>
                          <a:pt x="50" y="63"/>
                          <a:pt x="75" y="89"/>
                        </a:cubicBezTo>
                        <a:cubicBezTo>
                          <a:pt x="79" y="93"/>
                          <a:pt x="85" y="88"/>
                          <a:pt x="83" y="83"/>
                        </a:cubicBezTo>
                        <a:cubicBezTo>
                          <a:pt x="64" y="52"/>
                          <a:pt x="41" y="20"/>
                          <a:pt x="8" y="2"/>
                        </a:cubicBezTo>
                        <a:cubicBezTo>
                          <a:pt x="4" y="0"/>
                          <a:pt x="0" y="5"/>
                          <a:pt x="3" y="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105" name="chenying0907 89">
                    <a:extLst>
                      <a:ext uri="{FF2B5EF4-FFF2-40B4-BE49-F238E27FC236}">
                        <a16:creationId xmlns:a16="http://schemas.microsoft.com/office/drawing/2014/main" id="{F0A3A0E3-8604-472F-8363-5E503BB2857C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540626" y="1792288"/>
                    <a:ext cx="53975" cy="84138"/>
                  </a:xfrm>
                  <a:custGeom>
                    <a:avLst/>
                    <a:gdLst>
                      <a:gd name="T0" fmla="*/ 2 w 52"/>
                      <a:gd name="T1" fmla="*/ 4 h 81"/>
                      <a:gd name="T2" fmla="*/ 22 w 52"/>
                      <a:gd name="T3" fmla="*/ 44 h 81"/>
                      <a:gd name="T4" fmla="*/ 45 w 52"/>
                      <a:gd name="T5" fmla="*/ 78 h 81"/>
                      <a:gd name="T6" fmla="*/ 50 w 52"/>
                      <a:gd name="T7" fmla="*/ 74 h 81"/>
                      <a:gd name="T8" fmla="*/ 32 w 52"/>
                      <a:gd name="T9" fmla="*/ 39 h 81"/>
                      <a:gd name="T10" fmla="*/ 6 w 52"/>
                      <a:gd name="T11" fmla="*/ 2 h 81"/>
                      <a:gd name="T12" fmla="*/ 2 w 52"/>
                      <a:gd name="T13" fmla="*/ 4 h 8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52" h="81">
                        <a:moveTo>
                          <a:pt x="2" y="4"/>
                        </a:moveTo>
                        <a:cubicBezTo>
                          <a:pt x="9" y="17"/>
                          <a:pt x="15" y="31"/>
                          <a:pt x="22" y="44"/>
                        </a:cubicBezTo>
                        <a:cubicBezTo>
                          <a:pt x="29" y="56"/>
                          <a:pt x="36" y="67"/>
                          <a:pt x="45" y="78"/>
                        </a:cubicBezTo>
                        <a:cubicBezTo>
                          <a:pt x="47" y="81"/>
                          <a:pt x="52" y="77"/>
                          <a:pt x="50" y="74"/>
                        </a:cubicBezTo>
                        <a:cubicBezTo>
                          <a:pt x="44" y="62"/>
                          <a:pt x="38" y="50"/>
                          <a:pt x="32" y="39"/>
                        </a:cubicBezTo>
                        <a:cubicBezTo>
                          <a:pt x="24" y="25"/>
                          <a:pt x="14" y="14"/>
                          <a:pt x="6" y="2"/>
                        </a:cubicBezTo>
                        <a:cubicBezTo>
                          <a:pt x="4" y="0"/>
                          <a:pt x="0" y="2"/>
                          <a:pt x="2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106" name="chenying0907 90">
                    <a:extLst>
                      <a:ext uri="{FF2B5EF4-FFF2-40B4-BE49-F238E27FC236}">
                        <a16:creationId xmlns:a16="http://schemas.microsoft.com/office/drawing/2014/main" id="{1333873B-2F5D-AB6A-0A2C-5A42AF5DE435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627938" y="1963738"/>
                    <a:ext cx="57150" cy="109538"/>
                  </a:xfrm>
                  <a:custGeom>
                    <a:avLst/>
                    <a:gdLst>
                      <a:gd name="T0" fmla="*/ 2 w 55"/>
                      <a:gd name="T1" fmla="*/ 6 h 106"/>
                      <a:gd name="T2" fmla="*/ 45 w 55"/>
                      <a:gd name="T3" fmla="*/ 102 h 106"/>
                      <a:gd name="T4" fmla="*/ 53 w 55"/>
                      <a:gd name="T5" fmla="*/ 98 h 106"/>
                      <a:gd name="T6" fmla="*/ 9 w 55"/>
                      <a:gd name="T7" fmla="*/ 3 h 106"/>
                      <a:gd name="T8" fmla="*/ 2 w 55"/>
                      <a:gd name="T9" fmla="*/ 6 h 10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5" h="106">
                        <a:moveTo>
                          <a:pt x="2" y="6"/>
                        </a:moveTo>
                        <a:cubicBezTo>
                          <a:pt x="14" y="39"/>
                          <a:pt x="30" y="70"/>
                          <a:pt x="45" y="102"/>
                        </a:cubicBezTo>
                        <a:cubicBezTo>
                          <a:pt x="47" y="106"/>
                          <a:pt x="55" y="103"/>
                          <a:pt x="53" y="98"/>
                        </a:cubicBezTo>
                        <a:cubicBezTo>
                          <a:pt x="42" y="65"/>
                          <a:pt x="28" y="33"/>
                          <a:pt x="9" y="3"/>
                        </a:cubicBezTo>
                        <a:cubicBezTo>
                          <a:pt x="7" y="0"/>
                          <a:pt x="0" y="2"/>
                          <a:pt x="2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107" name="chenying0907 91">
                    <a:extLst>
                      <a:ext uri="{FF2B5EF4-FFF2-40B4-BE49-F238E27FC236}">
                        <a16:creationId xmlns:a16="http://schemas.microsoft.com/office/drawing/2014/main" id="{7E7183A7-EBE9-8AD9-24EE-6548EE2D63A7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700963" y="2119313"/>
                    <a:ext cx="49213" cy="73025"/>
                  </a:xfrm>
                  <a:custGeom>
                    <a:avLst/>
                    <a:gdLst>
                      <a:gd name="T0" fmla="*/ 2 w 47"/>
                      <a:gd name="T1" fmla="*/ 9 h 70"/>
                      <a:gd name="T2" fmla="*/ 32 w 47"/>
                      <a:gd name="T3" fmla="*/ 63 h 70"/>
                      <a:gd name="T4" fmla="*/ 43 w 47"/>
                      <a:gd name="T5" fmla="*/ 54 h 70"/>
                      <a:gd name="T6" fmla="*/ 13 w 47"/>
                      <a:gd name="T7" fmla="*/ 4 h 70"/>
                      <a:gd name="T8" fmla="*/ 2 w 47"/>
                      <a:gd name="T9" fmla="*/ 9 h 7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7" h="70">
                        <a:moveTo>
                          <a:pt x="2" y="9"/>
                        </a:moveTo>
                        <a:cubicBezTo>
                          <a:pt x="9" y="29"/>
                          <a:pt x="18" y="47"/>
                          <a:pt x="32" y="63"/>
                        </a:cubicBezTo>
                        <a:cubicBezTo>
                          <a:pt x="37" y="70"/>
                          <a:pt x="47" y="61"/>
                          <a:pt x="43" y="54"/>
                        </a:cubicBezTo>
                        <a:cubicBezTo>
                          <a:pt x="34" y="37"/>
                          <a:pt x="24" y="20"/>
                          <a:pt x="13" y="4"/>
                        </a:cubicBezTo>
                        <a:cubicBezTo>
                          <a:pt x="9" y="0"/>
                          <a:pt x="0" y="2"/>
                          <a:pt x="2" y="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108" name="chenying0907 92">
                    <a:extLst>
                      <a:ext uri="{FF2B5EF4-FFF2-40B4-BE49-F238E27FC236}">
                        <a16:creationId xmlns:a16="http://schemas.microsoft.com/office/drawing/2014/main" id="{0011209C-7FA4-C7E4-154C-056F31B0C7C7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164513" y="3827463"/>
                    <a:ext cx="123825" cy="60325"/>
                  </a:xfrm>
                  <a:custGeom>
                    <a:avLst/>
                    <a:gdLst>
                      <a:gd name="T0" fmla="*/ 1 w 118"/>
                      <a:gd name="T1" fmla="*/ 59 h 59"/>
                      <a:gd name="T2" fmla="*/ 115 w 118"/>
                      <a:gd name="T3" fmla="*/ 6 h 59"/>
                      <a:gd name="T4" fmla="*/ 112 w 118"/>
                      <a:gd name="T5" fmla="*/ 0 h 59"/>
                      <a:gd name="T6" fmla="*/ 0 w 118"/>
                      <a:gd name="T7" fmla="*/ 58 h 59"/>
                      <a:gd name="T8" fmla="*/ 1 w 118"/>
                      <a:gd name="T9" fmla="*/ 59 h 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8" h="59">
                        <a:moveTo>
                          <a:pt x="1" y="59"/>
                        </a:moveTo>
                        <a:cubicBezTo>
                          <a:pt x="41" y="56"/>
                          <a:pt x="81" y="26"/>
                          <a:pt x="115" y="6"/>
                        </a:cubicBezTo>
                        <a:cubicBezTo>
                          <a:pt x="118" y="4"/>
                          <a:pt x="116" y="0"/>
                          <a:pt x="112" y="0"/>
                        </a:cubicBezTo>
                        <a:cubicBezTo>
                          <a:pt x="73" y="9"/>
                          <a:pt x="33" y="35"/>
                          <a:pt x="0" y="58"/>
                        </a:cubicBezTo>
                        <a:cubicBezTo>
                          <a:pt x="0" y="58"/>
                          <a:pt x="0" y="59"/>
                          <a:pt x="1" y="5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</p:grpSp>
          </p:grpSp>
        </p:grpSp>
        <p:pic>
          <p:nvPicPr>
            <p:cNvPr id="6" name="Picture 5" descr="Chart&#10;&#10;Description automatically generated">
              <a:extLst>
                <a:ext uri="{FF2B5EF4-FFF2-40B4-BE49-F238E27FC236}">
                  <a16:creationId xmlns:a16="http://schemas.microsoft.com/office/drawing/2014/main" id="{99BFA04F-A3DB-E14B-F0C6-08AA868E1C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562" y="1655854"/>
              <a:ext cx="1512554" cy="1008289"/>
            </a:xfrm>
            <a:prstGeom prst="rect">
              <a:avLst/>
            </a:prstGeom>
          </p:spPr>
        </p:pic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ACF36F67-4694-56CF-63DD-AC125B2ECBED}"/>
              </a:ext>
            </a:extLst>
          </p:cNvPr>
          <p:cNvGrpSpPr/>
          <p:nvPr/>
        </p:nvGrpSpPr>
        <p:grpSpPr>
          <a:xfrm>
            <a:off x="4897202" y="1420956"/>
            <a:ext cx="3849767" cy="2239613"/>
            <a:chOff x="1809845" y="1753712"/>
            <a:chExt cx="3404497" cy="1950400"/>
          </a:xfrm>
        </p:grpSpPr>
        <p:grpSp>
          <p:nvGrpSpPr>
            <p:cNvPr id="110" name="Group 109">
              <a:extLst>
                <a:ext uri="{FF2B5EF4-FFF2-40B4-BE49-F238E27FC236}">
                  <a16:creationId xmlns:a16="http://schemas.microsoft.com/office/drawing/2014/main" id="{F53D17AD-CEF3-38C4-6081-434A358BBF0D}"/>
                </a:ext>
              </a:extLst>
            </p:cNvPr>
            <p:cNvGrpSpPr/>
            <p:nvPr/>
          </p:nvGrpSpPr>
          <p:grpSpPr>
            <a:xfrm>
              <a:off x="2097570" y="2067223"/>
              <a:ext cx="3116772" cy="1636889"/>
              <a:chOff x="2059740" y="1237831"/>
              <a:chExt cx="4271798" cy="1846944"/>
            </a:xfrm>
          </p:grpSpPr>
          <p:sp>
            <p:nvSpPr>
              <p:cNvPr id="112" name="TextBox 111">
                <a:extLst>
                  <a:ext uri="{FF2B5EF4-FFF2-40B4-BE49-F238E27FC236}">
                    <a16:creationId xmlns:a16="http://schemas.microsoft.com/office/drawing/2014/main" id="{0283FAC3-21A4-524B-DCAF-1EA91DA20094}"/>
                  </a:ext>
                </a:extLst>
              </p:cNvPr>
              <p:cNvSpPr txBox="1"/>
              <p:nvPr/>
            </p:nvSpPr>
            <p:spPr>
              <a:xfrm>
                <a:off x="2059740" y="1714875"/>
                <a:ext cx="4271798" cy="8467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en-US" sz="5000" b="1" kern="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t</a:t>
                </a:r>
                <a:r>
                  <a:rPr kumimoji="0" lang="en-US" sz="5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re </a:t>
                </a:r>
                <a:r>
                  <a:rPr kumimoji="0" lang="en-US" sz="50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nứa</a:t>
                </a:r>
                <a:endParaRPr kumimoji="0" lang="en-US" sz="50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113" name="PA_chenying0907 4">
                <a:extLst>
                  <a:ext uri="{FF2B5EF4-FFF2-40B4-BE49-F238E27FC236}">
                    <a16:creationId xmlns:a16="http://schemas.microsoft.com/office/drawing/2014/main" id="{DB36B02F-EDCB-4475-1644-C929276B69A0}"/>
                  </a:ext>
                </a:extLst>
              </p:cNvPr>
              <p:cNvGrpSpPr/>
              <p:nvPr>
                <p:custDataLst>
                  <p:tags r:id="rId4"/>
                </p:custDataLst>
              </p:nvPr>
            </p:nvGrpSpPr>
            <p:grpSpPr>
              <a:xfrm>
                <a:off x="2209703" y="1237831"/>
                <a:ext cx="4000368" cy="1846944"/>
                <a:chOff x="3246438" y="1068388"/>
                <a:chExt cx="5711825" cy="4678363"/>
              </a:xfrm>
              <a:solidFill>
                <a:sysClr val="windowText" lastClr="000000"/>
              </a:solidFill>
            </p:grpSpPr>
            <p:sp>
              <p:nvSpPr>
                <p:cNvPr id="114" name="chenying0907 5">
                  <a:extLst>
                    <a:ext uri="{FF2B5EF4-FFF2-40B4-BE49-F238E27FC236}">
                      <a16:creationId xmlns:a16="http://schemas.microsoft.com/office/drawing/2014/main" id="{E7C9049F-B213-7813-D715-974E1B9ECBB9}"/>
                    </a:ext>
                  </a:extLst>
                </p:cNvPr>
                <p:cNvSpPr/>
                <p:nvPr/>
              </p:nvSpPr>
              <p:spPr bwMode="auto">
                <a:xfrm>
                  <a:off x="3251201" y="3335338"/>
                  <a:ext cx="1773238" cy="1609725"/>
                </a:xfrm>
                <a:custGeom>
                  <a:avLst/>
                  <a:gdLst>
                    <a:gd name="T0" fmla="*/ 1697 w 1708"/>
                    <a:gd name="T1" fmla="*/ 1365 h 1551"/>
                    <a:gd name="T2" fmla="*/ 1422 w 1708"/>
                    <a:gd name="T3" fmla="*/ 1470 h 1551"/>
                    <a:gd name="T4" fmla="*/ 1072 w 1708"/>
                    <a:gd name="T5" fmla="*/ 1471 h 1551"/>
                    <a:gd name="T6" fmla="*/ 478 w 1708"/>
                    <a:gd name="T7" fmla="*/ 1262 h 1551"/>
                    <a:gd name="T8" fmla="*/ 166 w 1708"/>
                    <a:gd name="T9" fmla="*/ 672 h 1551"/>
                    <a:gd name="T10" fmla="*/ 422 w 1708"/>
                    <a:gd name="T11" fmla="*/ 54 h 1551"/>
                    <a:gd name="T12" fmla="*/ 393 w 1708"/>
                    <a:gd name="T13" fmla="*/ 16 h 1551"/>
                    <a:gd name="T14" fmla="*/ 349 w 1708"/>
                    <a:gd name="T15" fmla="*/ 1214 h 1551"/>
                    <a:gd name="T16" fmla="*/ 906 w 1708"/>
                    <a:gd name="T17" fmla="*/ 1500 h 1551"/>
                    <a:gd name="T18" fmla="*/ 1579 w 1708"/>
                    <a:gd name="T19" fmla="*/ 1467 h 1551"/>
                    <a:gd name="T20" fmla="*/ 1704 w 1708"/>
                    <a:gd name="T21" fmla="*/ 1373 h 1551"/>
                    <a:gd name="T22" fmla="*/ 1697 w 1708"/>
                    <a:gd name="T23" fmla="*/ 1365 h 15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708" h="1551">
                      <a:moveTo>
                        <a:pt x="1697" y="1365"/>
                      </a:moveTo>
                      <a:cubicBezTo>
                        <a:pt x="1630" y="1437"/>
                        <a:pt x="1515" y="1458"/>
                        <a:pt x="1422" y="1470"/>
                      </a:cubicBezTo>
                      <a:cubicBezTo>
                        <a:pt x="1307" y="1486"/>
                        <a:pt x="1188" y="1481"/>
                        <a:pt x="1072" y="1471"/>
                      </a:cubicBezTo>
                      <a:cubicBezTo>
                        <a:pt x="854" y="1452"/>
                        <a:pt x="649" y="1407"/>
                        <a:pt x="478" y="1262"/>
                      </a:cubicBezTo>
                      <a:cubicBezTo>
                        <a:pt x="305" y="1115"/>
                        <a:pt x="190" y="898"/>
                        <a:pt x="166" y="672"/>
                      </a:cubicBezTo>
                      <a:cubicBezTo>
                        <a:pt x="142" y="434"/>
                        <a:pt x="242" y="210"/>
                        <a:pt x="422" y="54"/>
                      </a:cubicBezTo>
                      <a:cubicBezTo>
                        <a:pt x="442" y="36"/>
                        <a:pt x="414" y="0"/>
                        <a:pt x="393" y="16"/>
                      </a:cubicBezTo>
                      <a:cubicBezTo>
                        <a:pt x="0" y="317"/>
                        <a:pt x="41" y="866"/>
                        <a:pt x="349" y="1214"/>
                      </a:cubicBezTo>
                      <a:cubicBezTo>
                        <a:pt x="495" y="1380"/>
                        <a:pt x="690" y="1468"/>
                        <a:pt x="906" y="1500"/>
                      </a:cubicBezTo>
                      <a:cubicBezTo>
                        <a:pt x="1121" y="1532"/>
                        <a:pt x="1372" y="1551"/>
                        <a:pt x="1579" y="1467"/>
                      </a:cubicBezTo>
                      <a:cubicBezTo>
                        <a:pt x="1629" y="1447"/>
                        <a:pt x="1671" y="1415"/>
                        <a:pt x="1704" y="1373"/>
                      </a:cubicBezTo>
                      <a:cubicBezTo>
                        <a:pt x="1708" y="1368"/>
                        <a:pt x="1702" y="1361"/>
                        <a:pt x="1697" y="136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15" name="chenying0907 6">
                  <a:extLst>
                    <a:ext uri="{FF2B5EF4-FFF2-40B4-BE49-F238E27FC236}">
                      <a16:creationId xmlns:a16="http://schemas.microsoft.com/office/drawing/2014/main" id="{D8110CA3-3D4C-EEEB-57CF-05867EC5E57C}"/>
                    </a:ext>
                  </a:extLst>
                </p:cNvPr>
                <p:cNvSpPr/>
                <p:nvPr/>
              </p:nvSpPr>
              <p:spPr bwMode="auto">
                <a:xfrm>
                  <a:off x="3246438" y="1457326"/>
                  <a:ext cx="2112963" cy="1933575"/>
                </a:xfrm>
                <a:custGeom>
                  <a:avLst/>
                  <a:gdLst>
                    <a:gd name="T0" fmla="*/ 394 w 2035"/>
                    <a:gd name="T1" fmla="*/ 1839 h 1862"/>
                    <a:gd name="T2" fmla="*/ 299 w 2035"/>
                    <a:gd name="T3" fmla="*/ 1656 h 1862"/>
                    <a:gd name="T4" fmla="*/ 221 w 2035"/>
                    <a:gd name="T5" fmla="*/ 1452 h 1862"/>
                    <a:gd name="T6" fmla="*/ 241 w 2035"/>
                    <a:gd name="T7" fmla="*/ 997 h 1862"/>
                    <a:gd name="T8" fmla="*/ 650 w 2035"/>
                    <a:gd name="T9" fmla="*/ 365 h 1862"/>
                    <a:gd name="T10" fmla="*/ 1301 w 2035"/>
                    <a:gd name="T11" fmla="*/ 65 h 1862"/>
                    <a:gd name="T12" fmla="*/ 1991 w 2035"/>
                    <a:gd name="T13" fmla="*/ 323 h 1862"/>
                    <a:gd name="T14" fmla="*/ 2019 w 2035"/>
                    <a:gd name="T15" fmla="*/ 295 h 1862"/>
                    <a:gd name="T16" fmla="*/ 1371 w 2035"/>
                    <a:gd name="T17" fmla="*/ 0 h 1862"/>
                    <a:gd name="T18" fmla="*/ 709 w 2035"/>
                    <a:gd name="T19" fmla="*/ 241 h 1862"/>
                    <a:gd name="T20" fmla="*/ 226 w 2035"/>
                    <a:gd name="T21" fmla="*/ 1619 h 1862"/>
                    <a:gd name="T22" fmla="*/ 375 w 2035"/>
                    <a:gd name="T23" fmla="*/ 1851 h 1862"/>
                    <a:gd name="T24" fmla="*/ 394 w 2035"/>
                    <a:gd name="T25" fmla="*/ 1839 h 18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035" h="1862">
                      <a:moveTo>
                        <a:pt x="394" y="1839"/>
                      </a:moveTo>
                      <a:cubicBezTo>
                        <a:pt x="360" y="1781"/>
                        <a:pt x="330" y="1716"/>
                        <a:pt x="299" y="1656"/>
                      </a:cubicBezTo>
                      <a:cubicBezTo>
                        <a:pt x="266" y="1591"/>
                        <a:pt x="240" y="1523"/>
                        <a:pt x="221" y="1452"/>
                      </a:cubicBezTo>
                      <a:cubicBezTo>
                        <a:pt x="181" y="1301"/>
                        <a:pt x="199" y="1146"/>
                        <a:pt x="241" y="997"/>
                      </a:cubicBezTo>
                      <a:cubicBezTo>
                        <a:pt x="310" y="752"/>
                        <a:pt x="461" y="533"/>
                        <a:pt x="650" y="365"/>
                      </a:cubicBezTo>
                      <a:cubicBezTo>
                        <a:pt x="830" y="204"/>
                        <a:pt x="1059" y="88"/>
                        <a:pt x="1301" y="65"/>
                      </a:cubicBezTo>
                      <a:cubicBezTo>
                        <a:pt x="1565" y="40"/>
                        <a:pt x="1795" y="154"/>
                        <a:pt x="1991" y="323"/>
                      </a:cubicBezTo>
                      <a:cubicBezTo>
                        <a:pt x="2010" y="340"/>
                        <a:pt x="2035" y="315"/>
                        <a:pt x="2019" y="295"/>
                      </a:cubicBezTo>
                      <a:cubicBezTo>
                        <a:pt x="1859" y="102"/>
                        <a:pt x="1621" y="0"/>
                        <a:pt x="1371" y="0"/>
                      </a:cubicBezTo>
                      <a:cubicBezTo>
                        <a:pt x="1131" y="0"/>
                        <a:pt x="899" y="101"/>
                        <a:pt x="709" y="241"/>
                      </a:cubicBezTo>
                      <a:cubicBezTo>
                        <a:pt x="298" y="545"/>
                        <a:pt x="0" y="1121"/>
                        <a:pt x="226" y="1619"/>
                      </a:cubicBezTo>
                      <a:cubicBezTo>
                        <a:pt x="266" y="1706"/>
                        <a:pt x="320" y="1775"/>
                        <a:pt x="375" y="1851"/>
                      </a:cubicBezTo>
                      <a:cubicBezTo>
                        <a:pt x="384" y="1862"/>
                        <a:pt x="402" y="1852"/>
                        <a:pt x="394" y="183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16" name="chenying0907 7">
                  <a:extLst>
                    <a:ext uri="{FF2B5EF4-FFF2-40B4-BE49-F238E27FC236}">
                      <a16:creationId xmlns:a16="http://schemas.microsoft.com/office/drawing/2014/main" id="{554EBC9D-6167-168A-88EE-E1C3209207EB}"/>
                    </a:ext>
                  </a:extLst>
                </p:cNvPr>
                <p:cNvSpPr/>
                <p:nvPr/>
              </p:nvSpPr>
              <p:spPr bwMode="auto">
                <a:xfrm>
                  <a:off x="5292726" y="1068388"/>
                  <a:ext cx="2541588" cy="1016000"/>
                </a:xfrm>
                <a:custGeom>
                  <a:avLst/>
                  <a:gdLst>
                    <a:gd name="T0" fmla="*/ 38 w 2447"/>
                    <a:gd name="T1" fmla="*/ 664 h 979"/>
                    <a:gd name="T2" fmla="*/ 1375 w 2447"/>
                    <a:gd name="T3" fmla="*/ 104 h 979"/>
                    <a:gd name="T4" fmla="*/ 2005 w 2447"/>
                    <a:gd name="T5" fmla="*/ 373 h 979"/>
                    <a:gd name="T6" fmla="*/ 2402 w 2447"/>
                    <a:gd name="T7" fmla="*/ 953 h 979"/>
                    <a:gd name="T8" fmla="*/ 2442 w 2447"/>
                    <a:gd name="T9" fmla="*/ 943 h 979"/>
                    <a:gd name="T10" fmla="*/ 1377 w 2447"/>
                    <a:gd name="T11" fmla="*/ 41 h 979"/>
                    <a:gd name="T12" fmla="*/ 622 w 2447"/>
                    <a:gd name="T13" fmla="*/ 99 h 979"/>
                    <a:gd name="T14" fmla="*/ 15 w 2447"/>
                    <a:gd name="T15" fmla="*/ 622 h 979"/>
                    <a:gd name="T16" fmla="*/ 6 w 2447"/>
                    <a:gd name="T17" fmla="*/ 656 h 979"/>
                    <a:gd name="T18" fmla="*/ 38 w 2447"/>
                    <a:gd name="T19" fmla="*/ 664 h 9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447" h="979">
                      <a:moveTo>
                        <a:pt x="38" y="664"/>
                      </a:moveTo>
                      <a:cubicBezTo>
                        <a:pt x="235" y="159"/>
                        <a:pt x="897" y="25"/>
                        <a:pt x="1375" y="104"/>
                      </a:cubicBezTo>
                      <a:cubicBezTo>
                        <a:pt x="1602" y="141"/>
                        <a:pt x="1823" y="231"/>
                        <a:pt x="2005" y="373"/>
                      </a:cubicBezTo>
                      <a:cubicBezTo>
                        <a:pt x="2195" y="521"/>
                        <a:pt x="2325" y="727"/>
                        <a:pt x="2402" y="953"/>
                      </a:cubicBezTo>
                      <a:cubicBezTo>
                        <a:pt x="2411" y="979"/>
                        <a:pt x="2447" y="968"/>
                        <a:pt x="2442" y="943"/>
                      </a:cubicBezTo>
                      <a:cubicBezTo>
                        <a:pt x="2340" y="436"/>
                        <a:pt x="1862" y="118"/>
                        <a:pt x="1377" y="41"/>
                      </a:cubicBezTo>
                      <a:cubicBezTo>
                        <a:pt x="1125" y="0"/>
                        <a:pt x="864" y="21"/>
                        <a:pt x="622" y="99"/>
                      </a:cubicBezTo>
                      <a:cubicBezTo>
                        <a:pt x="370" y="180"/>
                        <a:pt x="103" y="360"/>
                        <a:pt x="15" y="622"/>
                      </a:cubicBezTo>
                      <a:cubicBezTo>
                        <a:pt x="13" y="633"/>
                        <a:pt x="10" y="645"/>
                        <a:pt x="6" y="656"/>
                      </a:cubicBezTo>
                      <a:cubicBezTo>
                        <a:pt x="0" y="676"/>
                        <a:pt x="30" y="683"/>
                        <a:pt x="38" y="66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17" name="chenying0907 8">
                  <a:extLst>
                    <a:ext uri="{FF2B5EF4-FFF2-40B4-BE49-F238E27FC236}">
                      <a16:creationId xmlns:a16="http://schemas.microsoft.com/office/drawing/2014/main" id="{F35C3265-28C1-8618-F1FE-658E0D1395AE}"/>
                    </a:ext>
                  </a:extLst>
                </p:cNvPr>
                <p:cNvSpPr/>
                <p:nvPr/>
              </p:nvSpPr>
              <p:spPr bwMode="auto">
                <a:xfrm>
                  <a:off x="7777163" y="1998663"/>
                  <a:ext cx="1181100" cy="2060575"/>
                </a:xfrm>
                <a:custGeom>
                  <a:avLst/>
                  <a:gdLst>
                    <a:gd name="T0" fmla="*/ 20 w 1137"/>
                    <a:gd name="T1" fmla="*/ 63 h 1984"/>
                    <a:gd name="T2" fmla="*/ 215 w 1137"/>
                    <a:gd name="T3" fmla="*/ 53 h 1984"/>
                    <a:gd name="T4" fmla="*/ 400 w 1137"/>
                    <a:gd name="T5" fmla="*/ 98 h 1984"/>
                    <a:gd name="T6" fmla="*/ 735 w 1137"/>
                    <a:gd name="T7" fmla="*/ 336 h 1984"/>
                    <a:gd name="T8" fmla="*/ 1044 w 1137"/>
                    <a:gd name="T9" fmla="*/ 988 h 1984"/>
                    <a:gd name="T10" fmla="*/ 897 w 1137"/>
                    <a:gd name="T11" fmla="*/ 1554 h 1984"/>
                    <a:gd name="T12" fmla="*/ 343 w 1137"/>
                    <a:gd name="T13" fmla="*/ 1942 h 1984"/>
                    <a:gd name="T14" fmla="*/ 358 w 1137"/>
                    <a:gd name="T15" fmla="*/ 1980 h 1984"/>
                    <a:gd name="T16" fmla="*/ 953 w 1137"/>
                    <a:gd name="T17" fmla="*/ 1587 h 1984"/>
                    <a:gd name="T18" fmla="*/ 1107 w 1137"/>
                    <a:gd name="T19" fmla="*/ 964 h 1984"/>
                    <a:gd name="T20" fmla="*/ 752 w 1137"/>
                    <a:gd name="T21" fmla="*/ 266 h 1984"/>
                    <a:gd name="T22" fmla="*/ 415 w 1137"/>
                    <a:gd name="T23" fmla="*/ 44 h 1984"/>
                    <a:gd name="T24" fmla="*/ 215 w 1137"/>
                    <a:gd name="T25" fmla="*/ 2 h 1984"/>
                    <a:gd name="T26" fmla="*/ 119 w 1137"/>
                    <a:gd name="T27" fmla="*/ 7 h 1984"/>
                    <a:gd name="T28" fmla="*/ 14 w 1137"/>
                    <a:gd name="T29" fmla="*/ 41 h 1984"/>
                    <a:gd name="T30" fmla="*/ 20 w 1137"/>
                    <a:gd name="T31" fmla="*/ 63 h 19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137" h="1984">
                      <a:moveTo>
                        <a:pt x="20" y="63"/>
                      </a:moveTo>
                      <a:cubicBezTo>
                        <a:pt x="80" y="48"/>
                        <a:pt x="154" y="49"/>
                        <a:pt x="215" y="53"/>
                      </a:cubicBezTo>
                      <a:cubicBezTo>
                        <a:pt x="278" y="57"/>
                        <a:pt x="341" y="76"/>
                        <a:pt x="400" y="98"/>
                      </a:cubicBezTo>
                      <a:cubicBezTo>
                        <a:pt x="528" y="148"/>
                        <a:pt x="641" y="238"/>
                        <a:pt x="735" y="336"/>
                      </a:cubicBezTo>
                      <a:cubicBezTo>
                        <a:pt x="900" y="510"/>
                        <a:pt x="1016" y="750"/>
                        <a:pt x="1044" y="988"/>
                      </a:cubicBezTo>
                      <a:cubicBezTo>
                        <a:pt x="1069" y="1190"/>
                        <a:pt x="1016" y="1389"/>
                        <a:pt x="897" y="1554"/>
                      </a:cubicBezTo>
                      <a:cubicBezTo>
                        <a:pt x="757" y="1747"/>
                        <a:pt x="548" y="1839"/>
                        <a:pt x="343" y="1942"/>
                      </a:cubicBezTo>
                      <a:cubicBezTo>
                        <a:pt x="321" y="1953"/>
                        <a:pt x="337" y="1984"/>
                        <a:pt x="358" y="1980"/>
                      </a:cubicBezTo>
                      <a:cubicBezTo>
                        <a:pt x="592" y="1933"/>
                        <a:pt x="812" y="1776"/>
                        <a:pt x="953" y="1587"/>
                      </a:cubicBezTo>
                      <a:cubicBezTo>
                        <a:pt x="1086" y="1410"/>
                        <a:pt x="1137" y="1182"/>
                        <a:pt x="1107" y="964"/>
                      </a:cubicBezTo>
                      <a:cubicBezTo>
                        <a:pt x="1071" y="703"/>
                        <a:pt x="938" y="452"/>
                        <a:pt x="752" y="266"/>
                      </a:cubicBezTo>
                      <a:cubicBezTo>
                        <a:pt x="656" y="170"/>
                        <a:pt x="542" y="93"/>
                        <a:pt x="415" y="44"/>
                      </a:cubicBezTo>
                      <a:cubicBezTo>
                        <a:pt x="351" y="19"/>
                        <a:pt x="283" y="6"/>
                        <a:pt x="215" y="2"/>
                      </a:cubicBezTo>
                      <a:cubicBezTo>
                        <a:pt x="183" y="0"/>
                        <a:pt x="150" y="2"/>
                        <a:pt x="119" y="7"/>
                      </a:cubicBezTo>
                      <a:cubicBezTo>
                        <a:pt x="78" y="13"/>
                        <a:pt x="52" y="27"/>
                        <a:pt x="14" y="41"/>
                      </a:cubicBezTo>
                      <a:cubicBezTo>
                        <a:pt x="0" y="46"/>
                        <a:pt x="6" y="66"/>
                        <a:pt x="20" y="6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18" name="chenying0907 9">
                  <a:extLst>
                    <a:ext uri="{FF2B5EF4-FFF2-40B4-BE49-F238E27FC236}">
                      <a16:creationId xmlns:a16="http://schemas.microsoft.com/office/drawing/2014/main" id="{2A444B48-B7B1-19B8-FB6C-79FC6F22AA98}"/>
                    </a:ext>
                  </a:extLst>
                </p:cNvPr>
                <p:cNvSpPr/>
                <p:nvPr/>
              </p:nvSpPr>
              <p:spPr bwMode="auto">
                <a:xfrm>
                  <a:off x="7016751" y="4010026"/>
                  <a:ext cx="1208088" cy="1095375"/>
                </a:xfrm>
                <a:custGeom>
                  <a:avLst/>
                  <a:gdLst>
                    <a:gd name="T0" fmla="*/ 1056 w 1164"/>
                    <a:gd name="T1" fmla="*/ 16 h 1055"/>
                    <a:gd name="T2" fmla="*/ 1085 w 1164"/>
                    <a:gd name="T3" fmla="*/ 64 h 1055"/>
                    <a:gd name="T4" fmla="*/ 1110 w 1164"/>
                    <a:gd name="T5" fmla="*/ 176 h 1055"/>
                    <a:gd name="T6" fmla="*/ 1081 w 1164"/>
                    <a:gd name="T7" fmla="*/ 362 h 1055"/>
                    <a:gd name="T8" fmla="*/ 828 w 1164"/>
                    <a:gd name="T9" fmla="*/ 714 h 1055"/>
                    <a:gd name="T10" fmla="*/ 30 w 1164"/>
                    <a:gd name="T11" fmla="*/ 996 h 1055"/>
                    <a:gd name="T12" fmla="*/ 30 w 1164"/>
                    <a:gd name="T13" fmla="*/ 1042 h 1055"/>
                    <a:gd name="T14" fmla="*/ 893 w 1164"/>
                    <a:gd name="T15" fmla="*/ 736 h 1055"/>
                    <a:gd name="T16" fmla="*/ 1143 w 1164"/>
                    <a:gd name="T17" fmla="*/ 346 h 1055"/>
                    <a:gd name="T18" fmla="*/ 1154 w 1164"/>
                    <a:gd name="T19" fmla="*/ 140 h 1055"/>
                    <a:gd name="T20" fmla="*/ 1121 w 1164"/>
                    <a:gd name="T21" fmla="*/ 43 h 1055"/>
                    <a:gd name="T22" fmla="*/ 1066 w 1164"/>
                    <a:gd name="T23" fmla="*/ 4 h 1055"/>
                    <a:gd name="T24" fmla="*/ 1056 w 1164"/>
                    <a:gd name="T25" fmla="*/ 16 h 10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164" h="1055">
                      <a:moveTo>
                        <a:pt x="1056" y="16"/>
                      </a:moveTo>
                      <a:cubicBezTo>
                        <a:pt x="1068" y="25"/>
                        <a:pt x="1078" y="52"/>
                        <a:pt x="1085" y="64"/>
                      </a:cubicBezTo>
                      <a:cubicBezTo>
                        <a:pt x="1104" y="97"/>
                        <a:pt x="1108" y="139"/>
                        <a:pt x="1110" y="176"/>
                      </a:cubicBezTo>
                      <a:cubicBezTo>
                        <a:pt x="1115" y="240"/>
                        <a:pt x="1103" y="302"/>
                        <a:pt x="1081" y="362"/>
                      </a:cubicBezTo>
                      <a:cubicBezTo>
                        <a:pt x="1032" y="501"/>
                        <a:pt x="939" y="620"/>
                        <a:pt x="828" y="714"/>
                      </a:cubicBezTo>
                      <a:cubicBezTo>
                        <a:pt x="609" y="901"/>
                        <a:pt x="312" y="981"/>
                        <a:pt x="30" y="996"/>
                      </a:cubicBezTo>
                      <a:cubicBezTo>
                        <a:pt x="0" y="998"/>
                        <a:pt x="0" y="1041"/>
                        <a:pt x="30" y="1042"/>
                      </a:cubicBezTo>
                      <a:cubicBezTo>
                        <a:pt x="339" y="1055"/>
                        <a:pt x="661" y="941"/>
                        <a:pt x="893" y="736"/>
                      </a:cubicBezTo>
                      <a:cubicBezTo>
                        <a:pt x="1011" y="632"/>
                        <a:pt x="1097" y="496"/>
                        <a:pt x="1143" y="346"/>
                      </a:cubicBezTo>
                      <a:cubicBezTo>
                        <a:pt x="1163" y="279"/>
                        <a:pt x="1164" y="208"/>
                        <a:pt x="1154" y="140"/>
                      </a:cubicBezTo>
                      <a:cubicBezTo>
                        <a:pt x="1150" y="106"/>
                        <a:pt x="1138" y="73"/>
                        <a:pt x="1121" y="43"/>
                      </a:cubicBezTo>
                      <a:cubicBezTo>
                        <a:pt x="1105" y="16"/>
                        <a:pt x="1089" y="17"/>
                        <a:pt x="1066" y="4"/>
                      </a:cubicBezTo>
                      <a:cubicBezTo>
                        <a:pt x="1058" y="0"/>
                        <a:pt x="1049" y="11"/>
                        <a:pt x="1056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19" name="chenying0907 10">
                  <a:extLst>
                    <a:ext uri="{FF2B5EF4-FFF2-40B4-BE49-F238E27FC236}">
                      <a16:creationId xmlns:a16="http://schemas.microsoft.com/office/drawing/2014/main" id="{BB28F7B4-544E-E279-54CB-1556D4F9214D}"/>
                    </a:ext>
                  </a:extLst>
                </p:cNvPr>
                <p:cNvSpPr/>
                <p:nvPr/>
              </p:nvSpPr>
              <p:spPr bwMode="auto">
                <a:xfrm>
                  <a:off x="4975226" y="4775201"/>
                  <a:ext cx="1274763" cy="733425"/>
                </a:xfrm>
                <a:custGeom>
                  <a:avLst/>
                  <a:gdLst>
                    <a:gd name="T0" fmla="*/ 28 w 1229"/>
                    <a:gd name="T1" fmla="*/ 8 h 706"/>
                    <a:gd name="T2" fmla="*/ 139 w 1229"/>
                    <a:gd name="T3" fmla="*/ 371 h 706"/>
                    <a:gd name="T4" fmla="*/ 420 w 1229"/>
                    <a:gd name="T5" fmla="*/ 595 h 706"/>
                    <a:gd name="T6" fmla="*/ 1199 w 1229"/>
                    <a:gd name="T7" fmla="*/ 617 h 706"/>
                    <a:gd name="T8" fmla="*/ 1186 w 1229"/>
                    <a:gd name="T9" fmla="*/ 571 h 706"/>
                    <a:gd name="T10" fmla="*/ 469 w 1229"/>
                    <a:gd name="T11" fmla="*/ 549 h 706"/>
                    <a:gd name="T12" fmla="*/ 191 w 1229"/>
                    <a:gd name="T13" fmla="*/ 341 h 706"/>
                    <a:gd name="T14" fmla="*/ 105 w 1229"/>
                    <a:gd name="T15" fmla="*/ 187 h 706"/>
                    <a:gd name="T16" fmla="*/ 43 w 1229"/>
                    <a:gd name="T17" fmla="*/ 7 h 706"/>
                    <a:gd name="T18" fmla="*/ 28 w 1229"/>
                    <a:gd name="T19" fmla="*/ 8 h 7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229" h="706">
                      <a:moveTo>
                        <a:pt x="28" y="8"/>
                      </a:moveTo>
                      <a:cubicBezTo>
                        <a:pt x="0" y="129"/>
                        <a:pt x="72" y="275"/>
                        <a:pt x="139" y="371"/>
                      </a:cubicBezTo>
                      <a:cubicBezTo>
                        <a:pt x="210" y="470"/>
                        <a:pt x="310" y="545"/>
                        <a:pt x="420" y="595"/>
                      </a:cubicBezTo>
                      <a:cubicBezTo>
                        <a:pt x="664" y="706"/>
                        <a:pt x="948" y="698"/>
                        <a:pt x="1199" y="617"/>
                      </a:cubicBezTo>
                      <a:cubicBezTo>
                        <a:pt x="1229" y="608"/>
                        <a:pt x="1217" y="563"/>
                        <a:pt x="1186" y="571"/>
                      </a:cubicBezTo>
                      <a:cubicBezTo>
                        <a:pt x="954" y="630"/>
                        <a:pt x="695" y="637"/>
                        <a:pt x="469" y="549"/>
                      </a:cubicBezTo>
                      <a:cubicBezTo>
                        <a:pt x="360" y="506"/>
                        <a:pt x="262" y="433"/>
                        <a:pt x="191" y="341"/>
                      </a:cubicBezTo>
                      <a:cubicBezTo>
                        <a:pt x="155" y="294"/>
                        <a:pt x="127" y="241"/>
                        <a:pt x="105" y="187"/>
                      </a:cubicBezTo>
                      <a:cubicBezTo>
                        <a:pt x="81" y="128"/>
                        <a:pt x="72" y="63"/>
                        <a:pt x="43" y="7"/>
                      </a:cubicBezTo>
                      <a:cubicBezTo>
                        <a:pt x="40" y="0"/>
                        <a:pt x="30" y="2"/>
                        <a:pt x="28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20" name="chenying0907 11">
                  <a:extLst>
                    <a:ext uri="{FF2B5EF4-FFF2-40B4-BE49-F238E27FC236}">
                      <a16:creationId xmlns:a16="http://schemas.microsoft.com/office/drawing/2014/main" id="{87DBEB34-417E-3D7F-A0B6-78BD111A4ADE}"/>
                    </a:ext>
                  </a:extLst>
                </p:cNvPr>
                <p:cNvSpPr/>
                <p:nvPr/>
              </p:nvSpPr>
              <p:spPr bwMode="auto">
                <a:xfrm>
                  <a:off x="6203951" y="5040313"/>
                  <a:ext cx="1285875" cy="706438"/>
                </a:xfrm>
                <a:custGeom>
                  <a:avLst/>
                  <a:gdLst>
                    <a:gd name="T0" fmla="*/ 9 w 1238"/>
                    <a:gd name="T1" fmla="*/ 343 h 681"/>
                    <a:gd name="T2" fmla="*/ 575 w 1238"/>
                    <a:gd name="T3" fmla="*/ 605 h 681"/>
                    <a:gd name="T4" fmla="*/ 1222 w 1238"/>
                    <a:gd name="T5" fmla="*/ 529 h 681"/>
                    <a:gd name="T6" fmla="*/ 1222 w 1238"/>
                    <a:gd name="T7" fmla="*/ 485 h 681"/>
                    <a:gd name="T8" fmla="*/ 968 w 1238"/>
                    <a:gd name="T9" fmla="*/ 314 h 681"/>
                    <a:gd name="T10" fmla="*/ 825 w 1238"/>
                    <a:gd name="T11" fmla="*/ 32 h 681"/>
                    <a:gd name="T12" fmla="*/ 776 w 1238"/>
                    <a:gd name="T13" fmla="*/ 46 h 681"/>
                    <a:gd name="T14" fmla="*/ 921 w 1238"/>
                    <a:gd name="T15" fmla="*/ 340 h 681"/>
                    <a:gd name="T16" fmla="*/ 1196 w 1238"/>
                    <a:gd name="T17" fmla="*/ 529 h 681"/>
                    <a:gd name="T18" fmla="*/ 1196 w 1238"/>
                    <a:gd name="T19" fmla="*/ 485 h 681"/>
                    <a:gd name="T20" fmla="*/ 23 w 1238"/>
                    <a:gd name="T21" fmla="*/ 324 h 681"/>
                    <a:gd name="T22" fmla="*/ 9 w 1238"/>
                    <a:gd name="T23" fmla="*/ 343 h 6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238" h="681">
                      <a:moveTo>
                        <a:pt x="9" y="343"/>
                      </a:moveTo>
                      <a:cubicBezTo>
                        <a:pt x="152" y="493"/>
                        <a:pt x="376" y="569"/>
                        <a:pt x="575" y="605"/>
                      </a:cubicBezTo>
                      <a:cubicBezTo>
                        <a:pt x="792" y="644"/>
                        <a:pt x="1024" y="631"/>
                        <a:pt x="1222" y="529"/>
                      </a:cubicBezTo>
                      <a:cubicBezTo>
                        <a:pt x="1238" y="520"/>
                        <a:pt x="1238" y="494"/>
                        <a:pt x="1222" y="485"/>
                      </a:cubicBezTo>
                      <a:cubicBezTo>
                        <a:pt x="1131" y="437"/>
                        <a:pt x="1041" y="387"/>
                        <a:pt x="968" y="314"/>
                      </a:cubicBezTo>
                      <a:cubicBezTo>
                        <a:pt x="889" y="238"/>
                        <a:pt x="847" y="138"/>
                        <a:pt x="825" y="32"/>
                      </a:cubicBezTo>
                      <a:cubicBezTo>
                        <a:pt x="819" y="0"/>
                        <a:pt x="770" y="14"/>
                        <a:pt x="776" y="46"/>
                      </a:cubicBezTo>
                      <a:cubicBezTo>
                        <a:pt x="799" y="157"/>
                        <a:pt x="844" y="256"/>
                        <a:pt x="921" y="340"/>
                      </a:cubicBezTo>
                      <a:cubicBezTo>
                        <a:pt x="997" y="422"/>
                        <a:pt x="1098" y="479"/>
                        <a:pt x="1196" y="529"/>
                      </a:cubicBezTo>
                      <a:cubicBezTo>
                        <a:pt x="1196" y="514"/>
                        <a:pt x="1196" y="500"/>
                        <a:pt x="1196" y="485"/>
                      </a:cubicBezTo>
                      <a:cubicBezTo>
                        <a:pt x="821" y="681"/>
                        <a:pt x="352" y="551"/>
                        <a:pt x="23" y="324"/>
                      </a:cubicBezTo>
                      <a:cubicBezTo>
                        <a:pt x="12" y="316"/>
                        <a:pt x="0" y="333"/>
                        <a:pt x="9" y="34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grpSp>
              <p:nvGrpSpPr>
                <p:cNvPr id="121" name="chenying0907 239">
                  <a:extLst>
                    <a:ext uri="{FF2B5EF4-FFF2-40B4-BE49-F238E27FC236}">
                      <a16:creationId xmlns:a16="http://schemas.microsoft.com/office/drawing/2014/main" id="{E019A831-A504-2F42-B325-1625E671847E}"/>
                    </a:ext>
                  </a:extLst>
                </p:cNvPr>
                <p:cNvGrpSpPr/>
                <p:nvPr/>
              </p:nvGrpSpPr>
              <p:grpSpPr>
                <a:xfrm>
                  <a:off x="3517901" y="1225551"/>
                  <a:ext cx="5260975" cy="4090987"/>
                  <a:chOff x="3517901" y="1225551"/>
                  <a:chExt cx="5260975" cy="4090987"/>
                </a:xfrm>
                <a:grpFill/>
              </p:grpSpPr>
              <p:sp>
                <p:nvSpPr>
                  <p:cNvPr id="122" name="chenying0907 12">
                    <a:extLst>
                      <a:ext uri="{FF2B5EF4-FFF2-40B4-BE49-F238E27FC236}">
                        <a16:creationId xmlns:a16="http://schemas.microsoft.com/office/drawing/2014/main" id="{C3DCC482-F170-8923-74F4-52D540CAA0DB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805738" y="2135188"/>
                    <a:ext cx="109538" cy="38100"/>
                  </a:xfrm>
                  <a:custGeom>
                    <a:avLst/>
                    <a:gdLst>
                      <a:gd name="T0" fmla="*/ 6 w 106"/>
                      <a:gd name="T1" fmla="*/ 35 h 37"/>
                      <a:gd name="T2" fmla="*/ 45 w 106"/>
                      <a:gd name="T3" fmla="*/ 33 h 37"/>
                      <a:gd name="T4" fmla="*/ 97 w 106"/>
                      <a:gd name="T5" fmla="*/ 22 h 37"/>
                      <a:gd name="T6" fmla="*/ 97 w 106"/>
                      <a:gd name="T7" fmla="*/ 6 h 37"/>
                      <a:gd name="T8" fmla="*/ 52 w 106"/>
                      <a:gd name="T9" fmla="*/ 6 h 37"/>
                      <a:gd name="T10" fmla="*/ 4 w 106"/>
                      <a:gd name="T11" fmla="*/ 24 h 37"/>
                      <a:gd name="T12" fmla="*/ 6 w 106"/>
                      <a:gd name="T13" fmla="*/ 35 h 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06" h="37">
                        <a:moveTo>
                          <a:pt x="6" y="35"/>
                        </a:moveTo>
                        <a:cubicBezTo>
                          <a:pt x="20" y="37"/>
                          <a:pt x="32" y="35"/>
                          <a:pt x="45" y="33"/>
                        </a:cubicBezTo>
                        <a:cubicBezTo>
                          <a:pt x="63" y="30"/>
                          <a:pt x="80" y="29"/>
                          <a:pt x="97" y="22"/>
                        </a:cubicBezTo>
                        <a:cubicBezTo>
                          <a:pt x="105" y="19"/>
                          <a:pt x="106" y="9"/>
                          <a:pt x="97" y="6"/>
                        </a:cubicBezTo>
                        <a:cubicBezTo>
                          <a:pt x="81" y="0"/>
                          <a:pt x="68" y="2"/>
                          <a:pt x="52" y="6"/>
                        </a:cubicBezTo>
                        <a:cubicBezTo>
                          <a:pt x="34" y="9"/>
                          <a:pt x="17" y="13"/>
                          <a:pt x="4" y="24"/>
                        </a:cubicBezTo>
                        <a:cubicBezTo>
                          <a:pt x="0" y="27"/>
                          <a:pt x="2" y="34"/>
                          <a:pt x="6" y="3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123" name="chenying0907 13">
                    <a:extLst>
                      <a:ext uri="{FF2B5EF4-FFF2-40B4-BE49-F238E27FC236}">
                        <a16:creationId xmlns:a16="http://schemas.microsoft.com/office/drawing/2014/main" id="{C920E319-6B52-B68D-8BCF-17E6E18AA546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018463" y="2144713"/>
                    <a:ext cx="92075" cy="34925"/>
                  </a:xfrm>
                  <a:custGeom>
                    <a:avLst/>
                    <a:gdLst>
                      <a:gd name="T0" fmla="*/ 4 w 89"/>
                      <a:gd name="T1" fmla="*/ 9 h 35"/>
                      <a:gd name="T2" fmla="*/ 79 w 89"/>
                      <a:gd name="T3" fmla="*/ 34 h 35"/>
                      <a:gd name="T4" fmla="*/ 83 w 89"/>
                      <a:gd name="T5" fmla="*/ 20 h 35"/>
                      <a:gd name="T6" fmla="*/ 7 w 89"/>
                      <a:gd name="T7" fmla="*/ 0 h 35"/>
                      <a:gd name="T8" fmla="*/ 4 w 89"/>
                      <a:gd name="T9" fmla="*/ 9 h 3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9" h="35">
                        <a:moveTo>
                          <a:pt x="4" y="9"/>
                        </a:moveTo>
                        <a:cubicBezTo>
                          <a:pt x="28" y="23"/>
                          <a:pt x="52" y="31"/>
                          <a:pt x="79" y="34"/>
                        </a:cubicBezTo>
                        <a:cubicBezTo>
                          <a:pt x="87" y="35"/>
                          <a:pt x="89" y="24"/>
                          <a:pt x="83" y="20"/>
                        </a:cubicBezTo>
                        <a:cubicBezTo>
                          <a:pt x="59" y="6"/>
                          <a:pt x="34" y="3"/>
                          <a:pt x="7" y="0"/>
                        </a:cubicBezTo>
                        <a:cubicBezTo>
                          <a:pt x="2" y="0"/>
                          <a:pt x="0" y="7"/>
                          <a:pt x="4" y="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124" name="chenying0907 14">
                    <a:extLst>
                      <a:ext uri="{FF2B5EF4-FFF2-40B4-BE49-F238E27FC236}">
                        <a16:creationId xmlns:a16="http://schemas.microsoft.com/office/drawing/2014/main" id="{D3C0F82E-CF5C-F2FB-EEB3-0F1BE59F4723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228013" y="2225676"/>
                    <a:ext cx="107950" cy="61913"/>
                  </a:xfrm>
                  <a:custGeom>
                    <a:avLst/>
                    <a:gdLst>
                      <a:gd name="T0" fmla="*/ 6 w 105"/>
                      <a:gd name="T1" fmla="*/ 10 h 59"/>
                      <a:gd name="T2" fmla="*/ 91 w 105"/>
                      <a:gd name="T3" fmla="*/ 55 h 59"/>
                      <a:gd name="T4" fmla="*/ 99 w 105"/>
                      <a:gd name="T5" fmla="*/ 44 h 59"/>
                      <a:gd name="T6" fmla="*/ 9 w 105"/>
                      <a:gd name="T7" fmla="*/ 1 h 59"/>
                      <a:gd name="T8" fmla="*/ 6 w 105"/>
                      <a:gd name="T9" fmla="*/ 10 h 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5" h="59">
                        <a:moveTo>
                          <a:pt x="6" y="10"/>
                        </a:moveTo>
                        <a:cubicBezTo>
                          <a:pt x="35" y="21"/>
                          <a:pt x="64" y="39"/>
                          <a:pt x="91" y="55"/>
                        </a:cubicBezTo>
                        <a:cubicBezTo>
                          <a:pt x="97" y="59"/>
                          <a:pt x="105" y="49"/>
                          <a:pt x="99" y="44"/>
                        </a:cubicBezTo>
                        <a:cubicBezTo>
                          <a:pt x="72" y="20"/>
                          <a:pt x="44" y="7"/>
                          <a:pt x="9" y="1"/>
                        </a:cubicBezTo>
                        <a:cubicBezTo>
                          <a:pt x="3" y="0"/>
                          <a:pt x="0" y="8"/>
                          <a:pt x="6" y="1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125" name="chenying0907 15">
                    <a:extLst>
                      <a:ext uri="{FF2B5EF4-FFF2-40B4-BE49-F238E27FC236}">
                        <a16:creationId xmlns:a16="http://schemas.microsoft.com/office/drawing/2014/main" id="{E80D3040-5AF7-AD67-404A-5D1C095138E3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421688" y="2389188"/>
                    <a:ext cx="77788" cy="84138"/>
                  </a:xfrm>
                  <a:custGeom>
                    <a:avLst/>
                    <a:gdLst>
                      <a:gd name="T0" fmla="*/ 1 w 75"/>
                      <a:gd name="T1" fmla="*/ 1 h 81"/>
                      <a:gd name="T2" fmla="*/ 14 w 75"/>
                      <a:gd name="T3" fmla="*/ 20 h 81"/>
                      <a:gd name="T4" fmla="*/ 31 w 75"/>
                      <a:gd name="T5" fmla="*/ 42 h 81"/>
                      <a:gd name="T6" fmla="*/ 62 w 75"/>
                      <a:gd name="T7" fmla="*/ 77 h 81"/>
                      <a:gd name="T8" fmla="*/ 72 w 75"/>
                      <a:gd name="T9" fmla="*/ 71 h 81"/>
                      <a:gd name="T10" fmla="*/ 45 w 75"/>
                      <a:gd name="T11" fmla="*/ 35 h 81"/>
                      <a:gd name="T12" fmla="*/ 24 w 75"/>
                      <a:gd name="T13" fmla="*/ 16 h 81"/>
                      <a:gd name="T14" fmla="*/ 2 w 75"/>
                      <a:gd name="T15" fmla="*/ 0 h 81"/>
                      <a:gd name="T16" fmla="*/ 1 w 75"/>
                      <a:gd name="T17" fmla="*/ 1 h 8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75" h="81">
                        <a:moveTo>
                          <a:pt x="1" y="1"/>
                        </a:moveTo>
                        <a:cubicBezTo>
                          <a:pt x="6" y="6"/>
                          <a:pt x="9" y="14"/>
                          <a:pt x="14" y="20"/>
                        </a:cubicBezTo>
                        <a:cubicBezTo>
                          <a:pt x="19" y="27"/>
                          <a:pt x="25" y="35"/>
                          <a:pt x="31" y="42"/>
                        </a:cubicBezTo>
                        <a:cubicBezTo>
                          <a:pt x="41" y="54"/>
                          <a:pt x="51" y="66"/>
                          <a:pt x="62" y="77"/>
                        </a:cubicBezTo>
                        <a:cubicBezTo>
                          <a:pt x="66" y="81"/>
                          <a:pt x="75" y="77"/>
                          <a:pt x="72" y="71"/>
                        </a:cubicBezTo>
                        <a:cubicBezTo>
                          <a:pt x="66" y="57"/>
                          <a:pt x="57" y="46"/>
                          <a:pt x="45" y="35"/>
                        </a:cubicBezTo>
                        <a:cubicBezTo>
                          <a:pt x="38" y="28"/>
                          <a:pt x="31" y="22"/>
                          <a:pt x="24" y="16"/>
                        </a:cubicBezTo>
                        <a:cubicBezTo>
                          <a:pt x="17" y="10"/>
                          <a:pt x="8" y="6"/>
                          <a:pt x="2" y="0"/>
                        </a:cubicBezTo>
                        <a:cubicBezTo>
                          <a:pt x="1" y="0"/>
                          <a:pt x="0" y="0"/>
                          <a:pt x="1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126" name="chenying0907 16">
                    <a:extLst>
                      <a:ext uri="{FF2B5EF4-FFF2-40B4-BE49-F238E27FC236}">
                        <a16:creationId xmlns:a16="http://schemas.microsoft.com/office/drawing/2014/main" id="{97FD627B-0BB4-6ED8-D4C8-CAF5FBB6DB29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572501" y="2570163"/>
                    <a:ext cx="60325" cy="90488"/>
                  </a:xfrm>
                  <a:custGeom>
                    <a:avLst/>
                    <a:gdLst>
                      <a:gd name="T0" fmla="*/ 3 w 57"/>
                      <a:gd name="T1" fmla="*/ 10 h 88"/>
                      <a:gd name="T2" fmla="*/ 47 w 57"/>
                      <a:gd name="T3" fmla="*/ 83 h 88"/>
                      <a:gd name="T4" fmla="*/ 55 w 57"/>
                      <a:gd name="T5" fmla="*/ 77 h 88"/>
                      <a:gd name="T6" fmla="*/ 11 w 57"/>
                      <a:gd name="T7" fmla="*/ 5 h 88"/>
                      <a:gd name="T8" fmla="*/ 3 w 57"/>
                      <a:gd name="T9" fmla="*/ 10 h 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7" h="88">
                        <a:moveTo>
                          <a:pt x="3" y="10"/>
                        </a:moveTo>
                        <a:cubicBezTo>
                          <a:pt x="17" y="35"/>
                          <a:pt x="27" y="63"/>
                          <a:pt x="47" y="83"/>
                        </a:cubicBezTo>
                        <a:cubicBezTo>
                          <a:pt x="51" y="88"/>
                          <a:pt x="57" y="82"/>
                          <a:pt x="55" y="77"/>
                        </a:cubicBezTo>
                        <a:cubicBezTo>
                          <a:pt x="44" y="51"/>
                          <a:pt x="28" y="27"/>
                          <a:pt x="11" y="5"/>
                        </a:cubicBezTo>
                        <a:cubicBezTo>
                          <a:pt x="8" y="0"/>
                          <a:pt x="0" y="4"/>
                          <a:pt x="3" y="1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127" name="chenying0907 17">
                    <a:extLst>
                      <a:ext uri="{FF2B5EF4-FFF2-40B4-BE49-F238E27FC236}">
                        <a16:creationId xmlns:a16="http://schemas.microsoft.com/office/drawing/2014/main" id="{23D73552-1206-1CAE-B3B6-83D8A5415886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664576" y="2767013"/>
                    <a:ext cx="42863" cy="88900"/>
                  </a:xfrm>
                  <a:custGeom>
                    <a:avLst/>
                    <a:gdLst>
                      <a:gd name="T0" fmla="*/ 3 w 41"/>
                      <a:gd name="T1" fmla="*/ 7 h 86"/>
                      <a:gd name="T2" fmla="*/ 30 w 41"/>
                      <a:gd name="T3" fmla="*/ 79 h 86"/>
                      <a:gd name="T4" fmla="*/ 40 w 41"/>
                      <a:gd name="T5" fmla="*/ 76 h 86"/>
                      <a:gd name="T6" fmla="*/ 9 w 41"/>
                      <a:gd name="T7" fmla="*/ 4 h 86"/>
                      <a:gd name="T8" fmla="*/ 3 w 41"/>
                      <a:gd name="T9" fmla="*/ 7 h 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1" h="86">
                        <a:moveTo>
                          <a:pt x="3" y="7"/>
                        </a:moveTo>
                        <a:cubicBezTo>
                          <a:pt x="16" y="29"/>
                          <a:pt x="21" y="56"/>
                          <a:pt x="30" y="79"/>
                        </a:cubicBezTo>
                        <a:cubicBezTo>
                          <a:pt x="32" y="86"/>
                          <a:pt x="41" y="83"/>
                          <a:pt x="40" y="76"/>
                        </a:cubicBezTo>
                        <a:cubicBezTo>
                          <a:pt x="36" y="48"/>
                          <a:pt x="25" y="27"/>
                          <a:pt x="9" y="4"/>
                        </a:cubicBezTo>
                        <a:cubicBezTo>
                          <a:pt x="7" y="0"/>
                          <a:pt x="0" y="3"/>
                          <a:pt x="3" y="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128" name="chenying0907 18">
                    <a:extLst>
                      <a:ext uri="{FF2B5EF4-FFF2-40B4-BE49-F238E27FC236}">
                        <a16:creationId xmlns:a16="http://schemas.microsoft.com/office/drawing/2014/main" id="{9CE52E3E-8686-F378-B9C6-F0F8149E38DB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740776" y="2992438"/>
                    <a:ext cx="26988" cy="107950"/>
                  </a:xfrm>
                  <a:custGeom>
                    <a:avLst/>
                    <a:gdLst>
                      <a:gd name="T0" fmla="*/ 2 w 27"/>
                      <a:gd name="T1" fmla="*/ 7 h 104"/>
                      <a:gd name="T2" fmla="*/ 17 w 27"/>
                      <a:gd name="T3" fmla="*/ 100 h 104"/>
                      <a:gd name="T4" fmla="*/ 23 w 27"/>
                      <a:gd name="T5" fmla="*/ 100 h 104"/>
                      <a:gd name="T6" fmla="*/ 9 w 27"/>
                      <a:gd name="T7" fmla="*/ 4 h 104"/>
                      <a:gd name="T8" fmla="*/ 2 w 27"/>
                      <a:gd name="T9" fmla="*/ 7 h 1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7" h="104">
                        <a:moveTo>
                          <a:pt x="2" y="7"/>
                        </a:moveTo>
                        <a:cubicBezTo>
                          <a:pt x="14" y="36"/>
                          <a:pt x="13" y="68"/>
                          <a:pt x="17" y="100"/>
                        </a:cubicBezTo>
                        <a:cubicBezTo>
                          <a:pt x="17" y="104"/>
                          <a:pt x="23" y="104"/>
                          <a:pt x="23" y="100"/>
                        </a:cubicBezTo>
                        <a:cubicBezTo>
                          <a:pt x="27" y="67"/>
                          <a:pt x="24" y="33"/>
                          <a:pt x="9" y="4"/>
                        </a:cubicBezTo>
                        <a:cubicBezTo>
                          <a:pt x="7" y="0"/>
                          <a:pt x="0" y="3"/>
                          <a:pt x="2" y="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129" name="chenying0907 19">
                    <a:extLst>
                      <a:ext uri="{FF2B5EF4-FFF2-40B4-BE49-F238E27FC236}">
                        <a16:creationId xmlns:a16="http://schemas.microsoft.com/office/drawing/2014/main" id="{96DC9CD5-4A3F-16AE-B29B-9C4623F89738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753476" y="3206751"/>
                    <a:ext cx="25400" cy="80963"/>
                  </a:xfrm>
                  <a:custGeom>
                    <a:avLst/>
                    <a:gdLst>
                      <a:gd name="T0" fmla="*/ 13 w 24"/>
                      <a:gd name="T1" fmla="*/ 2 h 78"/>
                      <a:gd name="T2" fmla="*/ 4 w 24"/>
                      <a:gd name="T3" fmla="*/ 32 h 78"/>
                      <a:gd name="T4" fmla="*/ 2 w 24"/>
                      <a:gd name="T5" fmla="*/ 46 h 78"/>
                      <a:gd name="T6" fmla="*/ 0 w 24"/>
                      <a:gd name="T7" fmla="*/ 66 h 78"/>
                      <a:gd name="T8" fmla="*/ 13 w 24"/>
                      <a:gd name="T9" fmla="*/ 71 h 78"/>
                      <a:gd name="T10" fmla="*/ 23 w 24"/>
                      <a:gd name="T11" fmla="*/ 39 h 78"/>
                      <a:gd name="T12" fmla="*/ 15 w 24"/>
                      <a:gd name="T13" fmla="*/ 2 h 78"/>
                      <a:gd name="T14" fmla="*/ 13 w 24"/>
                      <a:gd name="T15" fmla="*/ 2 h 7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4" h="78">
                        <a:moveTo>
                          <a:pt x="13" y="2"/>
                        </a:moveTo>
                        <a:cubicBezTo>
                          <a:pt x="9" y="12"/>
                          <a:pt x="6" y="21"/>
                          <a:pt x="4" y="32"/>
                        </a:cubicBezTo>
                        <a:cubicBezTo>
                          <a:pt x="3" y="37"/>
                          <a:pt x="2" y="41"/>
                          <a:pt x="2" y="46"/>
                        </a:cubicBezTo>
                        <a:cubicBezTo>
                          <a:pt x="1" y="53"/>
                          <a:pt x="1" y="59"/>
                          <a:pt x="0" y="66"/>
                        </a:cubicBezTo>
                        <a:cubicBezTo>
                          <a:pt x="0" y="72"/>
                          <a:pt x="9" y="78"/>
                          <a:pt x="13" y="71"/>
                        </a:cubicBezTo>
                        <a:cubicBezTo>
                          <a:pt x="18" y="60"/>
                          <a:pt x="21" y="52"/>
                          <a:pt x="23" y="39"/>
                        </a:cubicBezTo>
                        <a:cubicBezTo>
                          <a:pt x="24" y="25"/>
                          <a:pt x="20" y="15"/>
                          <a:pt x="15" y="2"/>
                        </a:cubicBezTo>
                        <a:cubicBezTo>
                          <a:pt x="15" y="0"/>
                          <a:pt x="13" y="1"/>
                          <a:pt x="13" y="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130" name="chenying0907 20">
                    <a:extLst>
                      <a:ext uri="{FF2B5EF4-FFF2-40B4-BE49-F238E27FC236}">
                        <a16:creationId xmlns:a16="http://schemas.microsoft.com/office/drawing/2014/main" id="{0BE466A3-E842-F767-93CD-DED168D569D4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672513" y="3368676"/>
                    <a:ext cx="61913" cy="100013"/>
                  </a:xfrm>
                  <a:custGeom>
                    <a:avLst/>
                    <a:gdLst>
                      <a:gd name="T0" fmla="*/ 46 w 61"/>
                      <a:gd name="T1" fmla="*/ 3 h 97"/>
                      <a:gd name="T2" fmla="*/ 6 w 61"/>
                      <a:gd name="T3" fmla="*/ 81 h 97"/>
                      <a:gd name="T4" fmla="*/ 20 w 61"/>
                      <a:gd name="T5" fmla="*/ 91 h 97"/>
                      <a:gd name="T6" fmla="*/ 52 w 61"/>
                      <a:gd name="T7" fmla="*/ 51 h 97"/>
                      <a:gd name="T8" fmla="*/ 53 w 61"/>
                      <a:gd name="T9" fmla="*/ 3 h 97"/>
                      <a:gd name="T10" fmla="*/ 46 w 61"/>
                      <a:gd name="T11" fmla="*/ 3 h 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61" h="97">
                        <a:moveTo>
                          <a:pt x="46" y="3"/>
                        </a:moveTo>
                        <a:cubicBezTo>
                          <a:pt x="33" y="29"/>
                          <a:pt x="23" y="57"/>
                          <a:pt x="6" y="81"/>
                        </a:cubicBezTo>
                        <a:cubicBezTo>
                          <a:pt x="0" y="89"/>
                          <a:pt x="13" y="97"/>
                          <a:pt x="20" y="91"/>
                        </a:cubicBezTo>
                        <a:cubicBezTo>
                          <a:pt x="34" y="80"/>
                          <a:pt x="45" y="69"/>
                          <a:pt x="52" y="51"/>
                        </a:cubicBezTo>
                        <a:cubicBezTo>
                          <a:pt x="58" y="35"/>
                          <a:pt x="61" y="20"/>
                          <a:pt x="53" y="3"/>
                        </a:cubicBezTo>
                        <a:cubicBezTo>
                          <a:pt x="52" y="0"/>
                          <a:pt x="47" y="1"/>
                          <a:pt x="46" y="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131" name="chenying0907 21">
                    <a:extLst>
                      <a:ext uri="{FF2B5EF4-FFF2-40B4-BE49-F238E27FC236}">
                        <a16:creationId xmlns:a16="http://schemas.microsoft.com/office/drawing/2014/main" id="{9BCD6E4B-CADD-39B9-3380-840F7A32CB46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559801" y="3544888"/>
                    <a:ext cx="68263" cy="84138"/>
                  </a:xfrm>
                  <a:custGeom>
                    <a:avLst/>
                    <a:gdLst>
                      <a:gd name="T0" fmla="*/ 51 w 66"/>
                      <a:gd name="T1" fmla="*/ 4 h 81"/>
                      <a:gd name="T2" fmla="*/ 24 w 66"/>
                      <a:gd name="T3" fmla="*/ 33 h 81"/>
                      <a:gd name="T4" fmla="*/ 14 w 66"/>
                      <a:gd name="T5" fmla="*/ 46 h 81"/>
                      <a:gd name="T6" fmla="*/ 5 w 66"/>
                      <a:gd name="T7" fmla="*/ 62 h 81"/>
                      <a:gd name="T8" fmla="*/ 18 w 66"/>
                      <a:gd name="T9" fmla="*/ 75 h 81"/>
                      <a:gd name="T10" fmla="*/ 32 w 66"/>
                      <a:gd name="T11" fmla="*/ 65 h 81"/>
                      <a:gd name="T12" fmla="*/ 45 w 66"/>
                      <a:gd name="T13" fmla="*/ 49 h 81"/>
                      <a:gd name="T14" fmla="*/ 63 w 66"/>
                      <a:gd name="T15" fmla="*/ 11 h 81"/>
                      <a:gd name="T16" fmla="*/ 51 w 66"/>
                      <a:gd name="T17" fmla="*/ 4 h 8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6" h="81">
                        <a:moveTo>
                          <a:pt x="51" y="4"/>
                        </a:moveTo>
                        <a:cubicBezTo>
                          <a:pt x="41" y="13"/>
                          <a:pt x="32" y="22"/>
                          <a:pt x="24" y="33"/>
                        </a:cubicBezTo>
                        <a:cubicBezTo>
                          <a:pt x="21" y="37"/>
                          <a:pt x="17" y="41"/>
                          <a:pt x="14" y="46"/>
                        </a:cubicBezTo>
                        <a:cubicBezTo>
                          <a:pt x="10" y="51"/>
                          <a:pt x="9" y="57"/>
                          <a:pt x="5" y="62"/>
                        </a:cubicBezTo>
                        <a:cubicBezTo>
                          <a:pt x="0" y="70"/>
                          <a:pt x="10" y="81"/>
                          <a:pt x="18" y="75"/>
                        </a:cubicBezTo>
                        <a:cubicBezTo>
                          <a:pt x="22" y="72"/>
                          <a:pt x="29" y="69"/>
                          <a:pt x="32" y="65"/>
                        </a:cubicBezTo>
                        <a:cubicBezTo>
                          <a:pt x="37" y="60"/>
                          <a:pt x="41" y="55"/>
                          <a:pt x="45" y="49"/>
                        </a:cubicBezTo>
                        <a:cubicBezTo>
                          <a:pt x="53" y="37"/>
                          <a:pt x="59" y="25"/>
                          <a:pt x="63" y="11"/>
                        </a:cubicBezTo>
                        <a:cubicBezTo>
                          <a:pt x="66" y="4"/>
                          <a:pt x="56" y="0"/>
                          <a:pt x="51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132" name="chenying0907 22">
                    <a:extLst>
                      <a:ext uri="{FF2B5EF4-FFF2-40B4-BE49-F238E27FC236}">
                        <a16:creationId xmlns:a16="http://schemas.microsoft.com/office/drawing/2014/main" id="{08764137-8B82-EDB2-C95D-5D78569216B6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374063" y="3732213"/>
                    <a:ext cx="80963" cy="65088"/>
                  </a:xfrm>
                  <a:custGeom>
                    <a:avLst/>
                    <a:gdLst>
                      <a:gd name="T0" fmla="*/ 66 w 79"/>
                      <a:gd name="T1" fmla="*/ 3 h 62"/>
                      <a:gd name="T2" fmla="*/ 35 w 79"/>
                      <a:gd name="T3" fmla="*/ 23 h 62"/>
                      <a:gd name="T4" fmla="*/ 6 w 79"/>
                      <a:gd name="T5" fmla="*/ 48 h 62"/>
                      <a:gd name="T6" fmla="*/ 14 w 79"/>
                      <a:gd name="T7" fmla="*/ 58 h 62"/>
                      <a:gd name="T8" fmla="*/ 45 w 79"/>
                      <a:gd name="T9" fmla="*/ 38 h 62"/>
                      <a:gd name="T10" fmla="*/ 73 w 79"/>
                      <a:gd name="T11" fmla="*/ 13 h 62"/>
                      <a:gd name="T12" fmla="*/ 66 w 79"/>
                      <a:gd name="T13" fmla="*/ 3 h 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79" h="62">
                        <a:moveTo>
                          <a:pt x="66" y="3"/>
                        </a:moveTo>
                        <a:cubicBezTo>
                          <a:pt x="55" y="9"/>
                          <a:pt x="45" y="15"/>
                          <a:pt x="35" y="23"/>
                        </a:cubicBezTo>
                        <a:cubicBezTo>
                          <a:pt x="25" y="31"/>
                          <a:pt x="16" y="39"/>
                          <a:pt x="6" y="48"/>
                        </a:cubicBezTo>
                        <a:cubicBezTo>
                          <a:pt x="0" y="53"/>
                          <a:pt x="8" y="62"/>
                          <a:pt x="14" y="58"/>
                        </a:cubicBezTo>
                        <a:cubicBezTo>
                          <a:pt x="25" y="52"/>
                          <a:pt x="35" y="46"/>
                          <a:pt x="45" y="38"/>
                        </a:cubicBezTo>
                        <a:cubicBezTo>
                          <a:pt x="55" y="30"/>
                          <a:pt x="64" y="21"/>
                          <a:pt x="73" y="13"/>
                        </a:cubicBezTo>
                        <a:cubicBezTo>
                          <a:pt x="79" y="9"/>
                          <a:pt x="72" y="0"/>
                          <a:pt x="66" y="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133" name="chenying0907 23">
                    <a:extLst>
                      <a:ext uri="{FF2B5EF4-FFF2-40B4-BE49-F238E27FC236}">
                        <a16:creationId xmlns:a16="http://schemas.microsoft.com/office/drawing/2014/main" id="{F43AE5DA-6637-BA7D-6918-B2D27218F2E0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953376" y="3932238"/>
                    <a:ext cx="93663" cy="30163"/>
                  </a:xfrm>
                  <a:custGeom>
                    <a:avLst/>
                    <a:gdLst>
                      <a:gd name="T0" fmla="*/ 82 w 91"/>
                      <a:gd name="T1" fmla="*/ 1 h 30"/>
                      <a:gd name="T2" fmla="*/ 42 w 91"/>
                      <a:gd name="T3" fmla="*/ 5 h 30"/>
                      <a:gd name="T4" fmla="*/ 9 w 91"/>
                      <a:gd name="T5" fmla="*/ 11 h 30"/>
                      <a:gd name="T6" fmla="*/ 9 w 91"/>
                      <a:gd name="T7" fmla="*/ 28 h 30"/>
                      <a:gd name="T8" fmla="*/ 45 w 91"/>
                      <a:gd name="T9" fmla="*/ 27 h 30"/>
                      <a:gd name="T10" fmla="*/ 86 w 91"/>
                      <a:gd name="T11" fmla="*/ 9 h 30"/>
                      <a:gd name="T12" fmla="*/ 82 w 91"/>
                      <a:gd name="T13" fmla="*/ 1 h 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91" h="30">
                        <a:moveTo>
                          <a:pt x="82" y="1"/>
                        </a:moveTo>
                        <a:cubicBezTo>
                          <a:pt x="69" y="3"/>
                          <a:pt x="55" y="3"/>
                          <a:pt x="42" y="5"/>
                        </a:cubicBezTo>
                        <a:cubicBezTo>
                          <a:pt x="31" y="6"/>
                          <a:pt x="20" y="9"/>
                          <a:pt x="9" y="11"/>
                        </a:cubicBezTo>
                        <a:cubicBezTo>
                          <a:pt x="0" y="13"/>
                          <a:pt x="0" y="27"/>
                          <a:pt x="9" y="28"/>
                        </a:cubicBezTo>
                        <a:cubicBezTo>
                          <a:pt x="22" y="30"/>
                          <a:pt x="32" y="30"/>
                          <a:pt x="45" y="27"/>
                        </a:cubicBezTo>
                        <a:cubicBezTo>
                          <a:pt x="60" y="23"/>
                          <a:pt x="72" y="15"/>
                          <a:pt x="86" y="9"/>
                        </a:cubicBezTo>
                        <a:cubicBezTo>
                          <a:pt x="91" y="7"/>
                          <a:pt x="87" y="0"/>
                          <a:pt x="82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134" name="chenying0907 24">
                    <a:extLst>
                      <a:ext uri="{FF2B5EF4-FFF2-40B4-BE49-F238E27FC236}">
                        <a16:creationId xmlns:a16="http://schemas.microsoft.com/office/drawing/2014/main" id="{FCA5CEBA-6378-06CC-D845-A3F8FAC4CAC3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991476" y="3992563"/>
                    <a:ext cx="65088" cy="77788"/>
                  </a:xfrm>
                  <a:custGeom>
                    <a:avLst/>
                    <a:gdLst>
                      <a:gd name="T0" fmla="*/ 2 w 63"/>
                      <a:gd name="T1" fmla="*/ 6 h 74"/>
                      <a:gd name="T2" fmla="*/ 12 w 63"/>
                      <a:gd name="T3" fmla="*/ 18 h 74"/>
                      <a:gd name="T4" fmla="*/ 24 w 63"/>
                      <a:gd name="T5" fmla="*/ 34 h 74"/>
                      <a:gd name="T6" fmla="*/ 36 w 63"/>
                      <a:gd name="T7" fmla="*/ 51 h 74"/>
                      <a:gd name="T8" fmla="*/ 47 w 63"/>
                      <a:gd name="T9" fmla="*/ 66 h 74"/>
                      <a:gd name="T10" fmla="*/ 61 w 63"/>
                      <a:gd name="T11" fmla="*/ 60 h 74"/>
                      <a:gd name="T12" fmla="*/ 37 w 63"/>
                      <a:gd name="T13" fmla="*/ 16 h 74"/>
                      <a:gd name="T14" fmla="*/ 18 w 63"/>
                      <a:gd name="T15" fmla="*/ 3 h 74"/>
                      <a:gd name="T16" fmla="*/ 3 w 63"/>
                      <a:gd name="T17" fmla="*/ 2 h 74"/>
                      <a:gd name="T18" fmla="*/ 2 w 63"/>
                      <a:gd name="T19" fmla="*/ 6 h 7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63" h="74">
                        <a:moveTo>
                          <a:pt x="2" y="6"/>
                        </a:moveTo>
                        <a:cubicBezTo>
                          <a:pt x="6" y="7"/>
                          <a:pt x="10" y="15"/>
                          <a:pt x="12" y="18"/>
                        </a:cubicBezTo>
                        <a:cubicBezTo>
                          <a:pt x="15" y="24"/>
                          <a:pt x="20" y="29"/>
                          <a:pt x="24" y="34"/>
                        </a:cubicBezTo>
                        <a:cubicBezTo>
                          <a:pt x="29" y="39"/>
                          <a:pt x="32" y="45"/>
                          <a:pt x="36" y="51"/>
                        </a:cubicBezTo>
                        <a:cubicBezTo>
                          <a:pt x="39" y="56"/>
                          <a:pt x="44" y="60"/>
                          <a:pt x="47" y="66"/>
                        </a:cubicBezTo>
                        <a:cubicBezTo>
                          <a:pt x="51" y="74"/>
                          <a:pt x="63" y="68"/>
                          <a:pt x="61" y="60"/>
                        </a:cubicBezTo>
                        <a:cubicBezTo>
                          <a:pt x="57" y="43"/>
                          <a:pt x="50" y="29"/>
                          <a:pt x="37" y="16"/>
                        </a:cubicBezTo>
                        <a:cubicBezTo>
                          <a:pt x="32" y="10"/>
                          <a:pt x="26" y="6"/>
                          <a:pt x="18" y="3"/>
                        </a:cubicBezTo>
                        <a:cubicBezTo>
                          <a:pt x="13" y="0"/>
                          <a:pt x="8" y="1"/>
                          <a:pt x="3" y="2"/>
                        </a:cubicBezTo>
                        <a:cubicBezTo>
                          <a:pt x="0" y="2"/>
                          <a:pt x="0" y="6"/>
                          <a:pt x="2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135" name="chenying0907 25">
                    <a:extLst>
                      <a:ext uri="{FF2B5EF4-FFF2-40B4-BE49-F238E27FC236}">
                        <a16:creationId xmlns:a16="http://schemas.microsoft.com/office/drawing/2014/main" id="{09AD31C0-0FB0-A6D6-81E1-E5B0B4CD7AC6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085138" y="4160838"/>
                    <a:ext cx="26988" cy="95250"/>
                  </a:xfrm>
                  <a:custGeom>
                    <a:avLst/>
                    <a:gdLst>
                      <a:gd name="T0" fmla="*/ 0 w 26"/>
                      <a:gd name="T1" fmla="*/ 8 h 91"/>
                      <a:gd name="T2" fmla="*/ 6 w 26"/>
                      <a:gd name="T3" fmla="*/ 83 h 91"/>
                      <a:gd name="T4" fmla="*/ 22 w 26"/>
                      <a:gd name="T5" fmla="*/ 83 h 91"/>
                      <a:gd name="T6" fmla="*/ 13 w 26"/>
                      <a:gd name="T7" fmla="*/ 5 h 91"/>
                      <a:gd name="T8" fmla="*/ 0 w 26"/>
                      <a:gd name="T9" fmla="*/ 8 h 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6" h="91">
                        <a:moveTo>
                          <a:pt x="0" y="8"/>
                        </a:moveTo>
                        <a:cubicBezTo>
                          <a:pt x="1" y="33"/>
                          <a:pt x="2" y="59"/>
                          <a:pt x="6" y="83"/>
                        </a:cubicBezTo>
                        <a:cubicBezTo>
                          <a:pt x="8" y="91"/>
                          <a:pt x="20" y="91"/>
                          <a:pt x="22" y="83"/>
                        </a:cubicBezTo>
                        <a:cubicBezTo>
                          <a:pt x="26" y="58"/>
                          <a:pt x="26" y="27"/>
                          <a:pt x="13" y="5"/>
                        </a:cubicBezTo>
                        <a:cubicBezTo>
                          <a:pt x="9" y="0"/>
                          <a:pt x="0" y="2"/>
                          <a:pt x="0" y="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136" name="chenying0907 26">
                    <a:extLst>
                      <a:ext uri="{FF2B5EF4-FFF2-40B4-BE49-F238E27FC236}">
                        <a16:creationId xmlns:a16="http://schemas.microsoft.com/office/drawing/2014/main" id="{65CBC3D4-EC76-3CB2-4BA8-0537E485FF87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034338" y="4348163"/>
                    <a:ext cx="44450" cy="106363"/>
                  </a:xfrm>
                  <a:custGeom>
                    <a:avLst/>
                    <a:gdLst>
                      <a:gd name="T0" fmla="*/ 8 w 43"/>
                      <a:gd name="T1" fmla="*/ 99 h 102"/>
                      <a:gd name="T2" fmla="*/ 32 w 43"/>
                      <a:gd name="T3" fmla="*/ 61 h 102"/>
                      <a:gd name="T4" fmla="*/ 42 w 43"/>
                      <a:gd name="T5" fmla="*/ 9 h 102"/>
                      <a:gd name="T6" fmla="*/ 27 w 43"/>
                      <a:gd name="T7" fmla="*/ 7 h 102"/>
                      <a:gd name="T8" fmla="*/ 13 w 43"/>
                      <a:gd name="T9" fmla="*/ 50 h 102"/>
                      <a:gd name="T10" fmla="*/ 1 w 43"/>
                      <a:gd name="T11" fmla="*/ 95 h 102"/>
                      <a:gd name="T12" fmla="*/ 8 w 43"/>
                      <a:gd name="T13" fmla="*/ 99 h 10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43" h="102">
                        <a:moveTo>
                          <a:pt x="8" y="99"/>
                        </a:moveTo>
                        <a:cubicBezTo>
                          <a:pt x="19" y="87"/>
                          <a:pt x="26" y="76"/>
                          <a:pt x="32" y="61"/>
                        </a:cubicBezTo>
                        <a:cubicBezTo>
                          <a:pt x="38" y="44"/>
                          <a:pt x="40" y="27"/>
                          <a:pt x="42" y="9"/>
                        </a:cubicBezTo>
                        <a:cubicBezTo>
                          <a:pt x="43" y="0"/>
                          <a:pt x="30" y="0"/>
                          <a:pt x="27" y="7"/>
                        </a:cubicBezTo>
                        <a:cubicBezTo>
                          <a:pt x="21" y="22"/>
                          <a:pt x="16" y="35"/>
                          <a:pt x="13" y="50"/>
                        </a:cubicBezTo>
                        <a:cubicBezTo>
                          <a:pt x="9" y="64"/>
                          <a:pt x="7" y="81"/>
                          <a:pt x="1" y="95"/>
                        </a:cubicBezTo>
                        <a:cubicBezTo>
                          <a:pt x="0" y="99"/>
                          <a:pt x="6" y="102"/>
                          <a:pt x="8" y="9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137" name="chenying0907 27">
                    <a:extLst>
                      <a:ext uri="{FF2B5EF4-FFF2-40B4-BE49-F238E27FC236}">
                        <a16:creationId xmlns:a16="http://schemas.microsoft.com/office/drawing/2014/main" id="{7D71845F-1D90-BB63-C326-2C5D8E290536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883526" y="4581526"/>
                    <a:ext cx="80963" cy="74613"/>
                  </a:xfrm>
                  <a:custGeom>
                    <a:avLst/>
                    <a:gdLst>
                      <a:gd name="T0" fmla="*/ 7 w 78"/>
                      <a:gd name="T1" fmla="*/ 69 h 72"/>
                      <a:gd name="T2" fmla="*/ 45 w 78"/>
                      <a:gd name="T3" fmla="*/ 47 h 72"/>
                      <a:gd name="T4" fmla="*/ 75 w 78"/>
                      <a:gd name="T5" fmla="*/ 11 h 72"/>
                      <a:gd name="T6" fmla="*/ 67 w 78"/>
                      <a:gd name="T7" fmla="*/ 5 h 72"/>
                      <a:gd name="T8" fmla="*/ 37 w 78"/>
                      <a:gd name="T9" fmla="*/ 33 h 72"/>
                      <a:gd name="T10" fmla="*/ 4 w 78"/>
                      <a:gd name="T11" fmla="*/ 63 h 72"/>
                      <a:gd name="T12" fmla="*/ 7 w 78"/>
                      <a:gd name="T13" fmla="*/ 69 h 7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78" h="72">
                        <a:moveTo>
                          <a:pt x="7" y="69"/>
                        </a:moveTo>
                        <a:cubicBezTo>
                          <a:pt x="20" y="62"/>
                          <a:pt x="33" y="56"/>
                          <a:pt x="45" y="47"/>
                        </a:cubicBezTo>
                        <a:cubicBezTo>
                          <a:pt x="57" y="37"/>
                          <a:pt x="68" y="26"/>
                          <a:pt x="75" y="11"/>
                        </a:cubicBezTo>
                        <a:cubicBezTo>
                          <a:pt x="78" y="6"/>
                          <a:pt x="71" y="0"/>
                          <a:pt x="67" y="5"/>
                        </a:cubicBezTo>
                        <a:cubicBezTo>
                          <a:pt x="57" y="15"/>
                          <a:pt x="47" y="24"/>
                          <a:pt x="37" y="33"/>
                        </a:cubicBezTo>
                        <a:cubicBezTo>
                          <a:pt x="26" y="43"/>
                          <a:pt x="15" y="55"/>
                          <a:pt x="4" y="63"/>
                        </a:cubicBezTo>
                        <a:cubicBezTo>
                          <a:pt x="0" y="66"/>
                          <a:pt x="3" y="72"/>
                          <a:pt x="7" y="6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138" name="chenying0907 28">
                    <a:extLst>
                      <a:ext uri="{FF2B5EF4-FFF2-40B4-BE49-F238E27FC236}">
                        <a16:creationId xmlns:a16="http://schemas.microsoft.com/office/drawing/2014/main" id="{C1407F0E-A3CE-6922-BC44-8E6C5694BE9F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666038" y="4762501"/>
                    <a:ext cx="120650" cy="58738"/>
                  </a:xfrm>
                  <a:custGeom>
                    <a:avLst/>
                    <a:gdLst>
                      <a:gd name="T0" fmla="*/ 6 w 117"/>
                      <a:gd name="T1" fmla="*/ 56 h 56"/>
                      <a:gd name="T2" fmla="*/ 111 w 117"/>
                      <a:gd name="T3" fmla="*/ 13 h 56"/>
                      <a:gd name="T4" fmla="*/ 105 w 117"/>
                      <a:gd name="T5" fmla="*/ 2 h 56"/>
                      <a:gd name="T6" fmla="*/ 5 w 117"/>
                      <a:gd name="T7" fmla="*/ 48 h 56"/>
                      <a:gd name="T8" fmla="*/ 6 w 117"/>
                      <a:gd name="T9" fmla="*/ 56 h 5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7" h="56">
                        <a:moveTo>
                          <a:pt x="6" y="56"/>
                        </a:moveTo>
                        <a:cubicBezTo>
                          <a:pt x="44" y="51"/>
                          <a:pt x="81" y="37"/>
                          <a:pt x="111" y="13"/>
                        </a:cubicBezTo>
                        <a:cubicBezTo>
                          <a:pt x="117" y="9"/>
                          <a:pt x="111" y="0"/>
                          <a:pt x="105" y="2"/>
                        </a:cubicBezTo>
                        <a:cubicBezTo>
                          <a:pt x="70" y="12"/>
                          <a:pt x="40" y="36"/>
                          <a:pt x="5" y="48"/>
                        </a:cubicBezTo>
                        <a:cubicBezTo>
                          <a:pt x="0" y="49"/>
                          <a:pt x="1" y="56"/>
                          <a:pt x="6" y="5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139" name="chenying0907 29">
                    <a:extLst>
                      <a:ext uri="{FF2B5EF4-FFF2-40B4-BE49-F238E27FC236}">
                        <a16:creationId xmlns:a16="http://schemas.microsoft.com/office/drawing/2014/main" id="{74293598-E497-F2E3-2326-1ECD58DD0657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434263" y="4868863"/>
                    <a:ext cx="123825" cy="47625"/>
                  </a:xfrm>
                  <a:custGeom>
                    <a:avLst/>
                    <a:gdLst>
                      <a:gd name="T0" fmla="*/ 4 w 120"/>
                      <a:gd name="T1" fmla="*/ 46 h 46"/>
                      <a:gd name="T2" fmla="*/ 117 w 120"/>
                      <a:gd name="T3" fmla="*/ 10 h 46"/>
                      <a:gd name="T4" fmla="*/ 112 w 120"/>
                      <a:gd name="T5" fmla="*/ 2 h 46"/>
                      <a:gd name="T6" fmla="*/ 3 w 120"/>
                      <a:gd name="T7" fmla="*/ 39 h 46"/>
                      <a:gd name="T8" fmla="*/ 4 w 120"/>
                      <a:gd name="T9" fmla="*/ 46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0" h="46">
                        <a:moveTo>
                          <a:pt x="4" y="46"/>
                        </a:moveTo>
                        <a:cubicBezTo>
                          <a:pt x="43" y="44"/>
                          <a:pt x="86" y="36"/>
                          <a:pt x="117" y="10"/>
                        </a:cubicBezTo>
                        <a:cubicBezTo>
                          <a:pt x="120" y="7"/>
                          <a:pt x="116" y="0"/>
                          <a:pt x="112" y="2"/>
                        </a:cubicBezTo>
                        <a:cubicBezTo>
                          <a:pt x="75" y="14"/>
                          <a:pt x="40" y="27"/>
                          <a:pt x="3" y="39"/>
                        </a:cubicBezTo>
                        <a:cubicBezTo>
                          <a:pt x="0" y="40"/>
                          <a:pt x="0" y="46"/>
                          <a:pt x="4" y="4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140" name="chenying0907 30">
                    <a:extLst>
                      <a:ext uri="{FF2B5EF4-FFF2-40B4-BE49-F238E27FC236}">
                        <a16:creationId xmlns:a16="http://schemas.microsoft.com/office/drawing/2014/main" id="{09E857D8-4CEA-7F04-D696-BA1620C2A54A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192963" y="4932363"/>
                    <a:ext cx="153988" cy="38100"/>
                  </a:xfrm>
                  <a:custGeom>
                    <a:avLst/>
                    <a:gdLst>
                      <a:gd name="T0" fmla="*/ 6 w 148"/>
                      <a:gd name="T1" fmla="*/ 36 h 37"/>
                      <a:gd name="T2" fmla="*/ 137 w 148"/>
                      <a:gd name="T3" fmla="*/ 20 h 37"/>
                      <a:gd name="T4" fmla="*/ 133 w 148"/>
                      <a:gd name="T5" fmla="*/ 3 h 37"/>
                      <a:gd name="T6" fmla="*/ 3 w 148"/>
                      <a:gd name="T7" fmla="*/ 31 h 37"/>
                      <a:gd name="T8" fmla="*/ 6 w 148"/>
                      <a:gd name="T9" fmla="*/ 36 h 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48" h="37">
                        <a:moveTo>
                          <a:pt x="6" y="36"/>
                        </a:moveTo>
                        <a:cubicBezTo>
                          <a:pt x="51" y="28"/>
                          <a:pt x="94" y="36"/>
                          <a:pt x="137" y="20"/>
                        </a:cubicBezTo>
                        <a:cubicBezTo>
                          <a:pt x="148" y="16"/>
                          <a:pt x="144" y="0"/>
                          <a:pt x="133" y="3"/>
                        </a:cubicBezTo>
                        <a:cubicBezTo>
                          <a:pt x="88" y="13"/>
                          <a:pt x="46" y="13"/>
                          <a:pt x="3" y="31"/>
                        </a:cubicBezTo>
                        <a:cubicBezTo>
                          <a:pt x="0" y="32"/>
                          <a:pt x="2" y="37"/>
                          <a:pt x="6" y="3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141" name="chenying0907 31">
                    <a:extLst>
                      <a:ext uri="{FF2B5EF4-FFF2-40B4-BE49-F238E27FC236}">
                        <a16:creationId xmlns:a16="http://schemas.microsoft.com/office/drawing/2014/main" id="{F6D82EA4-F676-F861-46B3-F9146232365B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989763" y="4945063"/>
                    <a:ext cx="88900" cy="22225"/>
                  </a:xfrm>
                  <a:custGeom>
                    <a:avLst/>
                    <a:gdLst>
                      <a:gd name="T0" fmla="*/ 4 w 86"/>
                      <a:gd name="T1" fmla="*/ 18 h 22"/>
                      <a:gd name="T2" fmla="*/ 80 w 86"/>
                      <a:gd name="T3" fmla="*/ 10 h 22"/>
                      <a:gd name="T4" fmla="*/ 77 w 86"/>
                      <a:gd name="T5" fmla="*/ 1 h 22"/>
                      <a:gd name="T6" fmla="*/ 4 w 86"/>
                      <a:gd name="T7" fmla="*/ 8 h 22"/>
                      <a:gd name="T8" fmla="*/ 4 w 86"/>
                      <a:gd name="T9" fmla="*/ 18 h 2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6" h="22">
                        <a:moveTo>
                          <a:pt x="4" y="18"/>
                        </a:moveTo>
                        <a:cubicBezTo>
                          <a:pt x="30" y="22"/>
                          <a:pt x="56" y="21"/>
                          <a:pt x="80" y="10"/>
                        </a:cubicBezTo>
                        <a:cubicBezTo>
                          <a:pt x="86" y="8"/>
                          <a:pt x="82" y="0"/>
                          <a:pt x="77" y="1"/>
                        </a:cubicBezTo>
                        <a:cubicBezTo>
                          <a:pt x="53" y="5"/>
                          <a:pt x="28" y="5"/>
                          <a:pt x="4" y="8"/>
                        </a:cubicBezTo>
                        <a:cubicBezTo>
                          <a:pt x="0" y="9"/>
                          <a:pt x="0" y="17"/>
                          <a:pt x="4" y="1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142" name="chenying0907 32">
                    <a:extLst>
                      <a:ext uri="{FF2B5EF4-FFF2-40B4-BE49-F238E27FC236}">
                        <a16:creationId xmlns:a16="http://schemas.microsoft.com/office/drawing/2014/main" id="{A6AF2ECC-CCF2-A396-865E-37D0C82400CE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748463" y="4924426"/>
                    <a:ext cx="80963" cy="31750"/>
                  </a:xfrm>
                  <a:custGeom>
                    <a:avLst/>
                    <a:gdLst>
                      <a:gd name="T0" fmla="*/ 6 w 79"/>
                      <a:gd name="T1" fmla="*/ 17 h 31"/>
                      <a:gd name="T2" fmla="*/ 37 w 79"/>
                      <a:gd name="T3" fmla="*/ 24 h 31"/>
                      <a:gd name="T4" fmla="*/ 72 w 79"/>
                      <a:gd name="T5" fmla="*/ 31 h 31"/>
                      <a:gd name="T6" fmla="*/ 75 w 79"/>
                      <a:gd name="T7" fmla="*/ 21 h 31"/>
                      <a:gd name="T8" fmla="*/ 6 w 79"/>
                      <a:gd name="T9" fmla="*/ 6 h 31"/>
                      <a:gd name="T10" fmla="*/ 6 w 79"/>
                      <a:gd name="T11" fmla="*/ 17 h 3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79" h="31">
                        <a:moveTo>
                          <a:pt x="6" y="17"/>
                        </a:moveTo>
                        <a:cubicBezTo>
                          <a:pt x="16" y="20"/>
                          <a:pt x="27" y="22"/>
                          <a:pt x="37" y="24"/>
                        </a:cubicBezTo>
                        <a:cubicBezTo>
                          <a:pt x="49" y="27"/>
                          <a:pt x="60" y="31"/>
                          <a:pt x="72" y="31"/>
                        </a:cubicBezTo>
                        <a:cubicBezTo>
                          <a:pt x="78" y="31"/>
                          <a:pt x="79" y="24"/>
                          <a:pt x="75" y="21"/>
                        </a:cubicBezTo>
                        <a:cubicBezTo>
                          <a:pt x="56" y="8"/>
                          <a:pt x="28" y="0"/>
                          <a:pt x="6" y="6"/>
                        </a:cubicBezTo>
                        <a:cubicBezTo>
                          <a:pt x="0" y="8"/>
                          <a:pt x="1" y="15"/>
                          <a:pt x="6" y="1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143" name="chenying0907 33">
                    <a:extLst>
                      <a:ext uri="{FF2B5EF4-FFF2-40B4-BE49-F238E27FC236}">
                        <a16:creationId xmlns:a16="http://schemas.microsoft.com/office/drawing/2014/main" id="{D3B28319-C04E-9DDE-49EB-6C8BA66BBB68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559551" y="4949826"/>
                    <a:ext cx="68263" cy="61913"/>
                  </a:xfrm>
                  <a:custGeom>
                    <a:avLst/>
                    <a:gdLst>
                      <a:gd name="T0" fmla="*/ 11 w 67"/>
                      <a:gd name="T1" fmla="*/ 56 h 59"/>
                      <a:gd name="T2" fmla="*/ 39 w 67"/>
                      <a:gd name="T3" fmla="*/ 37 h 59"/>
                      <a:gd name="T4" fmla="*/ 63 w 67"/>
                      <a:gd name="T5" fmla="*/ 12 h 59"/>
                      <a:gd name="T6" fmla="*/ 55 w 67"/>
                      <a:gd name="T7" fmla="*/ 4 h 59"/>
                      <a:gd name="T8" fmla="*/ 31 w 67"/>
                      <a:gd name="T9" fmla="*/ 25 h 59"/>
                      <a:gd name="T10" fmla="*/ 4 w 67"/>
                      <a:gd name="T11" fmla="*/ 48 h 59"/>
                      <a:gd name="T12" fmla="*/ 11 w 67"/>
                      <a:gd name="T13" fmla="*/ 56 h 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67" h="59">
                        <a:moveTo>
                          <a:pt x="11" y="56"/>
                        </a:moveTo>
                        <a:cubicBezTo>
                          <a:pt x="21" y="50"/>
                          <a:pt x="30" y="44"/>
                          <a:pt x="39" y="37"/>
                        </a:cubicBezTo>
                        <a:cubicBezTo>
                          <a:pt x="48" y="29"/>
                          <a:pt x="55" y="21"/>
                          <a:pt x="63" y="12"/>
                        </a:cubicBezTo>
                        <a:cubicBezTo>
                          <a:pt x="67" y="7"/>
                          <a:pt x="60" y="0"/>
                          <a:pt x="55" y="4"/>
                        </a:cubicBezTo>
                        <a:cubicBezTo>
                          <a:pt x="47" y="11"/>
                          <a:pt x="39" y="17"/>
                          <a:pt x="31" y="25"/>
                        </a:cubicBezTo>
                        <a:cubicBezTo>
                          <a:pt x="22" y="33"/>
                          <a:pt x="14" y="41"/>
                          <a:pt x="4" y="48"/>
                        </a:cubicBezTo>
                        <a:cubicBezTo>
                          <a:pt x="0" y="52"/>
                          <a:pt x="6" y="59"/>
                          <a:pt x="11" y="5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144" name="chenying0907 34">
                    <a:extLst>
                      <a:ext uri="{FF2B5EF4-FFF2-40B4-BE49-F238E27FC236}">
                        <a16:creationId xmlns:a16="http://schemas.microsoft.com/office/drawing/2014/main" id="{87B31299-2AC7-64DA-63A7-DE4AC683CC5C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375401" y="5078413"/>
                    <a:ext cx="80963" cy="49213"/>
                  </a:xfrm>
                  <a:custGeom>
                    <a:avLst/>
                    <a:gdLst>
                      <a:gd name="T0" fmla="*/ 5 w 78"/>
                      <a:gd name="T1" fmla="*/ 46 h 46"/>
                      <a:gd name="T2" fmla="*/ 41 w 78"/>
                      <a:gd name="T3" fmla="*/ 34 h 46"/>
                      <a:gd name="T4" fmla="*/ 73 w 78"/>
                      <a:gd name="T5" fmla="*/ 11 h 46"/>
                      <a:gd name="T6" fmla="*/ 67 w 78"/>
                      <a:gd name="T7" fmla="*/ 2 h 46"/>
                      <a:gd name="T8" fmla="*/ 33 w 78"/>
                      <a:gd name="T9" fmla="*/ 21 h 46"/>
                      <a:gd name="T10" fmla="*/ 3 w 78"/>
                      <a:gd name="T11" fmla="*/ 41 h 46"/>
                      <a:gd name="T12" fmla="*/ 5 w 78"/>
                      <a:gd name="T13" fmla="*/ 46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78" h="46">
                        <a:moveTo>
                          <a:pt x="5" y="46"/>
                        </a:moveTo>
                        <a:cubicBezTo>
                          <a:pt x="17" y="42"/>
                          <a:pt x="29" y="41"/>
                          <a:pt x="41" y="34"/>
                        </a:cubicBezTo>
                        <a:cubicBezTo>
                          <a:pt x="53" y="28"/>
                          <a:pt x="63" y="20"/>
                          <a:pt x="73" y="11"/>
                        </a:cubicBezTo>
                        <a:cubicBezTo>
                          <a:pt x="78" y="6"/>
                          <a:pt x="72" y="0"/>
                          <a:pt x="67" y="2"/>
                        </a:cubicBezTo>
                        <a:cubicBezTo>
                          <a:pt x="55" y="8"/>
                          <a:pt x="44" y="14"/>
                          <a:pt x="33" y="21"/>
                        </a:cubicBezTo>
                        <a:cubicBezTo>
                          <a:pt x="23" y="28"/>
                          <a:pt x="14" y="37"/>
                          <a:pt x="3" y="41"/>
                        </a:cubicBezTo>
                        <a:cubicBezTo>
                          <a:pt x="0" y="42"/>
                          <a:pt x="2" y="46"/>
                          <a:pt x="5" y="4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145" name="chenying0907 35">
                    <a:extLst>
                      <a:ext uri="{FF2B5EF4-FFF2-40B4-BE49-F238E27FC236}">
                        <a16:creationId xmlns:a16="http://schemas.microsoft.com/office/drawing/2014/main" id="{2BCAB8BD-2E8C-51B6-D1FF-86B04628185D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167438" y="5192713"/>
                    <a:ext cx="114300" cy="50800"/>
                  </a:xfrm>
                  <a:custGeom>
                    <a:avLst/>
                    <a:gdLst>
                      <a:gd name="T0" fmla="*/ 10 w 110"/>
                      <a:gd name="T1" fmla="*/ 48 h 50"/>
                      <a:gd name="T2" fmla="*/ 105 w 110"/>
                      <a:gd name="T3" fmla="*/ 11 h 50"/>
                      <a:gd name="T4" fmla="*/ 102 w 110"/>
                      <a:gd name="T5" fmla="*/ 2 h 50"/>
                      <a:gd name="T6" fmla="*/ 7 w 110"/>
                      <a:gd name="T7" fmla="*/ 37 h 50"/>
                      <a:gd name="T8" fmla="*/ 10 w 110"/>
                      <a:gd name="T9" fmla="*/ 48 h 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0" h="50">
                        <a:moveTo>
                          <a:pt x="10" y="48"/>
                        </a:moveTo>
                        <a:cubicBezTo>
                          <a:pt x="45" y="42"/>
                          <a:pt x="75" y="29"/>
                          <a:pt x="105" y="11"/>
                        </a:cubicBezTo>
                        <a:cubicBezTo>
                          <a:pt x="110" y="8"/>
                          <a:pt x="107" y="0"/>
                          <a:pt x="102" y="2"/>
                        </a:cubicBezTo>
                        <a:cubicBezTo>
                          <a:pt x="71" y="15"/>
                          <a:pt x="40" y="30"/>
                          <a:pt x="7" y="37"/>
                        </a:cubicBezTo>
                        <a:cubicBezTo>
                          <a:pt x="0" y="39"/>
                          <a:pt x="3" y="50"/>
                          <a:pt x="10" y="4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146" name="chenying0907 36">
                    <a:extLst>
                      <a:ext uri="{FF2B5EF4-FFF2-40B4-BE49-F238E27FC236}">
                        <a16:creationId xmlns:a16="http://schemas.microsoft.com/office/drawing/2014/main" id="{4D9DF19E-AF42-C4F6-A776-92BD92F1734A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929313" y="5272088"/>
                    <a:ext cx="131763" cy="36513"/>
                  </a:xfrm>
                  <a:custGeom>
                    <a:avLst/>
                    <a:gdLst>
                      <a:gd name="T0" fmla="*/ 7 w 128"/>
                      <a:gd name="T1" fmla="*/ 30 h 35"/>
                      <a:gd name="T2" fmla="*/ 120 w 128"/>
                      <a:gd name="T3" fmla="*/ 16 h 35"/>
                      <a:gd name="T4" fmla="*/ 114 w 128"/>
                      <a:gd name="T5" fmla="*/ 2 h 35"/>
                      <a:gd name="T6" fmla="*/ 7 w 128"/>
                      <a:gd name="T7" fmla="*/ 18 h 35"/>
                      <a:gd name="T8" fmla="*/ 7 w 128"/>
                      <a:gd name="T9" fmla="*/ 30 h 3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8" h="35">
                        <a:moveTo>
                          <a:pt x="7" y="30"/>
                        </a:moveTo>
                        <a:cubicBezTo>
                          <a:pt x="47" y="33"/>
                          <a:pt x="84" y="35"/>
                          <a:pt x="120" y="16"/>
                        </a:cubicBezTo>
                        <a:cubicBezTo>
                          <a:pt x="128" y="11"/>
                          <a:pt x="122" y="0"/>
                          <a:pt x="114" y="2"/>
                        </a:cubicBezTo>
                        <a:cubicBezTo>
                          <a:pt x="79" y="10"/>
                          <a:pt x="43" y="15"/>
                          <a:pt x="7" y="18"/>
                        </a:cubicBezTo>
                        <a:cubicBezTo>
                          <a:pt x="0" y="18"/>
                          <a:pt x="0" y="29"/>
                          <a:pt x="7" y="3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147" name="chenying0907 37">
                    <a:extLst>
                      <a:ext uri="{FF2B5EF4-FFF2-40B4-BE49-F238E27FC236}">
                        <a16:creationId xmlns:a16="http://schemas.microsoft.com/office/drawing/2014/main" id="{E22DCFA6-797C-5938-4177-51040BFDC22D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719763" y="5281613"/>
                    <a:ext cx="104775" cy="34925"/>
                  </a:xfrm>
                  <a:custGeom>
                    <a:avLst/>
                    <a:gdLst>
                      <a:gd name="T0" fmla="*/ 3 w 101"/>
                      <a:gd name="T1" fmla="*/ 11 h 33"/>
                      <a:gd name="T2" fmla="*/ 94 w 101"/>
                      <a:gd name="T3" fmla="*/ 29 h 33"/>
                      <a:gd name="T4" fmla="*/ 94 w 101"/>
                      <a:gd name="T5" fmla="*/ 15 h 33"/>
                      <a:gd name="T6" fmla="*/ 6 w 101"/>
                      <a:gd name="T7" fmla="*/ 3 h 33"/>
                      <a:gd name="T8" fmla="*/ 3 w 101"/>
                      <a:gd name="T9" fmla="*/ 11 h 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1" h="33">
                        <a:moveTo>
                          <a:pt x="3" y="11"/>
                        </a:moveTo>
                        <a:cubicBezTo>
                          <a:pt x="29" y="28"/>
                          <a:pt x="65" y="33"/>
                          <a:pt x="94" y="29"/>
                        </a:cubicBezTo>
                        <a:cubicBezTo>
                          <a:pt x="101" y="28"/>
                          <a:pt x="101" y="16"/>
                          <a:pt x="94" y="15"/>
                        </a:cubicBezTo>
                        <a:cubicBezTo>
                          <a:pt x="66" y="10"/>
                          <a:pt x="34" y="0"/>
                          <a:pt x="6" y="3"/>
                        </a:cubicBezTo>
                        <a:cubicBezTo>
                          <a:pt x="1" y="3"/>
                          <a:pt x="0" y="9"/>
                          <a:pt x="3" y="1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148" name="chenying0907 38">
                    <a:extLst>
                      <a:ext uri="{FF2B5EF4-FFF2-40B4-BE49-F238E27FC236}">
                        <a16:creationId xmlns:a16="http://schemas.microsoft.com/office/drawing/2014/main" id="{1341AA8A-0D79-027B-EDD5-CC399B2017CD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516563" y="5238751"/>
                    <a:ext cx="103188" cy="33338"/>
                  </a:xfrm>
                  <a:custGeom>
                    <a:avLst/>
                    <a:gdLst>
                      <a:gd name="T0" fmla="*/ 5 w 100"/>
                      <a:gd name="T1" fmla="*/ 9 h 32"/>
                      <a:gd name="T2" fmla="*/ 92 w 100"/>
                      <a:gd name="T3" fmla="*/ 31 h 32"/>
                      <a:gd name="T4" fmla="*/ 94 w 100"/>
                      <a:gd name="T5" fmla="*/ 22 h 32"/>
                      <a:gd name="T6" fmla="*/ 7 w 100"/>
                      <a:gd name="T7" fmla="*/ 1 h 32"/>
                      <a:gd name="T8" fmla="*/ 5 w 100"/>
                      <a:gd name="T9" fmla="*/ 9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0" h="32">
                        <a:moveTo>
                          <a:pt x="5" y="9"/>
                        </a:moveTo>
                        <a:cubicBezTo>
                          <a:pt x="34" y="18"/>
                          <a:pt x="62" y="26"/>
                          <a:pt x="92" y="31"/>
                        </a:cubicBezTo>
                        <a:cubicBezTo>
                          <a:pt x="98" y="32"/>
                          <a:pt x="100" y="24"/>
                          <a:pt x="94" y="22"/>
                        </a:cubicBezTo>
                        <a:cubicBezTo>
                          <a:pt x="66" y="13"/>
                          <a:pt x="37" y="6"/>
                          <a:pt x="7" y="1"/>
                        </a:cubicBezTo>
                        <a:cubicBezTo>
                          <a:pt x="2" y="0"/>
                          <a:pt x="0" y="7"/>
                          <a:pt x="5" y="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149" name="chenying0907 39">
                    <a:extLst>
                      <a:ext uri="{FF2B5EF4-FFF2-40B4-BE49-F238E27FC236}">
                        <a16:creationId xmlns:a16="http://schemas.microsoft.com/office/drawing/2014/main" id="{C8036535-261E-C8D1-61F5-8E07E35B0D8D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327651" y="5132388"/>
                    <a:ext cx="85725" cy="60325"/>
                  </a:xfrm>
                  <a:custGeom>
                    <a:avLst/>
                    <a:gdLst>
                      <a:gd name="T0" fmla="*/ 2 w 82"/>
                      <a:gd name="T1" fmla="*/ 8 h 58"/>
                      <a:gd name="T2" fmla="*/ 71 w 82"/>
                      <a:gd name="T3" fmla="*/ 57 h 58"/>
                      <a:gd name="T4" fmla="*/ 74 w 82"/>
                      <a:gd name="T5" fmla="*/ 44 h 58"/>
                      <a:gd name="T6" fmla="*/ 11 w 82"/>
                      <a:gd name="T7" fmla="*/ 3 h 58"/>
                      <a:gd name="T8" fmla="*/ 2 w 82"/>
                      <a:gd name="T9" fmla="*/ 8 h 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2" h="58">
                        <a:moveTo>
                          <a:pt x="2" y="8"/>
                        </a:moveTo>
                        <a:cubicBezTo>
                          <a:pt x="14" y="38"/>
                          <a:pt x="41" y="52"/>
                          <a:pt x="71" y="57"/>
                        </a:cubicBezTo>
                        <a:cubicBezTo>
                          <a:pt x="79" y="58"/>
                          <a:pt x="82" y="47"/>
                          <a:pt x="74" y="44"/>
                        </a:cubicBezTo>
                        <a:cubicBezTo>
                          <a:pt x="51" y="35"/>
                          <a:pt x="30" y="19"/>
                          <a:pt x="11" y="3"/>
                        </a:cubicBezTo>
                        <a:cubicBezTo>
                          <a:pt x="8" y="0"/>
                          <a:pt x="0" y="3"/>
                          <a:pt x="2" y="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150" name="chenying0907 40">
                    <a:extLst>
                      <a:ext uri="{FF2B5EF4-FFF2-40B4-BE49-F238E27FC236}">
                        <a16:creationId xmlns:a16="http://schemas.microsoft.com/office/drawing/2014/main" id="{F7E098A6-815C-E528-8641-D983C62F2721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167313" y="4940301"/>
                    <a:ext cx="87313" cy="103188"/>
                  </a:xfrm>
                  <a:custGeom>
                    <a:avLst/>
                    <a:gdLst>
                      <a:gd name="T0" fmla="*/ 4 w 83"/>
                      <a:gd name="T1" fmla="*/ 13 h 98"/>
                      <a:gd name="T2" fmla="*/ 72 w 83"/>
                      <a:gd name="T3" fmla="*/ 94 h 98"/>
                      <a:gd name="T4" fmla="*/ 80 w 83"/>
                      <a:gd name="T5" fmla="*/ 87 h 98"/>
                      <a:gd name="T6" fmla="*/ 13 w 83"/>
                      <a:gd name="T7" fmla="*/ 4 h 98"/>
                      <a:gd name="T8" fmla="*/ 4 w 83"/>
                      <a:gd name="T9" fmla="*/ 13 h 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3" h="98">
                        <a:moveTo>
                          <a:pt x="4" y="13"/>
                        </a:moveTo>
                        <a:cubicBezTo>
                          <a:pt x="23" y="41"/>
                          <a:pt x="44" y="74"/>
                          <a:pt x="72" y="94"/>
                        </a:cubicBezTo>
                        <a:cubicBezTo>
                          <a:pt x="76" y="98"/>
                          <a:pt x="83" y="91"/>
                          <a:pt x="80" y="87"/>
                        </a:cubicBezTo>
                        <a:cubicBezTo>
                          <a:pt x="61" y="58"/>
                          <a:pt x="41" y="25"/>
                          <a:pt x="13" y="4"/>
                        </a:cubicBezTo>
                        <a:cubicBezTo>
                          <a:pt x="8" y="0"/>
                          <a:pt x="0" y="8"/>
                          <a:pt x="4" y="1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151" name="chenying0907 41">
                    <a:extLst>
                      <a:ext uri="{FF2B5EF4-FFF2-40B4-BE49-F238E27FC236}">
                        <a16:creationId xmlns:a16="http://schemas.microsoft.com/office/drawing/2014/main" id="{E37741B7-749C-F30E-C04F-8261325A352C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113338" y="4803776"/>
                    <a:ext cx="50800" cy="74613"/>
                  </a:xfrm>
                  <a:custGeom>
                    <a:avLst/>
                    <a:gdLst>
                      <a:gd name="T0" fmla="*/ 2 w 49"/>
                      <a:gd name="T1" fmla="*/ 6 h 71"/>
                      <a:gd name="T2" fmla="*/ 15 w 49"/>
                      <a:gd name="T3" fmla="*/ 35 h 71"/>
                      <a:gd name="T4" fmla="*/ 35 w 49"/>
                      <a:gd name="T5" fmla="*/ 65 h 71"/>
                      <a:gd name="T6" fmla="*/ 45 w 49"/>
                      <a:gd name="T7" fmla="*/ 59 h 71"/>
                      <a:gd name="T8" fmla="*/ 26 w 49"/>
                      <a:gd name="T9" fmla="*/ 28 h 71"/>
                      <a:gd name="T10" fmla="*/ 5 w 49"/>
                      <a:gd name="T11" fmla="*/ 3 h 71"/>
                      <a:gd name="T12" fmla="*/ 2 w 49"/>
                      <a:gd name="T13" fmla="*/ 6 h 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49" h="71">
                        <a:moveTo>
                          <a:pt x="2" y="6"/>
                        </a:moveTo>
                        <a:cubicBezTo>
                          <a:pt x="6" y="15"/>
                          <a:pt x="10" y="25"/>
                          <a:pt x="15" y="35"/>
                        </a:cubicBezTo>
                        <a:cubicBezTo>
                          <a:pt x="21" y="46"/>
                          <a:pt x="27" y="55"/>
                          <a:pt x="35" y="65"/>
                        </a:cubicBezTo>
                        <a:cubicBezTo>
                          <a:pt x="39" y="71"/>
                          <a:pt x="49" y="66"/>
                          <a:pt x="45" y="59"/>
                        </a:cubicBezTo>
                        <a:cubicBezTo>
                          <a:pt x="39" y="49"/>
                          <a:pt x="33" y="38"/>
                          <a:pt x="26" y="28"/>
                        </a:cubicBezTo>
                        <a:cubicBezTo>
                          <a:pt x="20" y="19"/>
                          <a:pt x="13" y="11"/>
                          <a:pt x="5" y="3"/>
                        </a:cubicBezTo>
                        <a:cubicBezTo>
                          <a:pt x="4" y="0"/>
                          <a:pt x="0" y="3"/>
                          <a:pt x="2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152" name="chenying0907 42">
                    <a:extLst>
                      <a:ext uri="{FF2B5EF4-FFF2-40B4-BE49-F238E27FC236}">
                        <a16:creationId xmlns:a16="http://schemas.microsoft.com/office/drawing/2014/main" id="{CE0FC2CE-C471-E80A-81D7-9D72C34DC10F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035551" y="4613276"/>
                    <a:ext cx="60325" cy="101600"/>
                  </a:xfrm>
                  <a:custGeom>
                    <a:avLst/>
                    <a:gdLst>
                      <a:gd name="T0" fmla="*/ 2 w 58"/>
                      <a:gd name="T1" fmla="*/ 8 h 97"/>
                      <a:gd name="T2" fmla="*/ 45 w 58"/>
                      <a:gd name="T3" fmla="*/ 91 h 97"/>
                      <a:gd name="T4" fmla="*/ 56 w 58"/>
                      <a:gd name="T5" fmla="*/ 84 h 97"/>
                      <a:gd name="T6" fmla="*/ 11 w 58"/>
                      <a:gd name="T7" fmla="*/ 4 h 97"/>
                      <a:gd name="T8" fmla="*/ 2 w 58"/>
                      <a:gd name="T9" fmla="*/ 8 h 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8" h="97">
                        <a:moveTo>
                          <a:pt x="2" y="8"/>
                        </a:moveTo>
                        <a:cubicBezTo>
                          <a:pt x="10" y="37"/>
                          <a:pt x="25" y="67"/>
                          <a:pt x="45" y="91"/>
                        </a:cubicBezTo>
                        <a:cubicBezTo>
                          <a:pt x="50" y="97"/>
                          <a:pt x="58" y="91"/>
                          <a:pt x="56" y="84"/>
                        </a:cubicBezTo>
                        <a:cubicBezTo>
                          <a:pt x="49" y="54"/>
                          <a:pt x="29" y="28"/>
                          <a:pt x="11" y="4"/>
                        </a:cubicBezTo>
                        <a:cubicBezTo>
                          <a:pt x="7" y="0"/>
                          <a:pt x="0" y="2"/>
                          <a:pt x="2" y="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153" name="chenying0907 43">
                    <a:extLst>
                      <a:ext uri="{FF2B5EF4-FFF2-40B4-BE49-F238E27FC236}">
                        <a16:creationId xmlns:a16="http://schemas.microsoft.com/office/drawing/2014/main" id="{C78474C1-5451-F527-5ACB-C90A22F9029C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221163" y="4760913"/>
                    <a:ext cx="82550" cy="20638"/>
                  </a:xfrm>
                  <a:custGeom>
                    <a:avLst/>
                    <a:gdLst>
                      <a:gd name="T0" fmla="*/ 2 w 79"/>
                      <a:gd name="T1" fmla="*/ 4 h 19"/>
                      <a:gd name="T2" fmla="*/ 74 w 79"/>
                      <a:gd name="T3" fmla="*/ 19 h 19"/>
                      <a:gd name="T4" fmla="*/ 76 w 79"/>
                      <a:gd name="T5" fmla="*/ 14 h 19"/>
                      <a:gd name="T6" fmla="*/ 3 w 79"/>
                      <a:gd name="T7" fmla="*/ 0 h 19"/>
                      <a:gd name="T8" fmla="*/ 2 w 79"/>
                      <a:gd name="T9" fmla="*/ 4 h 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9" h="19">
                        <a:moveTo>
                          <a:pt x="2" y="4"/>
                        </a:moveTo>
                        <a:cubicBezTo>
                          <a:pt x="26" y="11"/>
                          <a:pt x="50" y="14"/>
                          <a:pt x="74" y="19"/>
                        </a:cubicBezTo>
                        <a:cubicBezTo>
                          <a:pt x="77" y="19"/>
                          <a:pt x="79" y="15"/>
                          <a:pt x="76" y="14"/>
                        </a:cubicBezTo>
                        <a:cubicBezTo>
                          <a:pt x="52" y="8"/>
                          <a:pt x="27" y="7"/>
                          <a:pt x="3" y="0"/>
                        </a:cubicBezTo>
                        <a:cubicBezTo>
                          <a:pt x="1" y="0"/>
                          <a:pt x="0" y="3"/>
                          <a:pt x="2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154" name="chenying0907 44">
                    <a:extLst>
                      <a:ext uri="{FF2B5EF4-FFF2-40B4-BE49-F238E27FC236}">
                        <a16:creationId xmlns:a16="http://schemas.microsoft.com/office/drawing/2014/main" id="{93034C7E-0FDA-4020-7FDC-8F61F069DF34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384676" y="4772026"/>
                    <a:ext cx="106363" cy="17463"/>
                  </a:xfrm>
                  <a:custGeom>
                    <a:avLst/>
                    <a:gdLst>
                      <a:gd name="T0" fmla="*/ 5 w 102"/>
                      <a:gd name="T1" fmla="*/ 16 h 17"/>
                      <a:gd name="T2" fmla="*/ 98 w 102"/>
                      <a:gd name="T3" fmla="*/ 10 h 17"/>
                      <a:gd name="T4" fmla="*/ 98 w 102"/>
                      <a:gd name="T5" fmla="*/ 3 h 17"/>
                      <a:gd name="T6" fmla="*/ 3 w 102"/>
                      <a:gd name="T7" fmla="*/ 11 h 17"/>
                      <a:gd name="T8" fmla="*/ 5 w 102"/>
                      <a:gd name="T9" fmla="*/ 16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2" h="17">
                        <a:moveTo>
                          <a:pt x="5" y="16"/>
                        </a:moveTo>
                        <a:cubicBezTo>
                          <a:pt x="35" y="11"/>
                          <a:pt x="67" y="13"/>
                          <a:pt x="98" y="10"/>
                        </a:cubicBezTo>
                        <a:cubicBezTo>
                          <a:pt x="102" y="10"/>
                          <a:pt x="102" y="3"/>
                          <a:pt x="98" y="3"/>
                        </a:cubicBezTo>
                        <a:cubicBezTo>
                          <a:pt x="66" y="0"/>
                          <a:pt x="34" y="2"/>
                          <a:pt x="3" y="11"/>
                        </a:cubicBezTo>
                        <a:cubicBezTo>
                          <a:pt x="0" y="12"/>
                          <a:pt x="1" y="17"/>
                          <a:pt x="5" y="1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155" name="chenying0907 45">
                    <a:extLst>
                      <a:ext uri="{FF2B5EF4-FFF2-40B4-BE49-F238E27FC236}">
                        <a16:creationId xmlns:a16="http://schemas.microsoft.com/office/drawing/2014/main" id="{0A6A5090-86D2-3EB3-34DE-CFB5D541E3EF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584701" y="4762501"/>
                    <a:ext cx="90488" cy="34925"/>
                  </a:xfrm>
                  <a:custGeom>
                    <a:avLst/>
                    <a:gdLst>
                      <a:gd name="T0" fmla="*/ 4 w 87"/>
                      <a:gd name="T1" fmla="*/ 20 h 33"/>
                      <a:gd name="T2" fmla="*/ 83 w 87"/>
                      <a:gd name="T3" fmla="*/ 12 h 33"/>
                      <a:gd name="T4" fmla="*/ 77 w 87"/>
                      <a:gd name="T5" fmla="*/ 2 h 33"/>
                      <a:gd name="T6" fmla="*/ 6 w 87"/>
                      <a:gd name="T7" fmla="*/ 10 h 33"/>
                      <a:gd name="T8" fmla="*/ 4 w 87"/>
                      <a:gd name="T9" fmla="*/ 20 h 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7" h="33">
                        <a:moveTo>
                          <a:pt x="4" y="20"/>
                        </a:moveTo>
                        <a:cubicBezTo>
                          <a:pt x="29" y="33"/>
                          <a:pt x="61" y="33"/>
                          <a:pt x="83" y="12"/>
                        </a:cubicBezTo>
                        <a:cubicBezTo>
                          <a:pt x="87" y="9"/>
                          <a:pt x="83" y="0"/>
                          <a:pt x="77" y="2"/>
                        </a:cubicBezTo>
                        <a:cubicBezTo>
                          <a:pt x="55" y="11"/>
                          <a:pt x="30" y="13"/>
                          <a:pt x="6" y="10"/>
                        </a:cubicBezTo>
                        <a:cubicBezTo>
                          <a:pt x="1" y="10"/>
                          <a:pt x="0" y="17"/>
                          <a:pt x="4" y="2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156" name="chenying0907 46">
                    <a:extLst>
                      <a:ext uri="{FF2B5EF4-FFF2-40B4-BE49-F238E27FC236}">
                        <a16:creationId xmlns:a16="http://schemas.microsoft.com/office/drawing/2014/main" id="{489A985A-E089-F1F4-6E08-348E96AFD60B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751388" y="4727576"/>
                    <a:ext cx="88900" cy="25400"/>
                  </a:xfrm>
                  <a:custGeom>
                    <a:avLst/>
                    <a:gdLst>
                      <a:gd name="T0" fmla="*/ 5 w 86"/>
                      <a:gd name="T1" fmla="*/ 24 h 25"/>
                      <a:gd name="T2" fmla="*/ 79 w 86"/>
                      <a:gd name="T3" fmla="*/ 11 h 25"/>
                      <a:gd name="T4" fmla="*/ 76 w 86"/>
                      <a:gd name="T5" fmla="*/ 1 h 25"/>
                      <a:gd name="T6" fmla="*/ 41 w 86"/>
                      <a:gd name="T7" fmla="*/ 8 h 25"/>
                      <a:gd name="T8" fmla="*/ 5 w 86"/>
                      <a:gd name="T9" fmla="*/ 17 h 25"/>
                      <a:gd name="T10" fmla="*/ 5 w 86"/>
                      <a:gd name="T11" fmla="*/ 24 h 2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86" h="25">
                        <a:moveTo>
                          <a:pt x="5" y="24"/>
                        </a:moveTo>
                        <a:cubicBezTo>
                          <a:pt x="32" y="25"/>
                          <a:pt x="54" y="20"/>
                          <a:pt x="79" y="11"/>
                        </a:cubicBezTo>
                        <a:cubicBezTo>
                          <a:pt x="86" y="9"/>
                          <a:pt x="83" y="0"/>
                          <a:pt x="76" y="1"/>
                        </a:cubicBezTo>
                        <a:cubicBezTo>
                          <a:pt x="64" y="3"/>
                          <a:pt x="53" y="5"/>
                          <a:pt x="41" y="8"/>
                        </a:cubicBezTo>
                        <a:cubicBezTo>
                          <a:pt x="30" y="11"/>
                          <a:pt x="17" y="16"/>
                          <a:pt x="5" y="17"/>
                        </a:cubicBezTo>
                        <a:cubicBezTo>
                          <a:pt x="0" y="17"/>
                          <a:pt x="0" y="24"/>
                          <a:pt x="5" y="2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157" name="chenying0907 47">
                    <a:extLst>
                      <a:ext uri="{FF2B5EF4-FFF2-40B4-BE49-F238E27FC236}">
                        <a16:creationId xmlns:a16="http://schemas.microsoft.com/office/drawing/2014/main" id="{943E579B-0E77-44CC-D153-929E6D5076CA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892676" y="4657726"/>
                    <a:ext cx="92075" cy="52388"/>
                  </a:xfrm>
                  <a:custGeom>
                    <a:avLst/>
                    <a:gdLst>
                      <a:gd name="T0" fmla="*/ 9 w 89"/>
                      <a:gd name="T1" fmla="*/ 48 h 50"/>
                      <a:gd name="T2" fmla="*/ 43 w 89"/>
                      <a:gd name="T3" fmla="*/ 32 h 50"/>
                      <a:gd name="T4" fmla="*/ 81 w 89"/>
                      <a:gd name="T5" fmla="*/ 15 h 50"/>
                      <a:gd name="T6" fmla="*/ 77 w 89"/>
                      <a:gd name="T7" fmla="*/ 1 h 50"/>
                      <a:gd name="T8" fmla="*/ 38 w 89"/>
                      <a:gd name="T9" fmla="*/ 14 h 50"/>
                      <a:gd name="T10" fmla="*/ 4 w 89"/>
                      <a:gd name="T11" fmla="*/ 41 h 50"/>
                      <a:gd name="T12" fmla="*/ 9 w 89"/>
                      <a:gd name="T13" fmla="*/ 48 h 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89" h="50">
                        <a:moveTo>
                          <a:pt x="9" y="48"/>
                        </a:moveTo>
                        <a:cubicBezTo>
                          <a:pt x="20" y="42"/>
                          <a:pt x="32" y="37"/>
                          <a:pt x="43" y="32"/>
                        </a:cubicBezTo>
                        <a:cubicBezTo>
                          <a:pt x="55" y="26"/>
                          <a:pt x="68" y="20"/>
                          <a:pt x="81" y="15"/>
                        </a:cubicBezTo>
                        <a:cubicBezTo>
                          <a:pt x="89" y="11"/>
                          <a:pt x="86" y="0"/>
                          <a:pt x="77" y="1"/>
                        </a:cubicBezTo>
                        <a:cubicBezTo>
                          <a:pt x="62" y="4"/>
                          <a:pt x="51" y="7"/>
                          <a:pt x="38" y="14"/>
                        </a:cubicBezTo>
                        <a:cubicBezTo>
                          <a:pt x="25" y="22"/>
                          <a:pt x="15" y="32"/>
                          <a:pt x="4" y="41"/>
                        </a:cubicBezTo>
                        <a:cubicBezTo>
                          <a:pt x="0" y="44"/>
                          <a:pt x="5" y="50"/>
                          <a:pt x="9" y="4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158" name="chenying0907 48">
                    <a:extLst>
                      <a:ext uri="{FF2B5EF4-FFF2-40B4-BE49-F238E27FC236}">
                        <a16:creationId xmlns:a16="http://schemas.microsoft.com/office/drawing/2014/main" id="{753C7895-E72A-1316-3295-95DBFA14DD35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024313" y="4714876"/>
                    <a:ext cx="93663" cy="31750"/>
                  </a:xfrm>
                  <a:custGeom>
                    <a:avLst/>
                    <a:gdLst>
                      <a:gd name="T0" fmla="*/ 3 w 91"/>
                      <a:gd name="T1" fmla="*/ 6 h 31"/>
                      <a:gd name="T2" fmla="*/ 83 w 91"/>
                      <a:gd name="T3" fmla="*/ 30 h 31"/>
                      <a:gd name="T4" fmla="*/ 85 w 91"/>
                      <a:gd name="T5" fmla="*/ 21 h 31"/>
                      <a:gd name="T6" fmla="*/ 5 w 91"/>
                      <a:gd name="T7" fmla="*/ 1 h 31"/>
                      <a:gd name="T8" fmla="*/ 3 w 91"/>
                      <a:gd name="T9" fmla="*/ 6 h 3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1" h="31">
                        <a:moveTo>
                          <a:pt x="3" y="6"/>
                        </a:moveTo>
                        <a:cubicBezTo>
                          <a:pt x="29" y="18"/>
                          <a:pt x="55" y="25"/>
                          <a:pt x="83" y="30"/>
                        </a:cubicBezTo>
                        <a:cubicBezTo>
                          <a:pt x="89" y="31"/>
                          <a:pt x="91" y="23"/>
                          <a:pt x="85" y="21"/>
                        </a:cubicBezTo>
                        <a:cubicBezTo>
                          <a:pt x="59" y="12"/>
                          <a:pt x="33" y="6"/>
                          <a:pt x="5" y="1"/>
                        </a:cubicBezTo>
                        <a:cubicBezTo>
                          <a:pt x="2" y="0"/>
                          <a:pt x="0" y="5"/>
                          <a:pt x="3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159" name="chenying0907 49">
                    <a:extLst>
                      <a:ext uri="{FF2B5EF4-FFF2-40B4-BE49-F238E27FC236}">
                        <a16:creationId xmlns:a16="http://schemas.microsoft.com/office/drawing/2014/main" id="{2C7246A6-5D55-CD0D-DECE-ABBC7AA6F22D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851276" y="4625976"/>
                    <a:ext cx="98425" cy="63500"/>
                  </a:xfrm>
                  <a:custGeom>
                    <a:avLst/>
                    <a:gdLst>
                      <a:gd name="T0" fmla="*/ 2 w 94"/>
                      <a:gd name="T1" fmla="*/ 4 h 61"/>
                      <a:gd name="T2" fmla="*/ 82 w 94"/>
                      <a:gd name="T3" fmla="*/ 60 h 61"/>
                      <a:gd name="T4" fmla="*/ 88 w 94"/>
                      <a:gd name="T5" fmla="*/ 49 h 61"/>
                      <a:gd name="T6" fmla="*/ 5 w 94"/>
                      <a:gd name="T7" fmla="*/ 1 h 61"/>
                      <a:gd name="T8" fmla="*/ 2 w 94"/>
                      <a:gd name="T9" fmla="*/ 4 h 6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4" h="61">
                        <a:moveTo>
                          <a:pt x="2" y="4"/>
                        </a:moveTo>
                        <a:cubicBezTo>
                          <a:pt x="26" y="27"/>
                          <a:pt x="50" y="51"/>
                          <a:pt x="82" y="60"/>
                        </a:cubicBezTo>
                        <a:cubicBezTo>
                          <a:pt x="88" y="61"/>
                          <a:pt x="94" y="53"/>
                          <a:pt x="88" y="49"/>
                        </a:cubicBezTo>
                        <a:cubicBezTo>
                          <a:pt x="64" y="28"/>
                          <a:pt x="35" y="13"/>
                          <a:pt x="5" y="1"/>
                        </a:cubicBezTo>
                        <a:cubicBezTo>
                          <a:pt x="3" y="0"/>
                          <a:pt x="0" y="2"/>
                          <a:pt x="2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160" name="chenying0907 50">
                    <a:extLst>
                      <a:ext uri="{FF2B5EF4-FFF2-40B4-BE49-F238E27FC236}">
                        <a16:creationId xmlns:a16="http://schemas.microsoft.com/office/drawing/2014/main" id="{04A4B648-04C5-C696-74A2-6326E6111581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706813" y="4486276"/>
                    <a:ext cx="82550" cy="73025"/>
                  </a:xfrm>
                  <a:custGeom>
                    <a:avLst/>
                    <a:gdLst>
                      <a:gd name="T0" fmla="*/ 2 w 79"/>
                      <a:gd name="T1" fmla="*/ 9 h 71"/>
                      <a:gd name="T2" fmla="*/ 68 w 79"/>
                      <a:gd name="T3" fmla="*/ 69 h 71"/>
                      <a:gd name="T4" fmla="*/ 75 w 79"/>
                      <a:gd name="T5" fmla="*/ 61 h 71"/>
                      <a:gd name="T6" fmla="*/ 9 w 79"/>
                      <a:gd name="T7" fmla="*/ 4 h 71"/>
                      <a:gd name="T8" fmla="*/ 2 w 79"/>
                      <a:gd name="T9" fmla="*/ 9 h 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9" h="71">
                        <a:moveTo>
                          <a:pt x="2" y="9"/>
                        </a:moveTo>
                        <a:cubicBezTo>
                          <a:pt x="15" y="34"/>
                          <a:pt x="42" y="57"/>
                          <a:pt x="68" y="69"/>
                        </a:cubicBezTo>
                        <a:cubicBezTo>
                          <a:pt x="73" y="71"/>
                          <a:pt x="79" y="65"/>
                          <a:pt x="75" y="61"/>
                        </a:cubicBezTo>
                        <a:cubicBezTo>
                          <a:pt x="53" y="40"/>
                          <a:pt x="28" y="25"/>
                          <a:pt x="9" y="4"/>
                        </a:cubicBezTo>
                        <a:cubicBezTo>
                          <a:pt x="5" y="0"/>
                          <a:pt x="0" y="5"/>
                          <a:pt x="2" y="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161" name="chenying0907 51">
                    <a:extLst>
                      <a:ext uri="{FF2B5EF4-FFF2-40B4-BE49-F238E27FC236}">
                        <a16:creationId xmlns:a16="http://schemas.microsoft.com/office/drawing/2014/main" id="{F6C4E974-2EBE-36B7-36CE-BA516CE87E60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595688" y="4313238"/>
                    <a:ext cx="57150" cy="82550"/>
                  </a:xfrm>
                  <a:custGeom>
                    <a:avLst/>
                    <a:gdLst>
                      <a:gd name="T0" fmla="*/ 1 w 56"/>
                      <a:gd name="T1" fmla="*/ 6 h 79"/>
                      <a:gd name="T2" fmla="*/ 45 w 56"/>
                      <a:gd name="T3" fmla="*/ 75 h 79"/>
                      <a:gd name="T4" fmla="*/ 52 w 56"/>
                      <a:gd name="T5" fmla="*/ 68 h 79"/>
                      <a:gd name="T6" fmla="*/ 9 w 56"/>
                      <a:gd name="T7" fmla="*/ 4 h 79"/>
                      <a:gd name="T8" fmla="*/ 1 w 56"/>
                      <a:gd name="T9" fmla="*/ 6 h 7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6" h="79">
                        <a:moveTo>
                          <a:pt x="1" y="6"/>
                        </a:moveTo>
                        <a:cubicBezTo>
                          <a:pt x="5" y="35"/>
                          <a:pt x="24" y="56"/>
                          <a:pt x="45" y="75"/>
                        </a:cubicBezTo>
                        <a:cubicBezTo>
                          <a:pt x="50" y="79"/>
                          <a:pt x="56" y="73"/>
                          <a:pt x="52" y="68"/>
                        </a:cubicBezTo>
                        <a:cubicBezTo>
                          <a:pt x="35" y="48"/>
                          <a:pt x="22" y="26"/>
                          <a:pt x="9" y="4"/>
                        </a:cubicBezTo>
                        <a:cubicBezTo>
                          <a:pt x="7" y="0"/>
                          <a:pt x="0" y="2"/>
                          <a:pt x="1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162" name="chenying0907 52">
                    <a:extLst>
                      <a:ext uri="{FF2B5EF4-FFF2-40B4-BE49-F238E27FC236}">
                        <a16:creationId xmlns:a16="http://schemas.microsoft.com/office/drawing/2014/main" id="{FAADF48A-5AA5-84E1-D684-BE7FE47C292D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533776" y="4113213"/>
                    <a:ext cx="42863" cy="101600"/>
                  </a:xfrm>
                  <a:custGeom>
                    <a:avLst/>
                    <a:gdLst>
                      <a:gd name="T0" fmla="*/ 2 w 42"/>
                      <a:gd name="T1" fmla="*/ 5 h 99"/>
                      <a:gd name="T2" fmla="*/ 31 w 42"/>
                      <a:gd name="T3" fmla="*/ 94 h 99"/>
                      <a:gd name="T4" fmla="*/ 39 w 42"/>
                      <a:gd name="T5" fmla="*/ 89 h 99"/>
                      <a:gd name="T6" fmla="*/ 10 w 42"/>
                      <a:gd name="T7" fmla="*/ 5 h 99"/>
                      <a:gd name="T8" fmla="*/ 2 w 42"/>
                      <a:gd name="T9" fmla="*/ 5 h 9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2" h="99">
                        <a:moveTo>
                          <a:pt x="2" y="5"/>
                        </a:moveTo>
                        <a:cubicBezTo>
                          <a:pt x="0" y="37"/>
                          <a:pt x="13" y="68"/>
                          <a:pt x="31" y="94"/>
                        </a:cubicBezTo>
                        <a:cubicBezTo>
                          <a:pt x="35" y="99"/>
                          <a:pt x="42" y="94"/>
                          <a:pt x="39" y="89"/>
                        </a:cubicBezTo>
                        <a:cubicBezTo>
                          <a:pt x="24" y="64"/>
                          <a:pt x="14" y="34"/>
                          <a:pt x="10" y="5"/>
                        </a:cubicBezTo>
                        <a:cubicBezTo>
                          <a:pt x="9" y="0"/>
                          <a:pt x="3" y="0"/>
                          <a:pt x="2" y="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163" name="chenying0907 53">
                    <a:extLst>
                      <a:ext uri="{FF2B5EF4-FFF2-40B4-BE49-F238E27FC236}">
                        <a16:creationId xmlns:a16="http://schemas.microsoft.com/office/drawing/2014/main" id="{152D1961-B466-A733-3F7D-E8F95F0AA629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517901" y="3932238"/>
                    <a:ext cx="20638" cy="79375"/>
                  </a:xfrm>
                  <a:custGeom>
                    <a:avLst/>
                    <a:gdLst>
                      <a:gd name="T0" fmla="*/ 4 w 19"/>
                      <a:gd name="T1" fmla="*/ 4 h 76"/>
                      <a:gd name="T2" fmla="*/ 10 w 19"/>
                      <a:gd name="T3" fmla="*/ 71 h 76"/>
                      <a:gd name="T4" fmla="*/ 18 w 19"/>
                      <a:gd name="T5" fmla="*/ 68 h 76"/>
                      <a:gd name="T6" fmla="*/ 10 w 19"/>
                      <a:gd name="T7" fmla="*/ 4 h 76"/>
                      <a:gd name="T8" fmla="*/ 4 w 19"/>
                      <a:gd name="T9" fmla="*/ 4 h 7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9" h="76">
                        <a:moveTo>
                          <a:pt x="4" y="4"/>
                        </a:moveTo>
                        <a:cubicBezTo>
                          <a:pt x="2" y="27"/>
                          <a:pt x="0" y="50"/>
                          <a:pt x="10" y="71"/>
                        </a:cubicBezTo>
                        <a:cubicBezTo>
                          <a:pt x="13" y="76"/>
                          <a:pt x="19" y="72"/>
                          <a:pt x="18" y="68"/>
                        </a:cubicBezTo>
                        <a:cubicBezTo>
                          <a:pt x="15" y="47"/>
                          <a:pt x="12" y="25"/>
                          <a:pt x="10" y="4"/>
                        </a:cubicBezTo>
                        <a:cubicBezTo>
                          <a:pt x="10" y="0"/>
                          <a:pt x="4" y="0"/>
                          <a:pt x="4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164" name="chenying0907 54">
                    <a:extLst>
                      <a:ext uri="{FF2B5EF4-FFF2-40B4-BE49-F238E27FC236}">
                        <a16:creationId xmlns:a16="http://schemas.microsoft.com/office/drawing/2014/main" id="{FFFD0C1F-B21C-7CD7-78B4-902E959A3534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522663" y="3695701"/>
                    <a:ext cx="47625" cy="131763"/>
                  </a:xfrm>
                  <a:custGeom>
                    <a:avLst/>
                    <a:gdLst>
                      <a:gd name="T0" fmla="*/ 4 w 46"/>
                      <a:gd name="T1" fmla="*/ 125 h 127"/>
                      <a:gd name="T2" fmla="*/ 43 w 46"/>
                      <a:gd name="T3" fmla="*/ 12 h 127"/>
                      <a:gd name="T4" fmla="*/ 33 w 46"/>
                      <a:gd name="T5" fmla="*/ 6 h 127"/>
                      <a:gd name="T6" fmla="*/ 0 w 46"/>
                      <a:gd name="T7" fmla="*/ 124 h 127"/>
                      <a:gd name="T8" fmla="*/ 4 w 46"/>
                      <a:gd name="T9" fmla="*/ 125 h 1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6" h="127">
                        <a:moveTo>
                          <a:pt x="4" y="125"/>
                        </a:moveTo>
                        <a:cubicBezTo>
                          <a:pt x="17" y="88"/>
                          <a:pt x="25" y="47"/>
                          <a:pt x="43" y="12"/>
                        </a:cubicBezTo>
                        <a:cubicBezTo>
                          <a:pt x="46" y="5"/>
                          <a:pt x="37" y="0"/>
                          <a:pt x="33" y="6"/>
                        </a:cubicBezTo>
                        <a:cubicBezTo>
                          <a:pt x="10" y="43"/>
                          <a:pt x="6" y="82"/>
                          <a:pt x="0" y="124"/>
                        </a:cubicBezTo>
                        <a:cubicBezTo>
                          <a:pt x="0" y="126"/>
                          <a:pt x="3" y="127"/>
                          <a:pt x="4" y="12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165" name="chenying0907 55">
                    <a:extLst>
                      <a:ext uri="{FF2B5EF4-FFF2-40B4-BE49-F238E27FC236}">
                        <a16:creationId xmlns:a16="http://schemas.microsoft.com/office/drawing/2014/main" id="{ADBC6EDF-6307-94D5-C42A-AE315DB4CD7F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586163" y="3575051"/>
                    <a:ext cx="50800" cy="66675"/>
                  </a:xfrm>
                  <a:custGeom>
                    <a:avLst/>
                    <a:gdLst>
                      <a:gd name="T0" fmla="*/ 9 w 48"/>
                      <a:gd name="T1" fmla="*/ 61 h 64"/>
                      <a:gd name="T2" fmla="*/ 21 w 48"/>
                      <a:gd name="T3" fmla="*/ 53 h 64"/>
                      <a:gd name="T4" fmla="*/ 31 w 48"/>
                      <a:gd name="T5" fmla="*/ 40 h 64"/>
                      <a:gd name="T6" fmla="*/ 47 w 48"/>
                      <a:gd name="T7" fmla="*/ 9 h 64"/>
                      <a:gd name="T8" fmla="*/ 39 w 48"/>
                      <a:gd name="T9" fmla="*/ 3 h 64"/>
                      <a:gd name="T10" fmla="*/ 18 w 48"/>
                      <a:gd name="T11" fmla="*/ 29 h 64"/>
                      <a:gd name="T12" fmla="*/ 11 w 48"/>
                      <a:gd name="T13" fmla="*/ 41 h 64"/>
                      <a:gd name="T14" fmla="*/ 3 w 48"/>
                      <a:gd name="T15" fmla="*/ 57 h 64"/>
                      <a:gd name="T16" fmla="*/ 9 w 48"/>
                      <a:gd name="T17" fmla="*/ 61 h 6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8" h="64">
                        <a:moveTo>
                          <a:pt x="9" y="61"/>
                        </a:moveTo>
                        <a:cubicBezTo>
                          <a:pt x="13" y="58"/>
                          <a:pt x="17" y="56"/>
                          <a:pt x="21" y="53"/>
                        </a:cubicBezTo>
                        <a:cubicBezTo>
                          <a:pt x="25" y="49"/>
                          <a:pt x="28" y="45"/>
                          <a:pt x="31" y="40"/>
                        </a:cubicBezTo>
                        <a:cubicBezTo>
                          <a:pt x="39" y="31"/>
                          <a:pt x="44" y="21"/>
                          <a:pt x="47" y="9"/>
                        </a:cubicBezTo>
                        <a:cubicBezTo>
                          <a:pt x="48" y="5"/>
                          <a:pt x="43" y="0"/>
                          <a:pt x="39" y="3"/>
                        </a:cubicBezTo>
                        <a:cubicBezTo>
                          <a:pt x="30" y="11"/>
                          <a:pt x="24" y="19"/>
                          <a:pt x="18" y="29"/>
                        </a:cubicBezTo>
                        <a:cubicBezTo>
                          <a:pt x="15" y="33"/>
                          <a:pt x="13" y="37"/>
                          <a:pt x="11" y="41"/>
                        </a:cubicBezTo>
                        <a:cubicBezTo>
                          <a:pt x="8" y="46"/>
                          <a:pt x="6" y="52"/>
                          <a:pt x="3" y="57"/>
                        </a:cubicBezTo>
                        <a:cubicBezTo>
                          <a:pt x="0" y="60"/>
                          <a:pt x="5" y="64"/>
                          <a:pt x="9" y="6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166" name="chenying0907 56">
                    <a:extLst>
                      <a:ext uri="{FF2B5EF4-FFF2-40B4-BE49-F238E27FC236}">
                        <a16:creationId xmlns:a16="http://schemas.microsoft.com/office/drawing/2014/main" id="{9EEAE43D-46CA-67D6-ED81-3A945323ACD6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698876" y="3435351"/>
                    <a:ext cx="66675" cy="74613"/>
                  </a:xfrm>
                  <a:custGeom>
                    <a:avLst/>
                    <a:gdLst>
                      <a:gd name="T0" fmla="*/ 11 w 64"/>
                      <a:gd name="T1" fmla="*/ 66 h 71"/>
                      <a:gd name="T2" fmla="*/ 60 w 64"/>
                      <a:gd name="T3" fmla="*/ 9 h 71"/>
                      <a:gd name="T4" fmla="*/ 56 w 64"/>
                      <a:gd name="T5" fmla="*/ 1 h 71"/>
                      <a:gd name="T6" fmla="*/ 2 w 64"/>
                      <a:gd name="T7" fmla="*/ 62 h 71"/>
                      <a:gd name="T8" fmla="*/ 11 w 64"/>
                      <a:gd name="T9" fmla="*/ 66 h 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4" h="71">
                        <a:moveTo>
                          <a:pt x="11" y="66"/>
                        </a:moveTo>
                        <a:cubicBezTo>
                          <a:pt x="22" y="42"/>
                          <a:pt x="41" y="26"/>
                          <a:pt x="60" y="9"/>
                        </a:cubicBezTo>
                        <a:cubicBezTo>
                          <a:pt x="64" y="6"/>
                          <a:pt x="60" y="0"/>
                          <a:pt x="56" y="1"/>
                        </a:cubicBezTo>
                        <a:cubicBezTo>
                          <a:pt x="26" y="8"/>
                          <a:pt x="8" y="34"/>
                          <a:pt x="2" y="62"/>
                        </a:cubicBezTo>
                        <a:cubicBezTo>
                          <a:pt x="0" y="67"/>
                          <a:pt x="8" y="71"/>
                          <a:pt x="11" y="6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167" name="chenying0907 57">
                    <a:extLst>
                      <a:ext uri="{FF2B5EF4-FFF2-40B4-BE49-F238E27FC236}">
                        <a16:creationId xmlns:a16="http://schemas.microsoft.com/office/drawing/2014/main" id="{439E596A-A7E0-578A-80F6-C37A2EF01B67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798888" y="3357563"/>
                    <a:ext cx="57150" cy="34925"/>
                  </a:xfrm>
                  <a:custGeom>
                    <a:avLst/>
                    <a:gdLst>
                      <a:gd name="T0" fmla="*/ 5 w 56"/>
                      <a:gd name="T1" fmla="*/ 33 h 34"/>
                      <a:gd name="T2" fmla="*/ 16 w 56"/>
                      <a:gd name="T3" fmla="*/ 32 h 34"/>
                      <a:gd name="T4" fmla="*/ 29 w 56"/>
                      <a:gd name="T5" fmla="*/ 28 h 34"/>
                      <a:gd name="T6" fmla="*/ 51 w 56"/>
                      <a:gd name="T7" fmla="*/ 13 h 34"/>
                      <a:gd name="T8" fmla="*/ 46 w 56"/>
                      <a:gd name="T9" fmla="*/ 2 h 34"/>
                      <a:gd name="T10" fmla="*/ 22 w 56"/>
                      <a:gd name="T11" fmla="*/ 11 h 34"/>
                      <a:gd name="T12" fmla="*/ 10 w 56"/>
                      <a:gd name="T13" fmla="*/ 19 h 34"/>
                      <a:gd name="T14" fmla="*/ 3 w 56"/>
                      <a:gd name="T15" fmla="*/ 27 h 34"/>
                      <a:gd name="T16" fmla="*/ 5 w 56"/>
                      <a:gd name="T17" fmla="*/ 33 h 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56" h="34">
                        <a:moveTo>
                          <a:pt x="5" y="33"/>
                        </a:moveTo>
                        <a:cubicBezTo>
                          <a:pt x="9" y="32"/>
                          <a:pt x="12" y="33"/>
                          <a:pt x="16" y="32"/>
                        </a:cubicBezTo>
                        <a:cubicBezTo>
                          <a:pt x="20" y="31"/>
                          <a:pt x="24" y="29"/>
                          <a:pt x="29" y="28"/>
                        </a:cubicBezTo>
                        <a:cubicBezTo>
                          <a:pt x="38" y="24"/>
                          <a:pt x="43" y="19"/>
                          <a:pt x="51" y="13"/>
                        </a:cubicBezTo>
                        <a:cubicBezTo>
                          <a:pt x="56" y="10"/>
                          <a:pt x="53" y="0"/>
                          <a:pt x="46" y="2"/>
                        </a:cubicBezTo>
                        <a:cubicBezTo>
                          <a:pt x="37" y="5"/>
                          <a:pt x="30" y="7"/>
                          <a:pt x="22" y="11"/>
                        </a:cubicBezTo>
                        <a:cubicBezTo>
                          <a:pt x="18" y="14"/>
                          <a:pt x="14" y="16"/>
                          <a:pt x="10" y="19"/>
                        </a:cubicBezTo>
                        <a:cubicBezTo>
                          <a:pt x="7" y="21"/>
                          <a:pt x="5" y="25"/>
                          <a:pt x="3" y="27"/>
                        </a:cubicBezTo>
                        <a:cubicBezTo>
                          <a:pt x="0" y="29"/>
                          <a:pt x="1" y="34"/>
                          <a:pt x="5" y="3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168" name="chenying0907 58">
                    <a:extLst>
                      <a:ext uri="{FF2B5EF4-FFF2-40B4-BE49-F238E27FC236}">
                        <a16:creationId xmlns:a16="http://schemas.microsoft.com/office/drawing/2014/main" id="{21CD133B-EA2A-7203-57DF-9F9D71868D3B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725863" y="3227388"/>
                    <a:ext cx="76200" cy="69850"/>
                  </a:xfrm>
                  <a:custGeom>
                    <a:avLst/>
                    <a:gdLst>
                      <a:gd name="T0" fmla="*/ 69 w 74"/>
                      <a:gd name="T1" fmla="*/ 58 h 68"/>
                      <a:gd name="T2" fmla="*/ 42 w 74"/>
                      <a:gd name="T3" fmla="*/ 36 h 68"/>
                      <a:gd name="T4" fmla="*/ 14 w 74"/>
                      <a:gd name="T5" fmla="*/ 6 h 68"/>
                      <a:gd name="T6" fmla="*/ 3 w 74"/>
                      <a:gd name="T7" fmla="*/ 15 h 68"/>
                      <a:gd name="T8" fmla="*/ 66 w 74"/>
                      <a:gd name="T9" fmla="*/ 66 h 68"/>
                      <a:gd name="T10" fmla="*/ 69 w 74"/>
                      <a:gd name="T11" fmla="*/ 58 h 6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74" h="68">
                        <a:moveTo>
                          <a:pt x="69" y="58"/>
                        </a:moveTo>
                        <a:cubicBezTo>
                          <a:pt x="59" y="53"/>
                          <a:pt x="50" y="44"/>
                          <a:pt x="42" y="36"/>
                        </a:cubicBezTo>
                        <a:cubicBezTo>
                          <a:pt x="32" y="26"/>
                          <a:pt x="23" y="16"/>
                          <a:pt x="14" y="6"/>
                        </a:cubicBezTo>
                        <a:cubicBezTo>
                          <a:pt x="9" y="0"/>
                          <a:pt x="0" y="8"/>
                          <a:pt x="3" y="15"/>
                        </a:cubicBezTo>
                        <a:cubicBezTo>
                          <a:pt x="17" y="41"/>
                          <a:pt x="38" y="58"/>
                          <a:pt x="66" y="66"/>
                        </a:cubicBezTo>
                        <a:cubicBezTo>
                          <a:pt x="71" y="68"/>
                          <a:pt x="74" y="60"/>
                          <a:pt x="69" y="5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169" name="chenying0907 59">
                    <a:extLst>
                      <a:ext uri="{FF2B5EF4-FFF2-40B4-BE49-F238E27FC236}">
                        <a16:creationId xmlns:a16="http://schemas.microsoft.com/office/drawing/2014/main" id="{01BFB815-64C1-50DC-EBBF-1737DFAACD2D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622676" y="3065463"/>
                    <a:ext cx="60325" cy="96838"/>
                  </a:xfrm>
                  <a:custGeom>
                    <a:avLst/>
                    <a:gdLst>
                      <a:gd name="T0" fmla="*/ 54 w 58"/>
                      <a:gd name="T1" fmla="*/ 85 h 94"/>
                      <a:gd name="T2" fmla="*/ 12 w 58"/>
                      <a:gd name="T3" fmla="*/ 6 h 94"/>
                      <a:gd name="T4" fmla="*/ 2 w 58"/>
                      <a:gd name="T5" fmla="*/ 9 h 94"/>
                      <a:gd name="T6" fmla="*/ 47 w 58"/>
                      <a:gd name="T7" fmla="*/ 91 h 94"/>
                      <a:gd name="T8" fmla="*/ 54 w 58"/>
                      <a:gd name="T9" fmla="*/ 85 h 9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8" h="94">
                        <a:moveTo>
                          <a:pt x="54" y="85"/>
                        </a:moveTo>
                        <a:cubicBezTo>
                          <a:pt x="37" y="61"/>
                          <a:pt x="23" y="35"/>
                          <a:pt x="12" y="6"/>
                        </a:cubicBezTo>
                        <a:cubicBezTo>
                          <a:pt x="10" y="0"/>
                          <a:pt x="0" y="2"/>
                          <a:pt x="2" y="9"/>
                        </a:cubicBezTo>
                        <a:cubicBezTo>
                          <a:pt x="7" y="41"/>
                          <a:pt x="22" y="71"/>
                          <a:pt x="47" y="91"/>
                        </a:cubicBezTo>
                        <a:cubicBezTo>
                          <a:pt x="51" y="94"/>
                          <a:pt x="58" y="90"/>
                          <a:pt x="54" y="8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170" name="chenying0907 60">
                    <a:extLst>
                      <a:ext uri="{FF2B5EF4-FFF2-40B4-BE49-F238E27FC236}">
                        <a16:creationId xmlns:a16="http://schemas.microsoft.com/office/drawing/2014/main" id="{B3392D04-EDB3-2203-0CA5-120EEE9E9B9F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565526" y="2909888"/>
                    <a:ext cx="22225" cy="68263"/>
                  </a:xfrm>
                  <a:custGeom>
                    <a:avLst/>
                    <a:gdLst>
                      <a:gd name="T0" fmla="*/ 22 w 22"/>
                      <a:gd name="T1" fmla="*/ 62 h 66"/>
                      <a:gd name="T2" fmla="*/ 9 w 22"/>
                      <a:gd name="T3" fmla="*/ 4 h 66"/>
                      <a:gd name="T4" fmla="*/ 1 w 22"/>
                      <a:gd name="T5" fmla="*/ 6 h 66"/>
                      <a:gd name="T6" fmla="*/ 18 w 22"/>
                      <a:gd name="T7" fmla="*/ 64 h 66"/>
                      <a:gd name="T8" fmla="*/ 22 w 22"/>
                      <a:gd name="T9" fmla="*/ 62 h 6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2" h="66">
                        <a:moveTo>
                          <a:pt x="22" y="62"/>
                        </a:moveTo>
                        <a:cubicBezTo>
                          <a:pt x="17" y="43"/>
                          <a:pt x="16" y="23"/>
                          <a:pt x="9" y="4"/>
                        </a:cubicBezTo>
                        <a:cubicBezTo>
                          <a:pt x="7" y="0"/>
                          <a:pt x="0" y="1"/>
                          <a:pt x="1" y="6"/>
                        </a:cubicBezTo>
                        <a:cubicBezTo>
                          <a:pt x="6" y="25"/>
                          <a:pt x="6" y="47"/>
                          <a:pt x="18" y="64"/>
                        </a:cubicBezTo>
                        <a:cubicBezTo>
                          <a:pt x="19" y="66"/>
                          <a:pt x="22" y="65"/>
                          <a:pt x="22" y="6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171" name="chenying0907 61">
                    <a:extLst>
                      <a:ext uri="{FF2B5EF4-FFF2-40B4-BE49-F238E27FC236}">
                        <a16:creationId xmlns:a16="http://schemas.microsoft.com/office/drawing/2014/main" id="{BDDC862F-2CDC-1C62-F11B-AFFAA9641761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538538" y="2741613"/>
                    <a:ext cx="28575" cy="100013"/>
                  </a:xfrm>
                  <a:custGeom>
                    <a:avLst/>
                    <a:gdLst>
                      <a:gd name="T0" fmla="*/ 22 w 27"/>
                      <a:gd name="T1" fmla="*/ 89 h 96"/>
                      <a:gd name="T2" fmla="*/ 15 w 27"/>
                      <a:gd name="T3" fmla="*/ 8 h 96"/>
                      <a:gd name="T4" fmla="*/ 2 w 27"/>
                      <a:gd name="T5" fmla="*/ 8 h 96"/>
                      <a:gd name="T6" fmla="*/ 9 w 27"/>
                      <a:gd name="T7" fmla="*/ 89 h 96"/>
                      <a:gd name="T8" fmla="*/ 22 w 27"/>
                      <a:gd name="T9" fmla="*/ 89 h 9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7" h="96">
                        <a:moveTo>
                          <a:pt x="22" y="89"/>
                        </a:moveTo>
                        <a:cubicBezTo>
                          <a:pt x="27" y="62"/>
                          <a:pt x="18" y="35"/>
                          <a:pt x="15" y="8"/>
                        </a:cubicBezTo>
                        <a:cubicBezTo>
                          <a:pt x="14" y="0"/>
                          <a:pt x="3" y="0"/>
                          <a:pt x="2" y="8"/>
                        </a:cubicBezTo>
                        <a:cubicBezTo>
                          <a:pt x="0" y="35"/>
                          <a:pt x="4" y="62"/>
                          <a:pt x="9" y="89"/>
                        </a:cubicBezTo>
                        <a:cubicBezTo>
                          <a:pt x="10" y="96"/>
                          <a:pt x="21" y="96"/>
                          <a:pt x="22" y="8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172" name="chenying0907 62">
                    <a:extLst>
                      <a:ext uri="{FF2B5EF4-FFF2-40B4-BE49-F238E27FC236}">
                        <a16:creationId xmlns:a16="http://schemas.microsoft.com/office/drawing/2014/main" id="{7FF3B3A6-C061-15F7-431B-2AC2775643FE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546476" y="2592388"/>
                    <a:ext cx="22225" cy="73025"/>
                  </a:xfrm>
                  <a:custGeom>
                    <a:avLst/>
                    <a:gdLst>
                      <a:gd name="T0" fmla="*/ 13 w 22"/>
                      <a:gd name="T1" fmla="*/ 66 h 70"/>
                      <a:gd name="T2" fmla="*/ 21 w 22"/>
                      <a:gd name="T3" fmla="*/ 8 h 70"/>
                      <a:gd name="T4" fmla="*/ 11 w 22"/>
                      <a:gd name="T5" fmla="*/ 6 h 70"/>
                      <a:gd name="T6" fmla="*/ 5 w 22"/>
                      <a:gd name="T7" fmla="*/ 66 h 70"/>
                      <a:gd name="T8" fmla="*/ 13 w 22"/>
                      <a:gd name="T9" fmla="*/ 66 h 7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2" h="70">
                        <a:moveTo>
                          <a:pt x="13" y="66"/>
                        </a:moveTo>
                        <a:cubicBezTo>
                          <a:pt x="17" y="47"/>
                          <a:pt x="16" y="27"/>
                          <a:pt x="21" y="8"/>
                        </a:cubicBezTo>
                        <a:cubicBezTo>
                          <a:pt x="22" y="2"/>
                          <a:pt x="13" y="0"/>
                          <a:pt x="11" y="6"/>
                        </a:cubicBezTo>
                        <a:cubicBezTo>
                          <a:pt x="4" y="26"/>
                          <a:pt x="0" y="45"/>
                          <a:pt x="5" y="66"/>
                        </a:cubicBezTo>
                        <a:cubicBezTo>
                          <a:pt x="6" y="70"/>
                          <a:pt x="12" y="70"/>
                          <a:pt x="13" y="6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173" name="chenying0907 63">
                    <a:extLst>
                      <a:ext uri="{FF2B5EF4-FFF2-40B4-BE49-F238E27FC236}">
                        <a16:creationId xmlns:a16="http://schemas.microsoft.com/office/drawing/2014/main" id="{20863A0D-D8EA-0109-695A-062FBABDA571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595688" y="2397126"/>
                    <a:ext cx="49213" cy="103188"/>
                  </a:xfrm>
                  <a:custGeom>
                    <a:avLst/>
                    <a:gdLst>
                      <a:gd name="T0" fmla="*/ 7 w 47"/>
                      <a:gd name="T1" fmla="*/ 96 h 99"/>
                      <a:gd name="T2" fmla="*/ 45 w 47"/>
                      <a:gd name="T3" fmla="*/ 8 h 99"/>
                      <a:gd name="T4" fmla="*/ 36 w 47"/>
                      <a:gd name="T5" fmla="*/ 5 h 99"/>
                      <a:gd name="T6" fmla="*/ 0 w 47"/>
                      <a:gd name="T7" fmla="*/ 94 h 99"/>
                      <a:gd name="T8" fmla="*/ 7 w 47"/>
                      <a:gd name="T9" fmla="*/ 96 h 9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7" h="99">
                        <a:moveTo>
                          <a:pt x="7" y="96"/>
                        </a:moveTo>
                        <a:cubicBezTo>
                          <a:pt x="20" y="67"/>
                          <a:pt x="33" y="38"/>
                          <a:pt x="45" y="8"/>
                        </a:cubicBezTo>
                        <a:cubicBezTo>
                          <a:pt x="47" y="3"/>
                          <a:pt x="39" y="0"/>
                          <a:pt x="36" y="5"/>
                        </a:cubicBezTo>
                        <a:cubicBezTo>
                          <a:pt x="19" y="33"/>
                          <a:pt x="4" y="61"/>
                          <a:pt x="0" y="94"/>
                        </a:cubicBezTo>
                        <a:cubicBezTo>
                          <a:pt x="0" y="97"/>
                          <a:pt x="6" y="99"/>
                          <a:pt x="7" y="9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174" name="chenying0907 64">
                    <a:extLst>
                      <a:ext uri="{FF2B5EF4-FFF2-40B4-BE49-F238E27FC236}">
                        <a16:creationId xmlns:a16="http://schemas.microsoft.com/office/drawing/2014/main" id="{046A3536-99C6-71D0-BF58-73F09FFB52CE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670301" y="2254251"/>
                    <a:ext cx="57150" cy="80963"/>
                  </a:xfrm>
                  <a:custGeom>
                    <a:avLst/>
                    <a:gdLst>
                      <a:gd name="T0" fmla="*/ 8 w 55"/>
                      <a:gd name="T1" fmla="*/ 74 h 78"/>
                      <a:gd name="T2" fmla="*/ 27 w 55"/>
                      <a:gd name="T3" fmla="*/ 44 h 78"/>
                      <a:gd name="T4" fmla="*/ 52 w 55"/>
                      <a:gd name="T5" fmla="*/ 10 h 78"/>
                      <a:gd name="T6" fmla="*/ 45 w 55"/>
                      <a:gd name="T7" fmla="*/ 3 h 78"/>
                      <a:gd name="T8" fmla="*/ 16 w 55"/>
                      <a:gd name="T9" fmla="*/ 33 h 78"/>
                      <a:gd name="T10" fmla="*/ 1 w 55"/>
                      <a:gd name="T11" fmla="*/ 72 h 78"/>
                      <a:gd name="T12" fmla="*/ 8 w 55"/>
                      <a:gd name="T13" fmla="*/ 74 h 7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55" h="78">
                        <a:moveTo>
                          <a:pt x="8" y="74"/>
                        </a:moveTo>
                        <a:cubicBezTo>
                          <a:pt x="12" y="63"/>
                          <a:pt x="21" y="53"/>
                          <a:pt x="27" y="44"/>
                        </a:cubicBezTo>
                        <a:cubicBezTo>
                          <a:pt x="35" y="32"/>
                          <a:pt x="45" y="22"/>
                          <a:pt x="52" y="10"/>
                        </a:cubicBezTo>
                        <a:cubicBezTo>
                          <a:pt x="55" y="6"/>
                          <a:pt x="50" y="0"/>
                          <a:pt x="45" y="3"/>
                        </a:cubicBezTo>
                        <a:cubicBezTo>
                          <a:pt x="34" y="11"/>
                          <a:pt x="25" y="21"/>
                          <a:pt x="16" y="33"/>
                        </a:cubicBezTo>
                        <a:cubicBezTo>
                          <a:pt x="7" y="45"/>
                          <a:pt x="5" y="57"/>
                          <a:pt x="1" y="72"/>
                        </a:cubicBezTo>
                        <a:cubicBezTo>
                          <a:pt x="0" y="76"/>
                          <a:pt x="6" y="78"/>
                          <a:pt x="8" y="7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175" name="chenying0907 65">
                    <a:extLst>
                      <a:ext uri="{FF2B5EF4-FFF2-40B4-BE49-F238E27FC236}">
                        <a16:creationId xmlns:a16="http://schemas.microsoft.com/office/drawing/2014/main" id="{9F5C27BE-CE2E-44C7-0FE8-924A9287D693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754438" y="2087563"/>
                    <a:ext cx="73025" cy="87313"/>
                  </a:xfrm>
                  <a:custGeom>
                    <a:avLst/>
                    <a:gdLst>
                      <a:gd name="T0" fmla="*/ 6 w 71"/>
                      <a:gd name="T1" fmla="*/ 84 h 85"/>
                      <a:gd name="T2" fmla="*/ 66 w 71"/>
                      <a:gd name="T3" fmla="*/ 14 h 85"/>
                      <a:gd name="T4" fmla="*/ 58 w 71"/>
                      <a:gd name="T5" fmla="*/ 5 h 85"/>
                      <a:gd name="T6" fmla="*/ 1 w 71"/>
                      <a:gd name="T7" fmla="*/ 81 h 85"/>
                      <a:gd name="T8" fmla="*/ 6 w 71"/>
                      <a:gd name="T9" fmla="*/ 84 h 8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1" h="85">
                        <a:moveTo>
                          <a:pt x="6" y="84"/>
                        </a:moveTo>
                        <a:cubicBezTo>
                          <a:pt x="31" y="64"/>
                          <a:pt x="46" y="37"/>
                          <a:pt x="66" y="14"/>
                        </a:cubicBezTo>
                        <a:cubicBezTo>
                          <a:pt x="71" y="8"/>
                          <a:pt x="64" y="0"/>
                          <a:pt x="58" y="5"/>
                        </a:cubicBezTo>
                        <a:cubicBezTo>
                          <a:pt x="33" y="26"/>
                          <a:pt x="11" y="49"/>
                          <a:pt x="1" y="81"/>
                        </a:cubicBezTo>
                        <a:cubicBezTo>
                          <a:pt x="0" y="84"/>
                          <a:pt x="4" y="85"/>
                          <a:pt x="6" y="8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176" name="chenying0907 66">
                    <a:extLst>
                      <a:ext uri="{FF2B5EF4-FFF2-40B4-BE49-F238E27FC236}">
                        <a16:creationId xmlns:a16="http://schemas.microsoft.com/office/drawing/2014/main" id="{D851A3C6-D5AC-5631-4502-75D5FF32B51D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865563" y="1936751"/>
                    <a:ext cx="80963" cy="104775"/>
                  </a:xfrm>
                  <a:custGeom>
                    <a:avLst/>
                    <a:gdLst>
                      <a:gd name="T0" fmla="*/ 8 w 79"/>
                      <a:gd name="T1" fmla="*/ 98 h 101"/>
                      <a:gd name="T2" fmla="*/ 74 w 79"/>
                      <a:gd name="T3" fmla="*/ 12 h 101"/>
                      <a:gd name="T4" fmla="*/ 67 w 79"/>
                      <a:gd name="T5" fmla="*/ 5 h 101"/>
                      <a:gd name="T6" fmla="*/ 31 w 79"/>
                      <a:gd name="T7" fmla="*/ 43 h 101"/>
                      <a:gd name="T8" fmla="*/ 2 w 79"/>
                      <a:gd name="T9" fmla="*/ 94 h 101"/>
                      <a:gd name="T10" fmla="*/ 8 w 79"/>
                      <a:gd name="T11" fmla="*/ 98 h 10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79" h="101">
                        <a:moveTo>
                          <a:pt x="8" y="98"/>
                        </a:moveTo>
                        <a:cubicBezTo>
                          <a:pt x="34" y="72"/>
                          <a:pt x="51" y="41"/>
                          <a:pt x="74" y="12"/>
                        </a:cubicBezTo>
                        <a:cubicBezTo>
                          <a:pt x="79" y="7"/>
                          <a:pt x="72" y="0"/>
                          <a:pt x="67" y="5"/>
                        </a:cubicBezTo>
                        <a:cubicBezTo>
                          <a:pt x="53" y="17"/>
                          <a:pt x="41" y="28"/>
                          <a:pt x="31" y="43"/>
                        </a:cubicBezTo>
                        <a:cubicBezTo>
                          <a:pt x="20" y="59"/>
                          <a:pt x="12" y="76"/>
                          <a:pt x="2" y="94"/>
                        </a:cubicBezTo>
                        <a:cubicBezTo>
                          <a:pt x="0" y="97"/>
                          <a:pt x="5" y="101"/>
                          <a:pt x="8" y="9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177" name="chenying0907 67">
                    <a:extLst>
                      <a:ext uri="{FF2B5EF4-FFF2-40B4-BE49-F238E27FC236}">
                        <a16:creationId xmlns:a16="http://schemas.microsoft.com/office/drawing/2014/main" id="{3DEB895E-6FAE-267D-D50B-AFC45785E381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984626" y="1827213"/>
                    <a:ext cx="87313" cy="65088"/>
                  </a:xfrm>
                  <a:custGeom>
                    <a:avLst/>
                    <a:gdLst>
                      <a:gd name="T0" fmla="*/ 8 w 85"/>
                      <a:gd name="T1" fmla="*/ 61 h 63"/>
                      <a:gd name="T2" fmla="*/ 23 w 85"/>
                      <a:gd name="T3" fmla="*/ 57 h 63"/>
                      <a:gd name="T4" fmla="*/ 40 w 85"/>
                      <a:gd name="T5" fmla="*/ 47 h 63"/>
                      <a:gd name="T6" fmla="*/ 76 w 85"/>
                      <a:gd name="T7" fmla="*/ 21 h 63"/>
                      <a:gd name="T8" fmla="*/ 67 w 85"/>
                      <a:gd name="T9" fmla="*/ 6 h 63"/>
                      <a:gd name="T10" fmla="*/ 34 w 85"/>
                      <a:gd name="T11" fmla="*/ 26 h 63"/>
                      <a:gd name="T12" fmla="*/ 18 w 85"/>
                      <a:gd name="T13" fmla="*/ 38 h 63"/>
                      <a:gd name="T14" fmla="*/ 3 w 85"/>
                      <a:gd name="T15" fmla="*/ 53 h 63"/>
                      <a:gd name="T16" fmla="*/ 8 w 85"/>
                      <a:gd name="T17" fmla="*/ 61 h 6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85" h="63">
                        <a:moveTo>
                          <a:pt x="8" y="61"/>
                        </a:moveTo>
                        <a:cubicBezTo>
                          <a:pt x="13" y="59"/>
                          <a:pt x="18" y="59"/>
                          <a:pt x="23" y="57"/>
                        </a:cubicBezTo>
                        <a:cubicBezTo>
                          <a:pt x="29" y="54"/>
                          <a:pt x="35" y="50"/>
                          <a:pt x="40" y="47"/>
                        </a:cubicBezTo>
                        <a:cubicBezTo>
                          <a:pt x="53" y="39"/>
                          <a:pt x="64" y="30"/>
                          <a:pt x="76" y="21"/>
                        </a:cubicBezTo>
                        <a:cubicBezTo>
                          <a:pt x="85" y="14"/>
                          <a:pt x="77" y="0"/>
                          <a:pt x="67" y="6"/>
                        </a:cubicBezTo>
                        <a:cubicBezTo>
                          <a:pt x="56" y="12"/>
                          <a:pt x="44" y="18"/>
                          <a:pt x="34" y="26"/>
                        </a:cubicBezTo>
                        <a:cubicBezTo>
                          <a:pt x="28" y="30"/>
                          <a:pt x="23" y="34"/>
                          <a:pt x="18" y="38"/>
                        </a:cubicBezTo>
                        <a:cubicBezTo>
                          <a:pt x="11" y="42"/>
                          <a:pt x="8" y="48"/>
                          <a:pt x="3" y="53"/>
                        </a:cubicBezTo>
                        <a:cubicBezTo>
                          <a:pt x="0" y="57"/>
                          <a:pt x="3" y="63"/>
                          <a:pt x="8" y="6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178" name="chenying0907 68">
                    <a:extLst>
                      <a:ext uri="{FF2B5EF4-FFF2-40B4-BE49-F238E27FC236}">
                        <a16:creationId xmlns:a16="http://schemas.microsoft.com/office/drawing/2014/main" id="{3206277C-CB04-AAF0-D646-ED8D309B382A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127501" y="1725613"/>
                    <a:ext cx="109538" cy="76200"/>
                  </a:xfrm>
                  <a:custGeom>
                    <a:avLst/>
                    <a:gdLst>
                      <a:gd name="T0" fmla="*/ 9 w 105"/>
                      <a:gd name="T1" fmla="*/ 71 h 74"/>
                      <a:gd name="T2" fmla="*/ 96 w 105"/>
                      <a:gd name="T3" fmla="*/ 16 h 74"/>
                      <a:gd name="T4" fmla="*/ 89 w 105"/>
                      <a:gd name="T5" fmla="*/ 4 h 74"/>
                      <a:gd name="T6" fmla="*/ 2 w 105"/>
                      <a:gd name="T7" fmla="*/ 66 h 74"/>
                      <a:gd name="T8" fmla="*/ 9 w 105"/>
                      <a:gd name="T9" fmla="*/ 71 h 7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5" h="74">
                        <a:moveTo>
                          <a:pt x="9" y="71"/>
                        </a:moveTo>
                        <a:cubicBezTo>
                          <a:pt x="33" y="47"/>
                          <a:pt x="67" y="33"/>
                          <a:pt x="96" y="16"/>
                        </a:cubicBezTo>
                        <a:cubicBezTo>
                          <a:pt x="105" y="12"/>
                          <a:pt x="97" y="0"/>
                          <a:pt x="89" y="4"/>
                        </a:cubicBezTo>
                        <a:cubicBezTo>
                          <a:pt x="55" y="19"/>
                          <a:pt x="22" y="32"/>
                          <a:pt x="2" y="66"/>
                        </a:cubicBezTo>
                        <a:cubicBezTo>
                          <a:pt x="0" y="70"/>
                          <a:pt x="5" y="74"/>
                          <a:pt x="9" y="7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179" name="chenying0907 69">
                    <a:extLst>
                      <a:ext uri="{FF2B5EF4-FFF2-40B4-BE49-F238E27FC236}">
                        <a16:creationId xmlns:a16="http://schemas.microsoft.com/office/drawing/2014/main" id="{9573482D-1962-B49F-C508-D6459B276F7F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300538" y="1655763"/>
                    <a:ext cx="87313" cy="47625"/>
                  </a:xfrm>
                  <a:custGeom>
                    <a:avLst/>
                    <a:gdLst>
                      <a:gd name="T0" fmla="*/ 7 w 84"/>
                      <a:gd name="T1" fmla="*/ 46 h 47"/>
                      <a:gd name="T2" fmla="*/ 80 w 84"/>
                      <a:gd name="T3" fmla="*/ 9 h 47"/>
                      <a:gd name="T4" fmla="*/ 77 w 84"/>
                      <a:gd name="T5" fmla="*/ 3 h 47"/>
                      <a:gd name="T6" fmla="*/ 5 w 84"/>
                      <a:gd name="T7" fmla="*/ 38 h 47"/>
                      <a:gd name="T8" fmla="*/ 7 w 84"/>
                      <a:gd name="T9" fmla="*/ 4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4" h="47">
                        <a:moveTo>
                          <a:pt x="7" y="46"/>
                        </a:moveTo>
                        <a:cubicBezTo>
                          <a:pt x="36" y="41"/>
                          <a:pt x="58" y="26"/>
                          <a:pt x="80" y="9"/>
                        </a:cubicBezTo>
                        <a:cubicBezTo>
                          <a:pt x="84" y="6"/>
                          <a:pt x="81" y="0"/>
                          <a:pt x="77" y="3"/>
                        </a:cubicBezTo>
                        <a:cubicBezTo>
                          <a:pt x="54" y="16"/>
                          <a:pt x="30" y="29"/>
                          <a:pt x="5" y="38"/>
                        </a:cubicBezTo>
                        <a:cubicBezTo>
                          <a:pt x="0" y="40"/>
                          <a:pt x="2" y="47"/>
                          <a:pt x="7" y="4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180" name="chenying0907 70">
                    <a:extLst>
                      <a:ext uri="{FF2B5EF4-FFF2-40B4-BE49-F238E27FC236}">
                        <a16:creationId xmlns:a16="http://schemas.microsoft.com/office/drawing/2014/main" id="{C8E8519B-3EA6-514E-2FEC-B878A723084E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451351" y="1609726"/>
                    <a:ext cx="103188" cy="31750"/>
                  </a:xfrm>
                  <a:custGeom>
                    <a:avLst/>
                    <a:gdLst>
                      <a:gd name="T0" fmla="*/ 4 w 100"/>
                      <a:gd name="T1" fmla="*/ 25 h 31"/>
                      <a:gd name="T2" fmla="*/ 95 w 100"/>
                      <a:gd name="T3" fmla="*/ 11 h 31"/>
                      <a:gd name="T4" fmla="*/ 92 w 100"/>
                      <a:gd name="T5" fmla="*/ 1 h 31"/>
                      <a:gd name="T6" fmla="*/ 4 w 100"/>
                      <a:gd name="T7" fmla="*/ 17 h 31"/>
                      <a:gd name="T8" fmla="*/ 4 w 100"/>
                      <a:gd name="T9" fmla="*/ 25 h 3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0" h="31">
                        <a:moveTo>
                          <a:pt x="4" y="25"/>
                        </a:moveTo>
                        <a:cubicBezTo>
                          <a:pt x="34" y="31"/>
                          <a:pt x="67" y="23"/>
                          <a:pt x="95" y="11"/>
                        </a:cubicBezTo>
                        <a:cubicBezTo>
                          <a:pt x="100" y="9"/>
                          <a:pt x="97" y="0"/>
                          <a:pt x="92" y="1"/>
                        </a:cubicBezTo>
                        <a:cubicBezTo>
                          <a:pt x="63" y="3"/>
                          <a:pt x="32" y="9"/>
                          <a:pt x="4" y="17"/>
                        </a:cubicBezTo>
                        <a:cubicBezTo>
                          <a:pt x="0" y="18"/>
                          <a:pt x="0" y="24"/>
                          <a:pt x="4" y="2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181" name="chenying0907 71">
                    <a:extLst>
                      <a:ext uri="{FF2B5EF4-FFF2-40B4-BE49-F238E27FC236}">
                        <a16:creationId xmlns:a16="http://schemas.microsoft.com/office/drawing/2014/main" id="{E4AE10B3-E8E5-14F5-8E18-91BCE594F049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638676" y="1628776"/>
                    <a:ext cx="109538" cy="19050"/>
                  </a:xfrm>
                  <a:custGeom>
                    <a:avLst/>
                    <a:gdLst>
                      <a:gd name="T0" fmla="*/ 4 w 105"/>
                      <a:gd name="T1" fmla="*/ 13 h 18"/>
                      <a:gd name="T2" fmla="*/ 99 w 105"/>
                      <a:gd name="T3" fmla="*/ 14 h 18"/>
                      <a:gd name="T4" fmla="*/ 99 w 105"/>
                      <a:gd name="T5" fmla="*/ 4 h 18"/>
                      <a:gd name="T6" fmla="*/ 4 w 105"/>
                      <a:gd name="T7" fmla="*/ 5 h 18"/>
                      <a:gd name="T8" fmla="*/ 4 w 105"/>
                      <a:gd name="T9" fmla="*/ 13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5" h="18">
                        <a:moveTo>
                          <a:pt x="4" y="13"/>
                        </a:moveTo>
                        <a:cubicBezTo>
                          <a:pt x="35" y="18"/>
                          <a:pt x="67" y="17"/>
                          <a:pt x="99" y="14"/>
                        </a:cubicBezTo>
                        <a:cubicBezTo>
                          <a:pt x="105" y="13"/>
                          <a:pt x="105" y="5"/>
                          <a:pt x="99" y="4"/>
                        </a:cubicBezTo>
                        <a:cubicBezTo>
                          <a:pt x="67" y="1"/>
                          <a:pt x="35" y="0"/>
                          <a:pt x="4" y="5"/>
                        </a:cubicBezTo>
                        <a:cubicBezTo>
                          <a:pt x="0" y="6"/>
                          <a:pt x="0" y="12"/>
                          <a:pt x="4" y="1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182" name="chenying0907 72">
                    <a:extLst>
                      <a:ext uri="{FF2B5EF4-FFF2-40B4-BE49-F238E27FC236}">
                        <a16:creationId xmlns:a16="http://schemas.microsoft.com/office/drawing/2014/main" id="{5DFE7D5A-9A2A-4E9C-9106-F6DB22F1CC97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851401" y="1643063"/>
                    <a:ext cx="68263" cy="30163"/>
                  </a:xfrm>
                  <a:custGeom>
                    <a:avLst/>
                    <a:gdLst>
                      <a:gd name="T0" fmla="*/ 2 w 65"/>
                      <a:gd name="T1" fmla="*/ 4 h 28"/>
                      <a:gd name="T2" fmla="*/ 59 w 65"/>
                      <a:gd name="T3" fmla="*/ 27 h 28"/>
                      <a:gd name="T4" fmla="*/ 62 w 65"/>
                      <a:gd name="T5" fmla="*/ 21 h 28"/>
                      <a:gd name="T6" fmla="*/ 3 w 65"/>
                      <a:gd name="T7" fmla="*/ 1 h 28"/>
                      <a:gd name="T8" fmla="*/ 2 w 65"/>
                      <a:gd name="T9" fmla="*/ 4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5" h="28">
                        <a:moveTo>
                          <a:pt x="2" y="4"/>
                        </a:moveTo>
                        <a:cubicBezTo>
                          <a:pt x="19" y="15"/>
                          <a:pt x="40" y="22"/>
                          <a:pt x="59" y="27"/>
                        </a:cubicBezTo>
                        <a:cubicBezTo>
                          <a:pt x="63" y="28"/>
                          <a:pt x="65" y="23"/>
                          <a:pt x="62" y="21"/>
                        </a:cubicBezTo>
                        <a:cubicBezTo>
                          <a:pt x="43" y="13"/>
                          <a:pt x="23" y="7"/>
                          <a:pt x="3" y="1"/>
                        </a:cubicBezTo>
                        <a:cubicBezTo>
                          <a:pt x="1" y="0"/>
                          <a:pt x="0" y="3"/>
                          <a:pt x="2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183" name="chenying0907 73">
                    <a:extLst>
                      <a:ext uri="{FF2B5EF4-FFF2-40B4-BE49-F238E27FC236}">
                        <a16:creationId xmlns:a16="http://schemas.microsoft.com/office/drawing/2014/main" id="{C6374E01-C743-D2A9-D762-A7DF6FB6A433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008563" y="1714501"/>
                    <a:ext cx="71438" cy="33338"/>
                  </a:xfrm>
                  <a:custGeom>
                    <a:avLst/>
                    <a:gdLst>
                      <a:gd name="T0" fmla="*/ 3 w 68"/>
                      <a:gd name="T1" fmla="*/ 10 h 33"/>
                      <a:gd name="T2" fmla="*/ 59 w 68"/>
                      <a:gd name="T3" fmla="*/ 32 h 33"/>
                      <a:gd name="T4" fmla="*/ 64 w 68"/>
                      <a:gd name="T5" fmla="*/ 26 h 33"/>
                      <a:gd name="T6" fmla="*/ 3 w 68"/>
                      <a:gd name="T7" fmla="*/ 4 h 33"/>
                      <a:gd name="T8" fmla="*/ 3 w 68"/>
                      <a:gd name="T9" fmla="*/ 10 h 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8" h="33">
                        <a:moveTo>
                          <a:pt x="3" y="10"/>
                        </a:moveTo>
                        <a:cubicBezTo>
                          <a:pt x="23" y="14"/>
                          <a:pt x="40" y="23"/>
                          <a:pt x="59" y="32"/>
                        </a:cubicBezTo>
                        <a:cubicBezTo>
                          <a:pt x="63" y="33"/>
                          <a:pt x="68" y="29"/>
                          <a:pt x="64" y="26"/>
                        </a:cubicBezTo>
                        <a:cubicBezTo>
                          <a:pt x="46" y="10"/>
                          <a:pt x="26" y="0"/>
                          <a:pt x="3" y="4"/>
                        </a:cubicBezTo>
                        <a:cubicBezTo>
                          <a:pt x="0" y="4"/>
                          <a:pt x="0" y="9"/>
                          <a:pt x="3" y="1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184" name="chenying0907 74">
                    <a:extLst>
                      <a:ext uri="{FF2B5EF4-FFF2-40B4-BE49-F238E27FC236}">
                        <a16:creationId xmlns:a16="http://schemas.microsoft.com/office/drawing/2014/main" id="{79320430-E80D-A484-61EA-0F24953C5597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149851" y="1784351"/>
                    <a:ext cx="85725" cy="47625"/>
                  </a:xfrm>
                  <a:custGeom>
                    <a:avLst/>
                    <a:gdLst>
                      <a:gd name="T0" fmla="*/ 3 w 83"/>
                      <a:gd name="T1" fmla="*/ 6 h 46"/>
                      <a:gd name="T2" fmla="*/ 75 w 83"/>
                      <a:gd name="T3" fmla="*/ 43 h 46"/>
                      <a:gd name="T4" fmla="*/ 79 w 83"/>
                      <a:gd name="T5" fmla="*/ 37 h 46"/>
                      <a:gd name="T6" fmla="*/ 6 w 83"/>
                      <a:gd name="T7" fmla="*/ 1 h 46"/>
                      <a:gd name="T8" fmla="*/ 3 w 83"/>
                      <a:gd name="T9" fmla="*/ 6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3" h="46">
                        <a:moveTo>
                          <a:pt x="3" y="6"/>
                        </a:moveTo>
                        <a:cubicBezTo>
                          <a:pt x="28" y="18"/>
                          <a:pt x="52" y="30"/>
                          <a:pt x="75" y="43"/>
                        </a:cubicBezTo>
                        <a:cubicBezTo>
                          <a:pt x="80" y="46"/>
                          <a:pt x="83" y="39"/>
                          <a:pt x="79" y="37"/>
                        </a:cubicBezTo>
                        <a:cubicBezTo>
                          <a:pt x="57" y="20"/>
                          <a:pt x="33" y="7"/>
                          <a:pt x="6" y="1"/>
                        </a:cubicBezTo>
                        <a:cubicBezTo>
                          <a:pt x="2" y="0"/>
                          <a:pt x="0" y="5"/>
                          <a:pt x="3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185" name="chenying0907 75">
                    <a:extLst>
                      <a:ext uri="{FF2B5EF4-FFF2-40B4-BE49-F238E27FC236}">
                        <a16:creationId xmlns:a16="http://schemas.microsoft.com/office/drawing/2014/main" id="{379A1142-3469-BB26-BE65-7F4B94FB39DA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305426" y="1847851"/>
                    <a:ext cx="66675" cy="61913"/>
                  </a:xfrm>
                  <a:custGeom>
                    <a:avLst/>
                    <a:gdLst>
                      <a:gd name="T0" fmla="*/ 5 w 65"/>
                      <a:gd name="T1" fmla="*/ 12 h 59"/>
                      <a:gd name="T2" fmla="*/ 55 w 65"/>
                      <a:gd name="T3" fmla="*/ 55 h 59"/>
                      <a:gd name="T4" fmla="*/ 62 w 65"/>
                      <a:gd name="T5" fmla="*/ 49 h 59"/>
                      <a:gd name="T6" fmla="*/ 42 w 65"/>
                      <a:gd name="T7" fmla="*/ 23 h 59"/>
                      <a:gd name="T8" fmla="*/ 10 w 65"/>
                      <a:gd name="T9" fmla="*/ 4 h 59"/>
                      <a:gd name="T10" fmla="*/ 5 w 65"/>
                      <a:gd name="T11" fmla="*/ 12 h 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65" h="59">
                        <a:moveTo>
                          <a:pt x="5" y="12"/>
                        </a:moveTo>
                        <a:cubicBezTo>
                          <a:pt x="23" y="25"/>
                          <a:pt x="42" y="37"/>
                          <a:pt x="55" y="55"/>
                        </a:cubicBezTo>
                        <a:cubicBezTo>
                          <a:pt x="58" y="59"/>
                          <a:pt x="65" y="53"/>
                          <a:pt x="62" y="49"/>
                        </a:cubicBezTo>
                        <a:cubicBezTo>
                          <a:pt x="57" y="39"/>
                          <a:pt x="50" y="31"/>
                          <a:pt x="42" y="23"/>
                        </a:cubicBezTo>
                        <a:cubicBezTo>
                          <a:pt x="33" y="15"/>
                          <a:pt x="21" y="9"/>
                          <a:pt x="10" y="4"/>
                        </a:cubicBezTo>
                        <a:cubicBezTo>
                          <a:pt x="5" y="0"/>
                          <a:pt x="0" y="8"/>
                          <a:pt x="5" y="1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186" name="chenying0907 76">
                    <a:extLst>
                      <a:ext uri="{FF2B5EF4-FFF2-40B4-BE49-F238E27FC236}">
                        <a16:creationId xmlns:a16="http://schemas.microsoft.com/office/drawing/2014/main" id="{D6C9A7C1-E311-3CF5-959F-7C76329343F0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380038" y="1765301"/>
                    <a:ext cx="30163" cy="87313"/>
                  </a:xfrm>
                  <a:custGeom>
                    <a:avLst/>
                    <a:gdLst>
                      <a:gd name="T0" fmla="*/ 10 w 28"/>
                      <a:gd name="T1" fmla="*/ 81 h 84"/>
                      <a:gd name="T2" fmla="*/ 27 w 28"/>
                      <a:gd name="T3" fmla="*/ 10 h 84"/>
                      <a:gd name="T4" fmla="*/ 17 w 28"/>
                      <a:gd name="T5" fmla="*/ 6 h 84"/>
                      <a:gd name="T6" fmla="*/ 4 w 28"/>
                      <a:gd name="T7" fmla="*/ 81 h 84"/>
                      <a:gd name="T8" fmla="*/ 10 w 28"/>
                      <a:gd name="T9" fmla="*/ 81 h 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8" h="84">
                        <a:moveTo>
                          <a:pt x="10" y="81"/>
                        </a:moveTo>
                        <a:cubicBezTo>
                          <a:pt x="15" y="57"/>
                          <a:pt x="22" y="34"/>
                          <a:pt x="27" y="10"/>
                        </a:cubicBezTo>
                        <a:cubicBezTo>
                          <a:pt x="28" y="4"/>
                          <a:pt x="20" y="0"/>
                          <a:pt x="17" y="6"/>
                        </a:cubicBezTo>
                        <a:cubicBezTo>
                          <a:pt x="6" y="29"/>
                          <a:pt x="0" y="55"/>
                          <a:pt x="4" y="81"/>
                        </a:cubicBezTo>
                        <a:cubicBezTo>
                          <a:pt x="5" y="84"/>
                          <a:pt x="10" y="84"/>
                          <a:pt x="10" y="8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187" name="chenying0907 77">
                    <a:extLst>
                      <a:ext uri="{FF2B5EF4-FFF2-40B4-BE49-F238E27FC236}">
                        <a16:creationId xmlns:a16="http://schemas.microsoft.com/office/drawing/2014/main" id="{9DB22F71-B6B3-1EED-03B6-835A3C366E37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451476" y="1625601"/>
                    <a:ext cx="39688" cy="63500"/>
                  </a:xfrm>
                  <a:custGeom>
                    <a:avLst/>
                    <a:gdLst>
                      <a:gd name="T0" fmla="*/ 7 w 39"/>
                      <a:gd name="T1" fmla="*/ 58 h 62"/>
                      <a:gd name="T2" fmla="*/ 38 w 39"/>
                      <a:gd name="T3" fmla="*/ 7 h 62"/>
                      <a:gd name="T4" fmla="*/ 29 w 39"/>
                      <a:gd name="T5" fmla="*/ 3 h 62"/>
                      <a:gd name="T6" fmla="*/ 13 w 39"/>
                      <a:gd name="T7" fmla="*/ 25 h 62"/>
                      <a:gd name="T8" fmla="*/ 1 w 39"/>
                      <a:gd name="T9" fmla="*/ 56 h 62"/>
                      <a:gd name="T10" fmla="*/ 7 w 39"/>
                      <a:gd name="T11" fmla="*/ 58 h 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39" h="62">
                        <a:moveTo>
                          <a:pt x="7" y="58"/>
                        </a:moveTo>
                        <a:cubicBezTo>
                          <a:pt x="16" y="40"/>
                          <a:pt x="30" y="26"/>
                          <a:pt x="38" y="7"/>
                        </a:cubicBezTo>
                        <a:cubicBezTo>
                          <a:pt x="39" y="2"/>
                          <a:pt x="32" y="0"/>
                          <a:pt x="29" y="3"/>
                        </a:cubicBezTo>
                        <a:cubicBezTo>
                          <a:pt x="24" y="11"/>
                          <a:pt x="18" y="18"/>
                          <a:pt x="13" y="25"/>
                        </a:cubicBezTo>
                        <a:cubicBezTo>
                          <a:pt x="7" y="34"/>
                          <a:pt x="4" y="45"/>
                          <a:pt x="1" y="56"/>
                        </a:cubicBezTo>
                        <a:cubicBezTo>
                          <a:pt x="0" y="59"/>
                          <a:pt x="5" y="62"/>
                          <a:pt x="7" y="5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188" name="chenying0907 78">
                    <a:extLst>
                      <a:ext uri="{FF2B5EF4-FFF2-40B4-BE49-F238E27FC236}">
                        <a16:creationId xmlns:a16="http://schemas.microsoft.com/office/drawing/2014/main" id="{5F89FD2D-2DC8-1428-D882-D8261B7C4F0D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540376" y="1449388"/>
                    <a:ext cx="88900" cy="112713"/>
                  </a:xfrm>
                  <a:custGeom>
                    <a:avLst/>
                    <a:gdLst>
                      <a:gd name="T0" fmla="*/ 8 w 86"/>
                      <a:gd name="T1" fmla="*/ 105 h 108"/>
                      <a:gd name="T2" fmla="*/ 81 w 86"/>
                      <a:gd name="T3" fmla="*/ 12 h 108"/>
                      <a:gd name="T4" fmla="*/ 75 w 86"/>
                      <a:gd name="T5" fmla="*/ 4 h 108"/>
                      <a:gd name="T6" fmla="*/ 1 w 86"/>
                      <a:gd name="T7" fmla="*/ 101 h 108"/>
                      <a:gd name="T8" fmla="*/ 8 w 86"/>
                      <a:gd name="T9" fmla="*/ 105 h 10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6" h="108">
                        <a:moveTo>
                          <a:pt x="8" y="105"/>
                        </a:moveTo>
                        <a:cubicBezTo>
                          <a:pt x="34" y="75"/>
                          <a:pt x="53" y="41"/>
                          <a:pt x="81" y="12"/>
                        </a:cubicBezTo>
                        <a:cubicBezTo>
                          <a:pt x="86" y="8"/>
                          <a:pt x="80" y="0"/>
                          <a:pt x="75" y="4"/>
                        </a:cubicBezTo>
                        <a:cubicBezTo>
                          <a:pt x="39" y="25"/>
                          <a:pt x="16" y="63"/>
                          <a:pt x="1" y="101"/>
                        </a:cubicBezTo>
                        <a:cubicBezTo>
                          <a:pt x="0" y="105"/>
                          <a:pt x="5" y="108"/>
                          <a:pt x="8" y="10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189" name="chenying0907 79">
                    <a:extLst>
                      <a:ext uri="{FF2B5EF4-FFF2-40B4-BE49-F238E27FC236}">
                        <a16:creationId xmlns:a16="http://schemas.microsoft.com/office/drawing/2014/main" id="{FE0E02B8-4149-2F32-6DC5-F63ECF1F6150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675313" y="1382713"/>
                    <a:ext cx="88900" cy="57150"/>
                  </a:xfrm>
                  <a:custGeom>
                    <a:avLst/>
                    <a:gdLst>
                      <a:gd name="T0" fmla="*/ 7 w 86"/>
                      <a:gd name="T1" fmla="*/ 53 h 55"/>
                      <a:gd name="T2" fmla="*/ 79 w 86"/>
                      <a:gd name="T3" fmla="*/ 13 h 55"/>
                      <a:gd name="T4" fmla="*/ 76 w 86"/>
                      <a:gd name="T5" fmla="*/ 2 h 55"/>
                      <a:gd name="T6" fmla="*/ 3 w 86"/>
                      <a:gd name="T7" fmla="*/ 48 h 55"/>
                      <a:gd name="T8" fmla="*/ 7 w 86"/>
                      <a:gd name="T9" fmla="*/ 53 h 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6" h="55">
                        <a:moveTo>
                          <a:pt x="7" y="53"/>
                        </a:moveTo>
                        <a:cubicBezTo>
                          <a:pt x="32" y="43"/>
                          <a:pt x="53" y="22"/>
                          <a:pt x="79" y="13"/>
                        </a:cubicBezTo>
                        <a:cubicBezTo>
                          <a:pt x="86" y="10"/>
                          <a:pt x="83" y="0"/>
                          <a:pt x="76" y="2"/>
                        </a:cubicBezTo>
                        <a:cubicBezTo>
                          <a:pt x="46" y="8"/>
                          <a:pt x="24" y="27"/>
                          <a:pt x="3" y="48"/>
                        </a:cubicBezTo>
                        <a:cubicBezTo>
                          <a:pt x="0" y="51"/>
                          <a:pt x="4" y="55"/>
                          <a:pt x="7" y="5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190" name="chenying0907 80">
                    <a:extLst>
                      <a:ext uri="{FF2B5EF4-FFF2-40B4-BE49-F238E27FC236}">
                        <a16:creationId xmlns:a16="http://schemas.microsoft.com/office/drawing/2014/main" id="{60D4E85A-E82B-0238-4742-B53D3B797317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895976" y="1304926"/>
                    <a:ext cx="57150" cy="28575"/>
                  </a:xfrm>
                  <a:custGeom>
                    <a:avLst/>
                    <a:gdLst>
                      <a:gd name="T0" fmla="*/ 4 w 56"/>
                      <a:gd name="T1" fmla="*/ 26 h 27"/>
                      <a:gd name="T2" fmla="*/ 55 w 56"/>
                      <a:gd name="T3" fmla="*/ 4 h 27"/>
                      <a:gd name="T4" fmla="*/ 53 w 56"/>
                      <a:gd name="T5" fmla="*/ 2 h 27"/>
                      <a:gd name="T6" fmla="*/ 2 w 56"/>
                      <a:gd name="T7" fmla="*/ 23 h 27"/>
                      <a:gd name="T8" fmla="*/ 4 w 56"/>
                      <a:gd name="T9" fmla="*/ 26 h 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6" h="27">
                        <a:moveTo>
                          <a:pt x="4" y="26"/>
                        </a:moveTo>
                        <a:cubicBezTo>
                          <a:pt x="21" y="18"/>
                          <a:pt x="41" y="18"/>
                          <a:pt x="55" y="4"/>
                        </a:cubicBezTo>
                        <a:cubicBezTo>
                          <a:pt x="56" y="2"/>
                          <a:pt x="54" y="0"/>
                          <a:pt x="53" y="2"/>
                        </a:cubicBezTo>
                        <a:cubicBezTo>
                          <a:pt x="38" y="14"/>
                          <a:pt x="19" y="15"/>
                          <a:pt x="2" y="23"/>
                        </a:cubicBezTo>
                        <a:cubicBezTo>
                          <a:pt x="0" y="24"/>
                          <a:pt x="2" y="27"/>
                          <a:pt x="4" y="2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191" name="chenying0907 81">
                    <a:extLst>
                      <a:ext uri="{FF2B5EF4-FFF2-40B4-BE49-F238E27FC236}">
                        <a16:creationId xmlns:a16="http://schemas.microsoft.com/office/drawing/2014/main" id="{A57F9CD9-8A71-F351-881F-3BEBFAB3C4F1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059488" y="1247776"/>
                    <a:ext cx="125413" cy="41275"/>
                  </a:xfrm>
                  <a:custGeom>
                    <a:avLst/>
                    <a:gdLst>
                      <a:gd name="T0" fmla="*/ 6 w 121"/>
                      <a:gd name="T1" fmla="*/ 38 h 40"/>
                      <a:gd name="T2" fmla="*/ 115 w 121"/>
                      <a:gd name="T3" fmla="*/ 13 h 40"/>
                      <a:gd name="T4" fmla="*/ 113 w 121"/>
                      <a:gd name="T5" fmla="*/ 0 h 40"/>
                      <a:gd name="T6" fmla="*/ 3 w 121"/>
                      <a:gd name="T7" fmla="*/ 34 h 40"/>
                      <a:gd name="T8" fmla="*/ 6 w 121"/>
                      <a:gd name="T9" fmla="*/ 38 h 4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1" h="40">
                        <a:moveTo>
                          <a:pt x="6" y="38"/>
                        </a:moveTo>
                        <a:cubicBezTo>
                          <a:pt x="40" y="23"/>
                          <a:pt x="79" y="25"/>
                          <a:pt x="115" y="13"/>
                        </a:cubicBezTo>
                        <a:cubicBezTo>
                          <a:pt x="121" y="11"/>
                          <a:pt x="121" y="0"/>
                          <a:pt x="113" y="0"/>
                        </a:cubicBezTo>
                        <a:cubicBezTo>
                          <a:pt x="72" y="3"/>
                          <a:pt x="37" y="11"/>
                          <a:pt x="3" y="34"/>
                        </a:cubicBezTo>
                        <a:cubicBezTo>
                          <a:pt x="0" y="36"/>
                          <a:pt x="3" y="40"/>
                          <a:pt x="6" y="3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192" name="chenying0907 82">
                    <a:extLst>
                      <a:ext uri="{FF2B5EF4-FFF2-40B4-BE49-F238E27FC236}">
                        <a16:creationId xmlns:a16="http://schemas.microsoft.com/office/drawing/2014/main" id="{61C85E8A-497B-C31A-0F77-8AEC83D96168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319838" y="1225551"/>
                    <a:ext cx="120650" cy="30163"/>
                  </a:xfrm>
                  <a:custGeom>
                    <a:avLst/>
                    <a:gdLst>
                      <a:gd name="T0" fmla="*/ 8 w 116"/>
                      <a:gd name="T1" fmla="*/ 25 h 28"/>
                      <a:gd name="T2" fmla="*/ 108 w 116"/>
                      <a:gd name="T3" fmla="*/ 27 h 28"/>
                      <a:gd name="T4" fmla="*/ 110 w 116"/>
                      <a:gd name="T5" fmla="*/ 15 h 28"/>
                      <a:gd name="T6" fmla="*/ 4 w 116"/>
                      <a:gd name="T7" fmla="*/ 17 h 28"/>
                      <a:gd name="T8" fmla="*/ 8 w 116"/>
                      <a:gd name="T9" fmla="*/ 25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6" h="28">
                        <a:moveTo>
                          <a:pt x="8" y="25"/>
                        </a:moveTo>
                        <a:cubicBezTo>
                          <a:pt x="41" y="16"/>
                          <a:pt x="74" y="23"/>
                          <a:pt x="108" y="27"/>
                        </a:cubicBezTo>
                        <a:cubicBezTo>
                          <a:pt x="115" y="28"/>
                          <a:pt x="116" y="17"/>
                          <a:pt x="110" y="15"/>
                        </a:cubicBezTo>
                        <a:cubicBezTo>
                          <a:pt x="72" y="4"/>
                          <a:pt x="40" y="0"/>
                          <a:pt x="4" y="17"/>
                        </a:cubicBezTo>
                        <a:cubicBezTo>
                          <a:pt x="0" y="19"/>
                          <a:pt x="3" y="26"/>
                          <a:pt x="8" y="2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193" name="chenying0907 83">
                    <a:extLst>
                      <a:ext uri="{FF2B5EF4-FFF2-40B4-BE49-F238E27FC236}">
                        <a16:creationId xmlns:a16="http://schemas.microsoft.com/office/drawing/2014/main" id="{C78A8C11-CA31-D729-9FD3-3055A56BC368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584951" y="1241426"/>
                    <a:ext cx="109538" cy="19050"/>
                  </a:xfrm>
                  <a:custGeom>
                    <a:avLst/>
                    <a:gdLst>
                      <a:gd name="T0" fmla="*/ 5 w 106"/>
                      <a:gd name="T1" fmla="*/ 9 h 18"/>
                      <a:gd name="T2" fmla="*/ 98 w 106"/>
                      <a:gd name="T3" fmla="*/ 17 h 18"/>
                      <a:gd name="T4" fmla="*/ 100 w 106"/>
                      <a:gd name="T5" fmla="*/ 9 h 18"/>
                      <a:gd name="T6" fmla="*/ 5 w 106"/>
                      <a:gd name="T7" fmla="*/ 2 h 18"/>
                      <a:gd name="T8" fmla="*/ 5 w 106"/>
                      <a:gd name="T9" fmla="*/ 9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6" h="18">
                        <a:moveTo>
                          <a:pt x="5" y="9"/>
                        </a:moveTo>
                        <a:cubicBezTo>
                          <a:pt x="35" y="11"/>
                          <a:pt x="68" y="12"/>
                          <a:pt x="98" y="17"/>
                        </a:cubicBezTo>
                        <a:cubicBezTo>
                          <a:pt x="103" y="18"/>
                          <a:pt x="106" y="10"/>
                          <a:pt x="100" y="9"/>
                        </a:cubicBezTo>
                        <a:cubicBezTo>
                          <a:pt x="68" y="0"/>
                          <a:pt x="38" y="1"/>
                          <a:pt x="5" y="2"/>
                        </a:cubicBezTo>
                        <a:cubicBezTo>
                          <a:pt x="0" y="2"/>
                          <a:pt x="0" y="9"/>
                          <a:pt x="5" y="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194" name="chenying0907 84">
                    <a:extLst>
                      <a:ext uri="{FF2B5EF4-FFF2-40B4-BE49-F238E27FC236}">
                        <a16:creationId xmlns:a16="http://schemas.microsoft.com/office/drawing/2014/main" id="{BE92B6ED-F929-BC44-68CF-4ABB8ADC8A82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799263" y="1285876"/>
                    <a:ext cx="117475" cy="47625"/>
                  </a:xfrm>
                  <a:custGeom>
                    <a:avLst/>
                    <a:gdLst>
                      <a:gd name="T0" fmla="*/ 5 w 112"/>
                      <a:gd name="T1" fmla="*/ 11 h 45"/>
                      <a:gd name="T2" fmla="*/ 100 w 112"/>
                      <a:gd name="T3" fmla="*/ 42 h 45"/>
                      <a:gd name="T4" fmla="*/ 105 w 112"/>
                      <a:gd name="T5" fmla="*/ 29 h 45"/>
                      <a:gd name="T6" fmla="*/ 8 w 112"/>
                      <a:gd name="T7" fmla="*/ 1 h 45"/>
                      <a:gd name="T8" fmla="*/ 5 w 112"/>
                      <a:gd name="T9" fmla="*/ 11 h 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2" h="45">
                        <a:moveTo>
                          <a:pt x="5" y="11"/>
                        </a:moveTo>
                        <a:cubicBezTo>
                          <a:pt x="35" y="25"/>
                          <a:pt x="69" y="29"/>
                          <a:pt x="100" y="42"/>
                        </a:cubicBezTo>
                        <a:cubicBezTo>
                          <a:pt x="107" y="45"/>
                          <a:pt x="112" y="33"/>
                          <a:pt x="105" y="29"/>
                        </a:cubicBezTo>
                        <a:cubicBezTo>
                          <a:pt x="76" y="13"/>
                          <a:pt x="41" y="2"/>
                          <a:pt x="8" y="1"/>
                        </a:cubicBezTo>
                        <a:cubicBezTo>
                          <a:pt x="2" y="0"/>
                          <a:pt x="0" y="9"/>
                          <a:pt x="5" y="1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195" name="chenying0907 85">
                    <a:extLst>
                      <a:ext uri="{FF2B5EF4-FFF2-40B4-BE49-F238E27FC236}">
                        <a16:creationId xmlns:a16="http://schemas.microsoft.com/office/drawing/2014/main" id="{EB984F42-7000-8CD3-C5EC-8F398C3F6708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962776" y="1343026"/>
                    <a:ext cx="122238" cy="44450"/>
                  </a:xfrm>
                  <a:custGeom>
                    <a:avLst/>
                    <a:gdLst>
                      <a:gd name="T0" fmla="*/ 3 w 117"/>
                      <a:gd name="T1" fmla="*/ 4 h 43"/>
                      <a:gd name="T2" fmla="*/ 109 w 117"/>
                      <a:gd name="T3" fmla="*/ 41 h 43"/>
                      <a:gd name="T4" fmla="*/ 113 w 117"/>
                      <a:gd name="T5" fmla="*/ 35 h 43"/>
                      <a:gd name="T6" fmla="*/ 3 w 117"/>
                      <a:gd name="T7" fmla="*/ 0 h 43"/>
                      <a:gd name="T8" fmla="*/ 3 w 117"/>
                      <a:gd name="T9" fmla="*/ 4 h 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7" h="43">
                        <a:moveTo>
                          <a:pt x="3" y="4"/>
                        </a:moveTo>
                        <a:cubicBezTo>
                          <a:pt x="41" y="6"/>
                          <a:pt x="76" y="23"/>
                          <a:pt x="109" y="41"/>
                        </a:cubicBezTo>
                        <a:cubicBezTo>
                          <a:pt x="113" y="43"/>
                          <a:pt x="117" y="37"/>
                          <a:pt x="113" y="35"/>
                        </a:cubicBezTo>
                        <a:cubicBezTo>
                          <a:pt x="79" y="13"/>
                          <a:pt x="43" y="0"/>
                          <a:pt x="3" y="0"/>
                        </a:cubicBezTo>
                        <a:cubicBezTo>
                          <a:pt x="0" y="0"/>
                          <a:pt x="0" y="4"/>
                          <a:pt x="3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196" name="chenying0907 86">
                    <a:extLst>
                      <a:ext uri="{FF2B5EF4-FFF2-40B4-BE49-F238E27FC236}">
                        <a16:creationId xmlns:a16="http://schemas.microsoft.com/office/drawing/2014/main" id="{97B43886-05CC-533D-8DC1-46618CC90169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148513" y="1409701"/>
                    <a:ext cx="104775" cy="49213"/>
                  </a:xfrm>
                  <a:custGeom>
                    <a:avLst/>
                    <a:gdLst>
                      <a:gd name="T0" fmla="*/ 3 w 101"/>
                      <a:gd name="T1" fmla="*/ 6 h 47"/>
                      <a:gd name="T2" fmla="*/ 90 w 101"/>
                      <a:gd name="T3" fmla="*/ 45 h 47"/>
                      <a:gd name="T4" fmla="*/ 96 w 101"/>
                      <a:gd name="T5" fmla="*/ 35 h 47"/>
                      <a:gd name="T6" fmla="*/ 4 w 101"/>
                      <a:gd name="T7" fmla="*/ 0 h 47"/>
                      <a:gd name="T8" fmla="*/ 3 w 101"/>
                      <a:gd name="T9" fmla="*/ 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1" h="47">
                        <a:moveTo>
                          <a:pt x="3" y="6"/>
                        </a:moveTo>
                        <a:cubicBezTo>
                          <a:pt x="31" y="18"/>
                          <a:pt x="59" y="37"/>
                          <a:pt x="90" y="45"/>
                        </a:cubicBezTo>
                        <a:cubicBezTo>
                          <a:pt x="95" y="47"/>
                          <a:pt x="101" y="39"/>
                          <a:pt x="96" y="35"/>
                        </a:cubicBezTo>
                        <a:cubicBezTo>
                          <a:pt x="70" y="15"/>
                          <a:pt x="36" y="3"/>
                          <a:pt x="4" y="0"/>
                        </a:cubicBezTo>
                        <a:cubicBezTo>
                          <a:pt x="1" y="0"/>
                          <a:pt x="0" y="4"/>
                          <a:pt x="3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197" name="chenying0907 87">
                    <a:extLst>
                      <a:ext uri="{FF2B5EF4-FFF2-40B4-BE49-F238E27FC236}">
                        <a16:creationId xmlns:a16="http://schemas.microsoft.com/office/drawing/2014/main" id="{D210C9DD-2B1B-AFC2-88CB-DF6D45F4EF5E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273926" y="1504951"/>
                    <a:ext cx="114300" cy="74613"/>
                  </a:xfrm>
                  <a:custGeom>
                    <a:avLst/>
                    <a:gdLst>
                      <a:gd name="T0" fmla="*/ 6 w 110"/>
                      <a:gd name="T1" fmla="*/ 10 h 71"/>
                      <a:gd name="T2" fmla="*/ 55 w 110"/>
                      <a:gd name="T3" fmla="*/ 40 h 71"/>
                      <a:gd name="T4" fmla="*/ 99 w 110"/>
                      <a:gd name="T5" fmla="*/ 67 h 71"/>
                      <a:gd name="T6" fmla="*/ 104 w 110"/>
                      <a:gd name="T7" fmla="*/ 58 h 71"/>
                      <a:gd name="T8" fmla="*/ 9 w 110"/>
                      <a:gd name="T9" fmla="*/ 0 h 71"/>
                      <a:gd name="T10" fmla="*/ 6 w 110"/>
                      <a:gd name="T11" fmla="*/ 10 h 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10" h="71">
                        <a:moveTo>
                          <a:pt x="6" y="10"/>
                        </a:moveTo>
                        <a:cubicBezTo>
                          <a:pt x="24" y="16"/>
                          <a:pt x="41" y="28"/>
                          <a:pt x="55" y="40"/>
                        </a:cubicBezTo>
                        <a:cubicBezTo>
                          <a:pt x="69" y="51"/>
                          <a:pt x="83" y="59"/>
                          <a:pt x="99" y="67"/>
                        </a:cubicBezTo>
                        <a:cubicBezTo>
                          <a:pt x="105" y="71"/>
                          <a:pt x="110" y="62"/>
                          <a:pt x="104" y="58"/>
                        </a:cubicBezTo>
                        <a:cubicBezTo>
                          <a:pt x="73" y="35"/>
                          <a:pt x="49" y="6"/>
                          <a:pt x="9" y="0"/>
                        </a:cubicBezTo>
                        <a:cubicBezTo>
                          <a:pt x="3" y="0"/>
                          <a:pt x="0" y="8"/>
                          <a:pt x="6" y="1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198" name="chenying0907 88">
                    <a:extLst>
                      <a:ext uri="{FF2B5EF4-FFF2-40B4-BE49-F238E27FC236}">
                        <a16:creationId xmlns:a16="http://schemas.microsoft.com/office/drawing/2014/main" id="{0621BF3A-285F-E1E6-78E2-CD2FAAC46C03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424738" y="1631951"/>
                    <a:ext cx="88900" cy="96838"/>
                  </a:xfrm>
                  <a:custGeom>
                    <a:avLst/>
                    <a:gdLst>
                      <a:gd name="T0" fmla="*/ 3 w 85"/>
                      <a:gd name="T1" fmla="*/ 9 h 93"/>
                      <a:gd name="T2" fmla="*/ 75 w 85"/>
                      <a:gd name="T3" fmla="*/ 89 h 93"/>
                      <a:gd name="T4" fmla="*/ 83 w 85"/>
                      <a:gd name="T5" fmla="*/ 83 h 93"/>
                      <a:gd name="T6" fmla="*/ 8 w 85"/>
                      <a:gd name="T7" fmla="*/ 2 h 93"/>
                      <a:gd name="T8" fmla="*/ 3 w 85"/>
                      <a:gd name="T9" fmla="*/ 9 h 9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5" h="93">
                        <a:moveTo>
                          <a:pt x="3" y="9"/>
                        </a:moveTo>
                        <a:cubicBezTo>
                          <a:pt x="28" y="35"/>
                          <a:pt x="50" y="63"/>
                          <a:pt x="75" y="89"/>
                        </a:cubicBezTo>
                        <a:cubicBezTo>
                          <a:pt x="79" y="93"/>
                          <a:pt x="85" y="88"/>
                          <a:pt x="83" y="83"/>
                        </a:cubicBezTo>
                        <a:cubicBezTo>
                          <a:pt x="64" y="52"/>
                          <a:pt x="41" y="20"/>
                          <a:pt x="8" y="2"/>
                        </a:cubicBezTo>
                        <a:cubicBezTo>
                          <a:pt x="4" y="0"/>
                          <a:pt x="0" y="5"/>
                          <a:pt x="3" y="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199" name="chenying0907 89">
                    <a:extLst>
                      <a:ext uri="{FF2B5EF4-FFF2-40B4-BE49-F238E27FC236}">
                        <a16:creationId xmlns:a16="http://schemas.microsoft.com/office/drawing/2014/main" id="{811F0EA2-468F-0E1C-C84B-2FD2E5D3373B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540626" y="1792288"/>
                    <a:ext cx="53975" cy="84138"/>
                  </a:xfrm>
                  <a:custGeom>
                    <a:avLst/>
                    <a:gdLst>
                      <a:gd name="T0" fmla="*/ 2 w 52"/>
                      <a:gd name="T1" fmla="*/ 4 h 81"/>
                      <a:gd name="T2" fmla="*/ 22 w 52"/>
                      <a:gd name="T3" fmla="*/ 44 h 81"/>
                      <a:gd name="T4" fmla="*/ 45 w 52"/>
                      <a:gd name="T5" fmla="*/ 78 h 81"/>
                      <a:gd name="T6" fmla="*/ 50 w 52"/>
                      <a:gd name="T7" fmla="*/ 74 h 81"/>
                      <a:gd name="T8" fmla="*/ 32 w 52"/>
                      <a:gd name="T9" fmla="*/ 39 h 81"/>
                      <a:gd name="T10" fmla="*/ 6 w 52"/>
                      <a:gd name="T11" fmla="*/ 2 h 81"/>
                      <a:gd name="T12" fmla="*/ 2 w 52"/>
                      <a:gd name="T13" fmla="*/ 4 h 8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52" h="81">
                        <a:moveTo>
                          <a:pt x="2" y="4"/>
                        </a:moveTo>
                        <a:cubicBezTo>
                          <a:pt x="9" y="17"/>
                          <a:pt x="15" y="31"/>
                          <a:pt x="22" y="44"/>
                        </a:cubicBezTo>
                        <a:cubicBezTo>
                          <a:pt x="29" y="56"/>
                          <a:pt x="36" y="67"/>
                          <a:pt x="45" y="78"/>
                        </a:cubicBezTo>
                        <a:cubicBezTo>
                          <a:pt x="47" y="81"/>
                          <a:pt x="52" y="77"/>
                          <a:pt x="50" y="74"/>
                        </a:cubicBezTo>
                        <a:cubicBezTo>
                          <a:pt x="44" y="62"/>
                          <a:pt x="38" y="50"/>
                          <a:pt x="32" y="39"/>
                        </a:cubicBezTo>
                        <a:cubicBezTo>
                          <a:pt x="24" y="25"/>
                          <a:pt x="14" y="14"/>
                          <a:pt x="6" y="2"/>
                        </a:cubicBezTo>
                        <a:cubicBezTo>
                          <a:pt x="4" y="0"/>
                          <a:pt x="0" y="2"/>
                          <a:pt x="2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200" name="chenying0907 90">
                    <a:extLst>
                      <a:ext uri="{FF2B5EF4-FFF2-40B4-BE49-F238E27FC236}">
                        <a16:creationId xmlns:a16="http://schemas.microsoft.com/office/drawing/2014/main" id="{031F938D-09FC-2425-8AAD-6F0A555B55F5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627938" y="1963738"/>
                    <a:ext cx="57150" cy="109538"/>
                  </a:xfrm>
                  <a:custGeom>
                    <a:avLst/>
                    <a:gdLst>
                      <a:gd name="T0" fmla="*/ 2 w 55"/>
                      <a:gd name="T1" fmla="*/ 6 h 106"/>
                      <a:gd name="T2" fmla="*/ 45 w 55"/>
                      <a:gd name="T3" fmla="*/ 102 h 106"/>
                      <a:gd name="T4" fmla="*/ 53 w 55"/>
                      <a:gd name="T5" fmla="*/ 98 h 106"/>
                      <a:gd name="T6" fmla="*/ 9 w 55"/>
                      <a:gd name="T7" fmla="*/ 3 h 106"/>
                      <a:gd name="T8" fmla="*/ 2 w 55"/>
                      <a:gd name="T9" fmla="*/ 6 h 10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5" h="106">
                        <a:moveTo>
                          <a:pt x="2" y="6"/>
                        </a:moveTo>
                        <a:cubicBezTo>
                          <a:pt x="14" y="39"/>
                          <a:pt x="30" y="70"/>
                          <a:pt x="45" y="102"/>
                        </a:cubicBezTo>
                        <a:cubicBezTo>
                          <a:pt x="47" y="106"/>
                          <a:pt x="55" y="103"/>
                          <a:pt x="53" y="98"/>
                        </a:cubicBezTo>
                        <a:cubicBezTo>
                          <a:pt x="42" y="65"/>
                          <a:pt x="28" y="33"/>
                          <a:pt x="9" y="3"/>
                        </a:cubicBezTo>
                        <a:cubicBezTo>
                          <a:pt x="7" y="0"/>
                          <a:pt x="0" y="2"/>
                          <a:pt x="2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201" name="chenying0907 91">
                    <a:extLst>
                      <a:ext uri="{FF2B5EF4-FFF2-40B4-BE49-F238E27FC236}">
                        <a16:creationId xmlns:a16="http://schemas.microsoft.com/office/drawing/2014/main" id="{9895ACC6-BE49-FAE9-C4E5-63E763F8D23C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700963" y="2119313"/>
                    <a:ext cx="49213" cy="73025"/>
                  </a:xfrm>
                  <a:custGeom>
                    <a:avLst/>
                    <a:gdLst>
                      <a:gd name="T0" fmla="*/ 2 w 47"/>
                      <a:gd name="T1" fmla="*/ 9 h 70"/>
                      <a:gd name="T2" fmla="*/ 32 w 47"/>
                      <a:gd name="T3" fmla="*/ 63 h 70"/>
                      <a:gd name="T4" fmla="*/ 43 w 47"/>
                      <a:gd name="T5" fmla="*/ 54 h 70"/>
                      <a:gd name="T6" fmla="*/ 13 w 47"/>
                      <a:gd name="T7" fmla="*/ 4 h 70"/>
                      <a:gd name="T8" fmla="*/ 2 w 47"/>
                      <a:gd name="T9" fmla="*/ 9 h 7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7" h="70">
                        <a:moveTo>
                          <a:pt x="2" y="9"/>
                        </a:moveTo>
                        <a:cubicBezTo>
                          <a:pt x="9" y="29"/>
                          <a:pt x="18" y="47"/>
                          <a:pt x="32" y="63"/>
                        </a:cubicBezTo>
                        <a:cubicBezTo>
                          <a:pt x="37" y="70"/>
                          <a:pt x="47" y="61"/>
                          <a:pt x="43" y="54"/>
                        </a:cubicBezTo>
                        <a:cubicBezTo>
                          <a:pt x="34" y="37"/>
                          <a:pt x="24" y="20"/>
                          <a:pt x="13" y="4"/>
                        </a:cubicBezTo>
                        <a:cubicBezTo>
                          <a:pt x="9" y="0"/>
                          <a:pt x="0" y="2"/>
                          <a:pt x="2" y="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202" name="chenying0907 92">
                    <a:extLst>
                      <a:ext uri="{FF2B5EF4-FFF2-40B4-BE49-F238E27FC236}">
                        <a16:creationId xmlns:a16="http://schemas.microsoft.com/office/drawing/2014/main" id="{D8130782-9085-9792-7861-50F11729E1B1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164513" y="3827463"/>
                    <a:ext cx="123825" cy="60325"/>
                  </a:xfrm>
                  <a:custGeom>
                    <a:avLst/>
                    <a:gdLst>
                      <a:gd name="T0" fmla="*/ 1 w 118"/>
                      <a:gd name="T1" fmla="*/ 59 h 59"/>
                      <a:gd name="T2" fmla="*/ 115 w 118"/>
                      <a:gd name="T3" fmla="*/ 6 h 59"/>
                      <a:gd name="T4" fmla="*/ 112 w 118"/>
                      <a:gd name="T5" fmla="*/ 0 h 59"/>
                      <a:gd name="T6" fmla="*/ 0 w 118"/>
                      <a:gd name="T7" fmla="*/ 58 h 59"/>
                      <a:gd name="T8" fmla="*/ 1 w 118"/>
                      <a:gd name="T9" fmla="*/ 59 h 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8" h="59">
                        <a:moveTo>
                          <a:pt x="1" y="59"/>
                        </a:moveTo>
                        <a:cubicBezTo>
                          <a:pt x="41" y="56"/>
                          <a:pt x="81" y="26"/>
                          <a:pt x="115" y="6"/>
                        </a:cubicBezTo>
                        <a:cubicBezTo>
                          <a:pt x="118" y="4"/>
                          <a:pt x="116" y="0"/>
                          <a:pt x="112" y="0"/>
                        </a:cubicBezTo>
                        <a:cubicBezTo>
                          <a:pt x="73" y="9"/>
                          <a:pt x="33" y="35"/>
                          <a:pt x="0" y="58"/>
                        </a:cubicBezTo>
                        <a:cubicBezTo>
                          <a:pt x="0" y="58"/>
                          <a:pt x="0" y="59"/>
                          <a:pt x="1" y="5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</p:grpSp>
          </p:grpSp>
        </p:grpSp>
        <p:pic>
          <p:nvPicPr>
            <p:cNvPr id="111" name="Picture 110" descr="Chart&#10;&#10;Description automatically generated">
              <a:extLst>
                <a:ext uri="{FF2B5EF4-FFF2-40B4-BE49-F238E27FC236}">
                  <a16:creationId xmlns:a16="http://schemas.microsoft.com/office/drawing/2014/main" id="{1E276AA3-40AF-3BF9-40E5-0915C8AAC4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9845" y="1753712"/>
              <a:ext cx="1512554" cy="1008289"/>
            </a:xfrm>
            <a:prstGeom prst="rect">
              <a:avLst/>
            </a:prstGeom>
          </p:spPr>
        </p:pic>
      </p:grpSp>
      <p:grpSp>
        <p:nvGrpSpPr>
          <p:cNvPr id="203" name="Group 202">
            <a:extLst>
              <a:ext uri="{FF2B5EF4-FFF2-40B4-BE49-F238E27FC236}">
                <a16:creationId xmlns:a16="http://schemas.microsoft.com/office/drawing/2014/main" id="{181C7EC0-F325-5426-B610-25CAD808D3F2}"/>
              </a:ext>
            </a:extLst>
          </p:cNvPr>
          <p:cNvGrpSpPr/>
          <p:nvPr/>
        </p:nvGrpSpPr>
        <p:grpSpPr>
          <a:xfrm>
            <a:off x="2137182" y="3807544"/>
            <a:ext cx="4322635" cy="2204693"/>
            <a:chOff x="1809845" y="1753712"/>
            <a:chExt cx="3395640" cy="1950400"/>
          </a:xfrm>
        </p:grpSpPr>
        <p:grpSp>
          <p:nvGrpSpPr>
            <p:cNvPr id="204" name="Group 203">
              <a:extLst>
                <a:ext uri="{FF2B5EF4-FFF2-40B4-BE49-F238E27FC236}">
                  <a16:creationId xmlns:a16="http://schemas.microsoft.com/office/drawing/2014/main" id="{CF8E630B-263A-BB7E-C317-5F6B6FF08232}"/>
                </a:ext>
              </a:extLst>
            </p:cNvPr>
            <p:cNvGrpSpPr/>
            <p:nvPr/>
          </p:nvGrpSpPr>
          <p:grpSpPr>
            <a:xfrm>
              <a:off x="2088713" y="2067223"/>
              <a:ext cx="3116772" cy="1636889"/>
              <a:chOff x="2047601" y="1237831"/>
              <a:chExt cx="4271798" cy="1846944"/>
            </a:xfrm>
          </p:grpSpPr>
          <p:sp>
            <p:nvSpPr>
              <p:cNvPr id="206" name="TextBox 205">
                <a:extLst>
                  <a:ext uri="{FF2B5EF4-FFF2-40B4-BE49-F238E27FC236}">
                    <a16:creationId xmlns:a16="http://schemas.microsoft.com/office/drawing/2014/main" id="{30DDAE4B-B94E-5EB3-2AD3-FB99B2E8D976}"/>
                  </a:ext>
                </a:extLst>
              </p:cNvPr>
              <p:cNvSpPr txBox="1"/>
              <p:nvPr/>
            </p:nvSpPr>
            <p:spPr>
              <a:xfrm>
                <a:off x="2047601" y="1669640"/>
                <a:ext cx="4271798" cy="8602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en-US" sz="5000" b="1" kern="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n</a:t>
                </a:r>
                <a:r>
                  <a:rPr kumimoji="0" lang="en-US" sz="50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ổi</a:t>
                </a:r>
                <a:r>
                  <a:rPr kumimoji="0" lang="en-US" sz="5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50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giận</a:t>
                </a:r>
                <a:endParaRPr kumimoji="0" lang="en-US" sz="50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207" name="PA_chenying0907 4">
                <a:extLst>
                  <a:ext uri="{FF2B5EF4-FFF2-40B4-BE49-F238E27FC236}">
                    <a16:creationId xmlns:a16="http://schemas.microsoft.com/office/drawing/2014/main" id="{A148831D-0812-69F6-48DD-E0BF3F905031}"/>
                  </a:ext>
                </a:extLst>
              </p:cNvPr>
              <p:cNvGrpSpPr/>
              <p:nvPr>
                <p:custDataLst>
                  <p:tags r:id="rId3"/>
                </p:custDataLst>
              </p:nvPr>
            </p:nvGrpSpPr>
            <p:grpSpPr>
              <a:xfrm>
                <a:off x="2209703" y="1237831"/>
                <a:ext cx="4000368" cy="1846944"/>
                <a:chOff x="3246438" y="1068388"/>
                <a:chExt cx="5711825" cy="4678363"/>
              </a:xfrm>
              <a:solidFill>
                <a:sysClr val="windowText" lastClr="000000"/>
              </a:solidFill>
            </p:grpSpPr>
            <p:sp>
              <p:nvSpPr>
                <p:cNvPr id="208" name="chenying0907 5">
                  <a:extLst>
                    <a:ext uri="{FF2B5EF4-FFF2-40B4-BE49-F238E27FC236}">
                      <a16:creationId xmlns:a16="http://schemas.microsoft.com/office/drawing/2014/main" id="{084E24B1-42C9-40DE-1E46-69EEDAF36353}"/>
                    </a:ext>
                  </a:extLst>
                </p:cNvPr>
                <p:cNvSpPr/>
                <p:nvPr/>
              </p:nvSpPr>
              <p:spPr bwMode="auto">
                <a:xfrm>
                  <a:off x="3251201" y="3335338"/>
                  <a:ext cx="1773238" cy="1609725"/>
                </a:xfrm>
                <a:custGeom>
                  <a:avLst/>
                  <a:gdLst>
                    <a:gd name="T0" fmla="*/ 1697 w 1708"/>
                    <a:gd name="T1" fmla="*/ 1365 h 1551"/>
                    <a:gd name="T2" fmla="*/ 1422 w 1708"/>
                    <a:gd name="T3" fmla="*/ 1470 h 1551"/>
                    <a:gd name="T4" fmla="*/ 1072 w 1708"/>
                    <a:gd name="T5" fmla="*/ 1471 h 1551"/>
                    <a:gd name="T6" fmla="*/ 478 w 1708"/>
                    <a:gd name="T7" fmla="*/ 1262 h 1551"/>
                    <a:gd name="T8" fmla="*/ 166 w 1708"/>
                    <a:gd name="T9" fmla="*/ 672 h 1551"/>
                    <a:gd name="T10" fmla="*/ 422 w 1708"/>
                    <a:gd name="T11" fmla="*/ 54 h 1551"/>
                    <a:gd name="T12" fmla="*/ 393 w 1708"/>
                    <a:gd name="T13" fmla="*/ 16 h 1551"/>
                    <a:gd name="T14" fmla="*/ 349 w 1708"/>
                    <a:gd name="T15" fmla="*/ 1214 h 1551"/>
                    <a:gd name="T16" fmla="*/ 906 w 1708"/>
                    <a:gd name="T17" fmla="*/ 1500 h 1551"/>
                    <a:gd name="T18" fmla="*/ 1579 w 1708"/>
                    <a:gd name="T19" fmla="*/ 1467 h 1551"/>
                    <a:gd name="T20" fmla="*/ 1704 w 1708"/>
                    <a:gd name="T21" fmla="*/ 1373 h 1551"/>
                    <a:gd name="T22" fmla="*/ 1697 w 1708"/>
                    <a:gd name="T23" fmla="*/ 1365 h 15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708" h="1551">
                      <a:moveTo>
                        <a:pt x="1697" y="1365"/>
                      </a:moveTo>
                      <a:cubicBezTo>
                        <a:pt x="1630" y="1437"/>
                        <a:pt x="1515" y="1458"/>
                        <a:pt x="1422" y="1470"/>
                      </a:cubicBezTo>
                      <a:cubicBezTo>
                        <a:pt x="1307" y="1486"/>
                        <a:pt x="1188" y="1481"/>
                        <a:pt x="1072" y="1471"/>
                      </a:cubicBezTo>
                      <a:cubicBezTo>
                        <a:pt x="854" y="1452"/>
                        <a:pt x="649" y="1407"/>
                        <a:pt x="478" y="1262"/>
                      </a:cubicBezTo>
                      <a:cubicBezTo>
                        <a:pt x="305" y="1115"/>
                        <a:pt x="190" y="898"/>
                        <a:pt x="166" y="672"/>
                      </a:cubicBezTo>
                      <a:cubicBezTo>
                        <a:pt x="142" y="434"/>
                        <a:pt x="242" y="210"/>
                        <a:pt x="422" y="54"/>
                      </a:cubicBezTo>
                      <a:cubicBezTo>
                        <a:pt x="442" y="36"/>
                        <a:pt x="414" y="0"/>
                        <a:pt x="393" y="16"/>
                      </a:cubicBezTo>
                      <a:cubicBezTo>
                        <a:pt x="0" y="317"/>
                        <a:pt x="41" y="866"/>
                        <a:pt x="349" y="1214"/>
                      </a:cubicBezTo>
                      <a:cubicBezTo>
                        <a:pt x="495" y="1380"/>
                        <a:pt x="690" y="1468"/>
                        <a:pt x="906" y="1500"/>
                      </a:cubicBezTo>
                      <a:cubicBezTo>
                        <a:pt x="1121" y="1532"/>
                        <a:pt x="1372" y="1551"/>
                        <a:pt x="1579" y="1467"/>
                      </a:cubicBezTo>
                      <a:cubicBezTo>
                        <a:pt x="1629" y="1447"/>
                        <a:pt x="1671" y="1415"/>
                        <a:pt x="1704" y="1373"/>
                      </a:cubicBezTo>
                      <a:cubicBezTo>
                        <a:pt x="1708" y="1368"/>
                        <a:pt x="1702" y="1361"/>
                        <a:pt x="1697" y="136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209" name="chenying0907 6">
                  <a:extLst>
                    <a:ext uri="{FF2B5EF4-FFF2-40B4-BE49-F238E27FC236}">
                      <a16:creationId xmlns:a16="http://schemas.microsoft.com/office/drawing/2014/main" id="{091524A1-C517-35A5-3E9F-834061519688}"/>
                    </a:ext>
                  </a:extLst>
                </p:cNvPr>
                <p:cNvSpPr/>
                <p:nvPr/>
              </p:nvSpPr>
              <p:spPr bwMode="auto">
                <a:xfrm>
                  <a:off x="3246438" y="1457326"/>
                  <a:ext cx="2112963" cy="1933575"/>
                </a:xfrm>
                <a:custGeom>
                  <a:avLst/>
                  <a:gdLst>
                    <a:gd name="T0" fmla="*/ 394 w 2035"/>
                    <a:gd name="T1" fmla="*/ 1839 h 1862"/>
                    <a:gd name="T2" fmla="*/ 299 w 2035"/>
                    <a:gd name="T3" fmla="*/ 1656 h 1862"/>
                    <a:gd name="T4" fmla="*/ 221 w 2035"/>
                    <a:gd name="T5" fmla="*/ 1452 h 1862"/>
                    <a:gd name="T6" fmla="*/ 241 w 2035"/>
                    <a:gd name="T7" fmla="*/ 997 h 1862"/>
                    <a:gd name="T8" fmla="*/ 650 w 2035"/>
                    <a:gd name="T9" fmla="*/ 365 h 1862"/>
                    <a:gd name="T10" fmla="*/ 1301 w 2035"/>
                    <a:gd name="T11" fmla="*/ 65 h 1862"/>
                    <a:gd name="T12" fmla="*/ 1991 w 2035"/>
                    <a:gd name="T13" fmla="*/ 323 h 1862"/>
                    <a:gd name="T14" fmla="*/ 2019 w 2035"/>
                    <a:gd name="T15" fmla="*/ 295 h 1862"/>
                    <a:gd name="T16" fmla="*/ 1371 w 2035"/>
                    <a:gd name="T17" fmla="*/ 0 h 1862"/>
                    <a:gd name="T18" fmla="*/ 709 w 2035"/>
                    <a:gd name="T19" fmla="*/ 241 h 1862"/>
                    <a:gd name="T20" fmla="*/ 226 w 2035"/>
                    <a:gd name="T21" fmla="*/ 1619 h 1862"/>
                    <a:gd name="T22" fmla="*/ 375 w 2035"/>
                    <a:gd name="T23" fmla="*/ 1851 h 1862"/>
                    <a:gd name="T24" fmla="*/ 394 w 2035"/>
                    <a:gd name="T25" fmla="*/ 1839 h 18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035" h="1862">
                      <a:moveTo>
                        <a:pt x="394" y="1839"/>
                      </a:moveTo>
                      <a:cubicBezTo>
                        <a:pt x="360" y="1781"/>
                        <a:pt x="330" y="1716"/>
                        <a:pt x="299" y="1656"/>
                      </a:cubicBezTo>
                      <a:cubicBezTo>
                        <a:pt x="266" y="1591"/>
                        <a:pt x="240" y="1523"/>
                        <a:pt x="221" y="1452"/>
                      </a:cubicBezTo>
                      <a:cubicBezTo>
                        <a:pt x="181" y="1301"/>
                        <a:pt x="199" y="1146"/>
                        <a:pt x="241" y="997"/>
                      </a:cubicBezTo>
                      <a:cubicBezTo>
                        <a:pt x="310" y="752"/>
                        <a:pt x="461" y="533"/>
                        <a:pt x="650" y="365"/>
                      </a:cubicBezTo>
                      <a:cubicBezTo>
                        <a:pt x="830" y="204"/>
                        <a:pt x="1059" y="88"/>
                        <a:pt x="1301" y="65"/>
                      </a:cubicBezTo>
                      <a:cubicBezTo>
                        <a:pt x="1565" y="40"/>
                        <a:pt x="1795" y="154"/>
                        <a:pt x="1991" y="323"/>
                      </a:cubicBezTo>
                      <a:cubicBezTo>
                        <a:pt x="2010" y="340"/>
                        <a:pt x="2035" y="315"/>
                        <a:pt x="2019" y="295"/>
                      </a:cubicBezTo>
                      <a:cubicBezTo>
                        <a:pt x="1859" y="102"/>
                        <a:pt x="1621" y="0"/>
                        <a:pt x="1371" y="0"/>
                      </a:cubicBezTo>
                      <a:cubicBezTo>
                        <a:pt x="1131" y="0"/>
                        <a:pt x="899" y="101"/>
                        <a:pt x="709" y="241"/>
                      </a:cubicBezTo>
                      <a:cubicBezTo>
                        <a:pt x="298" y="545"/>
                        <a:pt x="0" y="1121"/>
                        <a:pt x="226" y="1619"/>
                      </a:cubicBezTo>
                      <a:cubicBezTo>
                        <a:pt x="266" y="1706"/>
                        <a:pt x="320" y="1775"/>
                        <a:pt x="375" y="1851"/>
                      </a:cubicBezTo>
                      <a:cubicBezTo>
                        <a:pt x="384" y="1862"/>
                        <a:pt x="402" y="1852"/>
                        <a:pt x="394" y="183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210" name="chenying0907 7">
                  <a:extLst>
                    <a:ext uri="{FF2B5EF4-FFF2-40B4-BE49-F238E27FC236}">
                      <a16:creationId xmlns:a16="http://schemas.microsoft.com/office/drawing/2014/main" id="{5D5A7931-B158-B608-24FE-0AC9D30DB295}"/>
                    </a:ext>
                  </a:extLst>
                </p:cNvPr>
                <p:cNvSpPr/>
                <p:nvPr/>
              </p:nvSpPr>
              <p:spPr bwMode="auto">
                <a:xfrm>
                  <a:off x="5292726" y="1068388"/>
                  <a:ext cx="2541588" cy="1016000"/>
                </a:xfrm>
                <a:custGeom>
                  <a:avLst/>
                  <a:gdLst>
                    <a:gd name="T0" fmla="*/ 38 w 2447"/>
                    <a:gd name="T1" fmla="*/ 664 h 979"/>
                    <a:gd name="T2" fmla="*/ 1375 w 2447"/>
                    <a:gd name="T3" fmla="*/ 104 h 979"/>
                    <a:gd name="T4" fmla="*/ 2005 w 2447"/>
                    <a:gd name="T5" fmla="*/ 373 h 979"/>
                    <a:gd name="T6" fmla="*/ 2402 w 2447"/>
                    <a:gd name="T7" fmla="*/ 953 h 979"/>
                    <a:gd name="T8" fmla="*/ 2442 w 2447"/>
                    <a:gd name="T9" fmla="*/ 943 h 979"/>
                    <a:gd name="T10" fmla="*/ 1377 w 2447"/>
                    <a:gd name="T11" fmla="*/ 41 h 979"/>
                    <a:gd name="T12" fmla="*/ 622 w 2447"/>
                    <a:gd name="T13" fmla="*/ 99 h 979"/>
                    <a:gd name="T14" fmla="*/ 15 w 2447"/>
                    <a:gd name="T15" fmla="*/ 622 h 979"/>
                    <a:gd name="T16" fmla="*/ 6 w 2447"/>
                    <a:gd name="T17" fmla="*/ 656 h 979"/>
                    <a:gd name="T18" fmla="*/ 38 w 2447"/>
                    <a:gd name="T19" fmla="*/ 664 h 9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447" h="979">
                      <a:moveTo>
                        <a:pt x="38" y="664"/>
                      </a:moveTo>
                      <a:cubicBezTo>
                        <a:pt x="235" y="159"/>
                        <a:pt x="897" y="25"/>
                        <a:pt x="1375" y="104"/>
                      </a:cubicBezTo>
                      <a:cubicBezTo>
                        <a:pt x="1602" y="141"/>
                        <a:pt x="1823" y="231"/>
                        <a:pt x="2005" y="373"/>
                      </a:cubicBezTo>
                      <a:cubicBezTo>
                        <a:pt x="2195" y="521"/>
                        <a:pt x="2325" y="727"/>
                        <a:pt x="2402" y="953"/>
                      </a:cubicBezTo>
                      <a:cubicBezTo>
                        <a:pt x="2411" y="979"/>
                        <a:pt x="2447" y="968"/>
                        <a:pt x="2442" y="943"/>
                      </a:cubicBezTo>
                      <a:cubicBezTo>
                        <a:pt x="2340" y="436"/>
                        <a:pt x="1862" y="118"/>
                        <a:pt x="1377" y="41"/>
                      </a:cubicBezTo>
                      <a:cubicBezTo>
                        <a:pt x="1125" y="0"/>
                        <a:pt x="864" y="21"/>
                        <a:pt x="622" y="99"/>
                      </a:cubicBezTo>
                      <a:cubicBezTo>
                        <a:pt x="370" y="180"/>
                        <a:pt x="103" y="360"/>
                        <a:pt x="15" y="622"/>
                      </a:cubicBezTo>
                      <a:cubicBezTo>
                        <a:pt x="13" y="633"/>
                        <a:pt x="10" y="645"/>
                        <a:pt x="6" y="656"/>
                      </a:cubicBezTo>
                      <a:cubicBezTo>
                        <a:pt x="0" y="676"/>
                        <a:pt x="30" y="683"/>
                        <a:pt x="38" y="66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211" name="chenying0907 8">
                  <a:extLst>
                    <a:ext uri="{FF2B5EF4-FFF2-40B4-BE49-F238E27FC236}">
                      <a16:creationId xmlns:a16="http://schemas.microsoft.com/office/drawing/2014/main" id="{2F9C8D73-B17D-A207-1442-E4D7928C2DAE}"/>
                    </a:ext>
                  </a:extLst>
                </p:cNvPr>
                <p:cNvSpPr/>
                <p:nvPr/>
              </p:nvSpPr>
              <p:spPr bwMode="auto">
                <a:xfrm>
                  <a:off x="7777163" y="1998663"/>
                  <a:ext cx="1181100" cy="2060575"/>
                </a:xfrm>
                <a:custGeom>
                  <a:avLst/>
                  <a:gdLst>
                    <a:gd name="T0" fmla="*/ 20 w 1137"/>
                    <a:gd name="T1" fmla="*/ 63 h 1984"/>
                    <a:gd name="T2" fmla="*/ 215 w 1137"/>
                    <a:gd name="T3" fmla="*/ 53 h 1984"/>
                    <a:gd name="T4" fmla="*/ 400 w 1137"/>
                    <a:gd name="T5" fmla="*/ 98 h 1984"/>
                    <a:gd name="T6" fmla="*/ 735 w 1137"/>
                    <a:gd name="T7" fmla="*/ 336 h 1984"/>
                    <a:gd name="T8" fmla="*/ 1044 w 1137"/>
                    <a:gd name="T9" fmla="*/ 988 h 1984"/>
                    <a:gd name="T10" fmla="*/ 897 w 1137"/>
                    <a:gd name="T11" fmla="*/ 1554 h 1984"/>
                    <a:gd name="T12" fmla="*/ 343 w 1137"/>
                    <a:gd name="T13" fmla="*/ 1942 h 1984"/>
                    <a:gd name="T14" fmla="*/ 358 w 1137"/>
                    <a:gd name="T15" fmla="*/ 1980 h 1984"/>
                    <a:gd name="T16" fmla="*/ 953 w 1137"/>
                    <a:gd name="T17" fmla="*/ 1587 h 1984"/>
                    <a:gd name="T18" fmla="*/ 1107 w 1137"/>
                    <a:gd name="T19" fmla="*/ 964 h 1984"/>
                    <a:gd name="T20" fmla="*/ 752 w 1137"/>
                    <a:gd name="T21" fmla="*/ 266 h 1984"/>
                    <a:gd name="T22" fmla="*/ 415 w 1137"/>
                    <a:gd name="T23" fmla="*/ 44 h 1984"/>
                    <a:gd name="T24" fmla="*/ 215 w 1137"/>
                    <a:gd name="T25" fmla="*/ 2 h 1984"/>
                    <a:gd name="T26" fmla="*/ 119 w 1137"/>
                    <a:gd name="T27" fmla="*/ 7 h 1984"/>
                    <a:gd name="T28" fmla="*/ 14 w 1137"/>
                    <a:gd name="T29" fmla="*/ 41 h 1984"/>
                    <a:gd name="T30" fmla="*/ 20 w 1137"/>
                    <a:gd name="T31" fmla="*/ 63 h 19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137" h="1984">
                      <a:moveTo>
                        <a:pt x="20" y="63"/>
                      </a:moveTo>
                      <a:cubicBezTo>
                        <a:pt x="80" y="48"/>
                        <a:pt x="154" y="49"/>
                        <a:pt x="215" y="53"/>
                      </a:cubicBezTo>
                      <a:cubicBezTo>
                        <a:pt x="278" y="57"/>
                        <a:pt x="341" y="76"/>
                        <a:pt x="400" y="98"/>
                      </a:cubicBezTo>
                      <a:cubicBezTo>
                        <a:pt x="528" y="148"/>
                        <a:pt x="641" y="238"/>
                        <a:pt x="735" y="336"/>
                      </a:cubicBezTo>
                      <a:cubicBezTo>
                        <a:pt x="900" y="510"/>
                        <a:pt x="1016" y="750"/>
                        <a:pt x="1044" y="988"/>
                      </a:cubicBezTo>
                      <a:cubicBezTo>
                        <a:pt x="1069" y="1190"/>
                        <a:pt x="1016" y="1389"/>
                        <a:pt x="897" y="1554"/>
                      </a:cubicBezTo>
                      <a:cubicBezTo>
                        <a:pt x="757" y="1747"/>
                        <a:pt x="548" y="1839"/>
                        <a:pt x="343" y="1942"/>
                      </a:cubicBezTo>
                      <a:cubicBezTo>
                        <a:pt x="321" y="1953"/>
                        <a:pt x="337" y="1984"/>
                        <a:pt x="358" y="1980"/>
                      </a:cubicBezTo>
                      <a:cubicBezTo>
                        <a:pt x="592" y="1933"/>
                        <a:pt x="812" y="1776"/>
                        <a:pt x="953" y="1587"/>
                      </a:cubicBezTo>
                      <a:cubicBezTo>
                        <a:pt x="1086" y="1410"/>
                        <a:pt x="1137" y="1182"/>
                        <a:pt x="1107" y="964"/>
                      </a:cubicBezTo>
                      <a:cubicBezTo>
                        <a:pt x="1071" y="703"/>
                        <a:pt x="938" y="452"/>
                        <a:pt x="752" y="266"/>
                      </a:cubicBezTo>
                      <a:cubicBezTo>
                        <a:pt x="656" y="170"/>
                        <a:pt x="542" y="93"/>
                        <a:pt x="415" y="44"/>
                      </a:cubicBezTo>
                      <a:cubicBezTo>
                        <a:pt x="351" y="19"/>
                        <a:pt x="283" y="6"/>
                        <a:pt x="215" y="2"/>
                      </a:cubicBezTo>
                      <a:cubicBezTo>
                        <a:pt x="183" y="0"/>
                        <a:pt x="150" y="2"/>
                        <a:pt x="119" y="7"/>
                      </a:cubicBezTo>
                      <a:cubicBezTo>
                        <a:pt x="78" y="13"/>
                        <a:pt x="52" y="27"/>
                        <a:pt x="14" y="41"/>
                      </a:cubicBezTo>
                      <a:cubicBezTo>
                        <a:pt x="0" y="46"/>
                        <a:pt x="6" y="66"/>
                        <a:pt x="20" y="6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212" name="chenying0907 9">
                  <a:extLst>
                    <a:ext uri="{FF2B5EF4-FFF2-40B4-BE49-F238E27FC236}">
                      <a16:creationId xmlns:a16="http://schemas.microsoft.com/office/drawing/2014/main" id="{2C45BF5F-EC03-4605-E279-312D3B991892}"/>
                    </a:ext>
                  </a:extLst>
                </p:cNvPr>
                <p:cNvSpPr/>
                <p:nvPr/>
              </p:nvSpPr>
              <p:spPr bwMode="auto">
                <a:xfrm>
                  <a:off x="7016751" y="4010026"/>
                  <a:ext cx="1208088" cy="1095375"/>
                </a:xfrm>
                <a:custGeom>
                  <a:avLst/>
                  <a:gdLst>
                    <a:gd name="T0" fmla="*/ 1056 w 1164"/>
                    <a:gd name="T1" fmla="*/ 16 h 1055"/>
                    <a:gd name="T2" fmla="*/ 1085 w 1164"/>
                    <a:gd name="T3" fmla="*/ 64 h 1055"/>
                    <a:gd name="T4" fmla="*/ 1110 w 1164"/>
                    <a:gd name="T5" fmla="*/ 176 h 1055"/>
                    <a:gd name="T6" fmla="*/ 1081 w 1164"/>
                    <a:gd name="T7" fmla="*/ 362 h 1055"/>
                    <a:gd name="T8" fmla="*/ 828 w 1164"/>
                    <a:gd name="T9" fmla="*/ 714 h 1055"/>
                    <a:gd name="T10" fmla="*/ 30 w 1164"/>
                    <a:gd name="T11" fmla="*/ 996 h 1055"/>
                    <a:gd name="T12" fmla="*/ 30 w 1164"/>
                    <a:gd name="T13" fmla="*/ 1042 h 1055"/>
                    <a:gd name="T14" fmla="*/ 893 w 1164"/>
                    <a:gd name="T15" fmla="*/ 736 h 1055"/>
                    <a:gd name="T16" fmla="*/ 1143 w 1164"/>
                    <a:gd name="T17" fmla="*/ 346 h 1055"/>
                    <a:gd name="T18" fmla="*/ 1154 w 1164"/>
                    <a:gd name="T19" fmla="*/ 140 h 1055"/>
                    <a:gd name="T20" fmla="*/ 1121 w 1164"/>
                    <a:gd name="T21" fmla="*/ 43 h 1055"/>
                    <a:gd name="T22" fmla="*/ 1066 w 1164"/>
                    <a:gd name="T23" fmla="*/ 4 h 1055"/>
                    <a:gd name="T24" fmla="*/ 1056 w 1164"/>
                    <a:gd name="T25" fmla="*/ 16 h 10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164" h="1055">
                      <a:moveTo>
                        <a:pt x="1056" y="16"/>
                      </a:moveTo>
                      <a:cubicBezTo>
                        <a:pt x="1068" y="25"/>
                        <a:pt x="1078" y="52"/>
                        <a:pt x="1085" y="64"/>
                      </a:cubicBezTo>
                      <a:cubicBezTo>
                        <a:pt x="1104" y="97"/>
                        <a:pt x="1108" y="139"/>
                        <a:pt x="1110" y="176"/>
                      </a:cubicBezTo>
                      <a:cubicBezTo>
                        <a:pt x="1115" y="240"/>
                        <a:pt x="1103" y="302"/>
                        <a:pt x="1081" y="362"/>
                      </a:cubicBezTo>
                      <a:cubicBezTo>
                        <a:pt x="1032" y="501"/>
                        <a:pt x="939" y="620"/>
                        <a:pt x="828" y="714"/>
                      </a:cubicBezTo>
                      <a:cubicBezTo>
                        <a:pt x="609" y="901"/>
                        <a:pt x="312" y="981"/>
                        <a:pt x="30" y="996"/>
                      </a:cubicBezTo>
                      <a:cubicBezTo>
                        <a:pt x="0" y="998"/>
                        <a:pt x="0" y="1041"/>
                        <a:pt x="30" y="1042"/>
                      </a:cubicBezTo>
                      <a:cubicBezTo>
                        <a:pt x="339" y="1055"/>
                        <a:pt x="661" y="941"/>
                        <a:pt x="893" y="736"/>
                      </a:cubicBezTo>
                      <a:cubicBezTo>
                        <a:pt x="1011" y="632"/>
                        <a:pt x="1097" y="496"/>
                        <a:pt x="1143" y="346"/>
                      </a:cubicBezTo>
                      <a:cubicBezTo>
                        <a:pt x="1163" y="279"/>
                        <a:pt x="1164" y="208"/>
                        <a:pt x="1154" y="140"/>
                      </a:cubicBezTo>
                      <a:cubicBezTo>
                        <a:pt x="1150" y="106"/>
                        <a:pt x="1138" y="73"/>
                        <a:pt x="1121" y="43"/>
                      </a:cubicBezTo>
                      <a:cubicBezTo>
                        <a:pt x="1105" y="16"/>
                        <a:pt x="1089" y="17"/>
                        <a:pt x="1066" y="4"/>
                      </a:cubicBezTo>
                      <a:cubicBezTo>
                        <a:pt x="1058" y="0"/>
                        <a:pt x="1049" y="11"/>
                        <a:pt x="1056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213" name="chenying0907 10">
                  <a:extLst>
                    <a:ext uri="{FF2B5EF4-FFF2-40B4-BE49-F238E27FC236}">
                      <a16:creationId xmlns:a16="http://schemas.microsoft.com/office/drawing/2014/main" id="{A1AEFFB9-C1C3-4BF4-2633-28702C912E92}"/>
                    </a:ext>
                  </a:extLst>
                </p:cNvPr>
                <p:cNvSpPr/>
                <p:nvPr/>
              </p:nvSpPr>
              <p:spPr bwMode="auto">
                <a:xfrm>
                  <a:off x="4975226" y="4775201"/>
                  <a:ext cx="1274763" cy="733425"/>
                </a:xfrm>
                <a:custGeom>
                  <a:avLst/>
                  <a:gdLst>
                    <a:gd name="T0" fmla="*/ 28 w 1229"/>
                    <a:gd name="T1" fmla="*/ 8 h 706"/>
                    <a:gd name="T2" fmla="*/ 139 w 1229"/>
                    <a:gd name="T3" fmla="*/ 371 h 706"/>
                    <a:gd name="T4" fmla="*/ 420 w 1229"/>
                    <a:gd name="T5" fmla="*/ 595 h 706"/>
                    <a:gd name="T6" fmla="*/ 1199 w 1229"/>
                    <a:gd name="T7" fmla="*/ 617 h 706"/>
                    <a:gd name="T8" fmla="*/ 1186 w 1229"/>
                    <a:gd name="T9" fmla="*/ 571 h 706"/>
                    <a:gd name="T10" fmla="*/ 469 w 1229"/>
                    <a:gd name="T11" fmla="*/ 549 h 706"/>
                    <a:gd name="T12" fmla="*/ 191 w 1229"/>
                    <a:gd name="T13" fmla="*/ 341 h 706"/>
                    <a:gd name="T14" fmla="*/ 105 w 1229"/>
                    <a:gd name="T15" fmla="*/ 187 h 706"/>
                    <a:gd name="T16" fmla="*/ 43 w 1229"/>
                    <a:gd name="T17" fmla="*/ 7 h 706"/>
                    <a:gd name="T18" fmla="*/ 28 w 1229"/>
                    <a:gd name="T19" fmla="*/ 8 h 7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229" h="706">
                      <a:moveTo>
                        <a:pt x="28" y="8"/>
                      </a:moveTo>
                      <a:cubicBezTo>
                        <a:pt x="0" y="129"/>
                        <a:pt x="72" y="275"/>
                        <a:pt x="139" y="371"/>
                      </a:cubicBezTo>
                      <a:cubicBezTo>
                        <a:pt x="210" y="470"/>
                        <a:pt x="310" y="545"/>
                        <a:pt x="420" y="595"/>
                      </a:cubicBezTo>
                      <a:cubicBezTo>
                        <a:pt x="664" y="706"/>
                        <a:pt x="948" y="698"/>
                        <a:pt x="1199" y="617"/>
                      </a:cubicBezTo>
                      <a:cubicBezTo>
                        <a:pt x="1229" y="608"/>
                        <a:pt x="1217" y="563"/>
                        <a:pt x="1186" y="571"/>
                      </a:cubicBezTo>
                      <a:cubicBezTo>
                        <a:pt x="954" y="630"/>
                        <a:pt x="695" y="637"/>
                        <a:pt x="469" y="549"/>
                      </a:cubicBezTo>
                      <a:cubicBezTo>
                        <a:pt x="360" y="506"/>
                        <a:pt x="262" y="433"/>
                        <a:pt x="191" y="341"/>
                      </a:cubicBezTo>
                      <a:cubicBezTo>
                        <a:pt x="155" y="294"/>
                        <a:pt x="127" y="241"/>
                        <a:pt x="105" y="187"/>
                      </a:cubicBezTo>
                      <a:cubicBezTo>
                        <a:pt x="81" y="128"/>
                        <a:pt x="72" y="63"/>
                        <a:pt x="43" y="7"/>
                      </a:cubicBezTo>
                      <a:cubicBezTo>
                        <a:pt x="40" y="0"/>
                        <a:pt x="30" y="2"/>
                        <a:pt x="28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214" name="chenying0907 11">
                  <a:extLst>
                    <a:ext uri="{FF2B5EF4-FFF2-40B4-BE49-F238E27FC236}">
                      <a16:creationId xmlns:a16="http://schemas.microsoft.com/office/drawing/2014/main" id="{4C581645-3980-F094-00B8-0C822AC3656D}"/>
                    </a:ext>
                  </a:extLst>
                </p:cNvPr>
                <p:cNvSpPr/>
                <p:nvPr/>
              </p:nvSpPr>
              <p:spPr bwMode="auto">
                <a:xfrm>
                  <a:off x="6203951" y="5040313"/>
                  <a:ext cx="1285875" cy="706438"/>
                </a:xfrm>
                <a:custGeom>
                  <a:avLst/>
                  <a:gdLst>
                    <a:gd name="T0" fmla="*/ 9 w 1238"/>
                    <a:gd name="T1" fmla="*/ 343 h 681"/>
                    <a:gd name="T2" fmla="*/ 575 w 1238"/>
                    <a:gd name="T3" fmla="*/ 605 h 681"/>
                    <a:gd name="T4" fmla="*/ 1222 w 1238"/>
                    <a:gd name="T5" fmla="*/ 529 h 681"/>
                    <a:gd name="T6" fmla="*/ 1222 w 1238"/>
                    <a:gd name="T7" fmla="*/ 485 h 681"/>
                    <a:gd name="T8" fmla="*/ 968 w 1238"/>
                    <a:gd name="T9" fmla="*/ 314 h 681"/>
                    <a:gd name="T10" fmla="*/ 825 w 1238"/>
                    <a:gd name="T11" fmla="*/ 32 h 681"/>
                    <a:gd name="T12" fmla="*/ 776 w 1238"/>
                    <a:gd name="T13" fmla="*/ 46 h 681"/>
                    <a:gd name="T14" fmla="*/ 921 w 1238"/>
                    <a:gd name="T15" fmla="*/ 340 h 681"/>
                    <a:gd name="T16" fmla="*/ 1196 w 1238"/>
                    <a:gd name="T17" fmla="*/ 529 h 681"/>
                    <a:gd name="T18" fmla="*/ 1196 w 1238"/>
                    <a:gd name="T19" fmla="*/ 485 h 681"/>
                    <a:gd name="T20" fmla="*/ 23 w 1238"/>
                    <a:gd name="T21" fmla="*/ 324 h 681"/>
                    <a:gd name="T22" fmla="*/ 9 w 1238"/>
                    <a:gd name="T23" fmla="*/ 343 h 6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238" h="681">
                      <a:moveTo>
                        <a:pt x="9" y="343"/>
                      </a:moveTo>
                      <a:cubicBezTo>
                        <a:pt x="152" y="493"/>
                        <a:pt x="376" y="569"/>
                        <a:pt x="575" y="605"/>
                      </a:cubicBezTo>
                      <a:cubicBezTo>
                        <a:pt x="792" y="644"/>
                        <a:pt x="1024" y="631"/>
                        <a:pt x="1222" y="529"/>
                      </a:cubicBezTo>
                      <a:cubicBezTo>
                        <a:pt x="1238" y="520"/>
                        <a:pt x="1238" y="494"/>
                        <a:pt x="1222" y="485"/>
                      </a:cubicBezTo>
                      <a:cubicBezTo>
                        <a:pt x="1131" y="437"/>
                        <a:pt x="1041" y="387"/>
                        <a:pt x="968" y="314"/>
                      </a:cubicBezTo>
                      <a:cubicBezTo>
                        <a:pt x="889" y="238"/>
                        <a:pt x="847" y="138"/>
                        <a:pt x="825" y="32"/>
                      </a:cubicBezTo>
                      <a:cubicBezTo>
                        <a:pt x="819" y="0"/>
                        <a:pt x="770" y="14"/>
                        <a:pt x="776" y="46"/>
                      </a:cubicBezTo>
                      <a:cubicBezTo>
                        <a:pt x="799" y="157"/>
                        <a:pt x="844" y="256"/>
                        <a:pt x="921" y="340"/>
                      </a:cubicBezTo>
                      <a:cubicBezTo>
                        <a:pt x="997" y="422"/>
                        <a:pt x="1098" y="479"/>
                        <a:pt x="1196" y="529"/>
                      </a:cubicBezTo>
                      <a:cubicBezTo>
                        <a:pt x="1196" y="514"/>
                        <a:pt x="1196" y="500"/>
                        <a:pt x="1196" y="485"/>
                      </a:cubicBezTo>
                      <a:cubicBezTo>
                        <a:pt x="821" y="681"/>
                        <a:pt x="352" y="551"/>
                        <a:pt x="23" y="324"/>
                      </a:cubicBezTo>
                      <a:cubicBezTo>
                        <a:pt x="12" y="316"/>
                        <a:pt x="0" y="333"/>
                        <a:pt x="9" y="34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grpSp>
              <p:nvGrpSpPr>
                <p:cNvPr id="215" name="chenying0907 239">
                  <a:extLst>
                    <a:ext uri="{FF2B5EF4-FFF2-40B4-BE49-F238E27FC236}">
                      <a16:creationId xmlns:a16="http://schemas.microsoft.com/office/drawing/2014/main" id="{3E0931A5-CD8E-A42F-0B10-AEACE4264BCF}"/>
                    </a:ext>
                  </a:extLst>
                </p:cNvPr>
                <p:cNvGrpSpPr/>
                <p:nvPr/>
              </p:nvGrpSpPr>
              <p:grpSpPr>
                <a:xfrm>
                  <a:off x="3517901" y="1225551"/>
                  <a:ext cx="5260975" cy="4090987"/>
                  <a:chOff x="3517901" y="1225551"/>
                  <a:chExt cx="5260975" cy="4090987"/>
                </a:xfrm>
                <a:grpFill/>
              </p:grpSpPr>
              <p:sp>
                <p:nvSpPr>
                  <p:cNvPr id="216" name="chenying0907 12">
                    <a:extLst>
                      <a:ext uri="{FF2B5EF4-FFF2-40B4-BE49-F238E27FC236}">
                        <a16:creationId xmlns:a16="http://schemas.microsoft.com/office/drawing/2014/main" id="{3AFCAF73-C751-6D3F-17BE-DE3224CCF915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805738" y="2135188"/>
                    <a:ext cx="109538" cy="38100"/>
                  </a:xfrm>
                  <a:custGeom>
                    <a:avLst/>
                    <a:gdLst>
                      <a:gd name="T0" fmla="*/ 6 w 106"/>
                      <a:gd name="T1" fmla="*/ 35 h 37"/>
                      <a:gd name="T2" fmla="*/ 45 w 106"/>
                      <a:gd name="T3" fmla="*/ 33 h 37"/>
                      <a:gd name="T4" fmla="*/ 97 w 106"/>
                      <a:gd name="T5" fmla="*/ 22 h 37"/>
                      <a:gd name="T6" fmla="*/ 97 w 106"/>
                      <a:gd name="T7" fmla="*/ 6 h 37"/>
                      <a:gd name="T8" fmla="*/ 52 w 106"/>
                      <a:gd name="T9" fmla="*/ 6 h 37"/>
                      <a:gd name="T10" fmla="*/ 4 w 106"/>
                      <a:gd name="T11" fmla="*/ 24 h 37"/>
                      <a:gd name="T12" fmla="*/ 6 w 106"/>
                      <a:gd name="T13" fmla="*/ 35 h 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06" h="37">
                        <a:moveTo>
                          <a:pt x="6" y="35"/>
                        </a:moveTo>
                        <a:cubicBezTo>
                          <a:pt x="20" y="37"/>
                          <a:pt x="32" y="35"/>
                          <a:pt x="45" y="33"/>
                        </a:cubicBezTo>
                        <a:cubicBezTo>
                          <a:pt x="63" y="30"/>
                          <a:pt x="80" y="29"/>
                          <a:pt x="97" y="22"/>
                        </a:cubicBezTo>
                        <a:cubicBezTo>
                          <a:pt x="105" y="19"/>
                          <a:pt x="106" y="9"/>
                          <a:pt x="97" y="6"/>
                        </a:cubicBezTo>
                        <a:cubicBezTo>
                          <a:pt x="81" y="0"/>
                          <a:pt x="68" y="2"/>
                          <a:pt x="52" y="6"/>
                        </a:cubicBezTo>
                        <a:cubicBezTo>
                          <a:pt x="34" y="9"/>
                          <a:pt x="17" y="13"/>
                          <a:pt x="4" y="24"/>
                        </a:cubicBezTo>
                        <a:cubicBezTo>
                          <a:pt x="0" y="27"/>
                          <a:pt x="2" y="34"/>
                          <a:pt x="6" y="3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217" name="chenying0907 13">
                    <a:extLst>
                      <a:ext uri="{FF2B5EF4-FFF2-40B4-BE49-F238E27FC236}">
                        <a16:creationId xmlns:a16="http://schemas.microsoft.com/office/drawing/2014/main" id="{1FD48F65-39BE-6C94-25EB-3235C1355D82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018463" y="2144713"/>
                    <a:ext cx="92075" cy="34925"/>
                  </a:xfrm>
                  <a:custGeom>
                    <a:avLst/>
                    <a:gdLst>
                      <a:gd name="T0" fmla="*/ 4 w 89"/>
                      <a:gd name="T1" fmla="*/ 9 h 35"/>
                      <a:gd name="T2" fmla="*/ 79 w 89"/>
                      <a:gd name="T3" fmla="*/ 34 h 35"/>
                      <a:gd name="T4" fmla="*/ 83 w 89"/>
                      <a:gd name="T5" fmla="*/ 20 h 35"/>
                      <a:gd name="T6" fmla="*/ 7 w 89"/>
                      <a:gd name="T7" fmla="*/ 0 h 35"/>
                      <a:gd name="T8" fmla="*/ 4 w 89"/>
                      <a:gd name="T9" fmla="*/ 9 h 3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9" h="35">
                        <a:moveTo>
                          <a:pt x="4" y="9"/>
                        </a:moveTo>
                        <a:cubicBezTo>
                          <a:pt x="28" y="23"/>
                          <a:pt x="52" y="31"/>
                          <a:pt x="79" y="34"/>
                        </a:cubicBezTo>
                        <a:cubicBezTo>
                          <a:pt x="87" y="35"/>
                          <a:pt x="89" y="24"/>
                          <a:pt x="83" y="20"/>
                        </a:cubicBezTo>
                        <a:cubicBezTo>
                          <a:pt x="59" y="6"/>
                          <a:pt x="34" y="3"/>
                          <a:pt x="7" y="0"/>
                        </a:cubicBezTo>
                        <a:cubicBezTo>
                          <a:pt x="2" y="0"/>
                          <a:pt x="0" y="7"/>
                          <a:pt x="4" y="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218" name="chenying0907 14">
                    <a:extLst>
                      <a:ext uri="{FF2B5EF4-FFF2-40B4-BE49-F238E27FC236}">
                        <a16:creationId xmlns:a16="http://schemas.microsoft.com/office/drawing/2014/main" id="{4C838812-1D70-2A8B-B343-8462CE6AA16F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228013" y="2225676"/>
                    <a:ext cx="107950" cy="61913"/>
                  </a:xfrm>
                  <a:custGeom>
                    <a:avLst/>
                    <a:gdLst>
                      <a:gd name="T0" fmla="*/ 6 w 105"/>
                      <a:gd name="T1" fmla="*/ 10 h 59"/>
                      <a:gd name="T2" fmla="*/ 91 w 105"/>
                      <a:gd name="T3" fmla="*/ 55 h 59"/>
                      <a:gd name="T4" fmla="*/ 99 w 105"/>
                      <a:gd name="T5" fmla="*/ 44 h 59"/>
                      <a:gd name="T6" fmla="*/ 9 w 105"/>
                      <a:gd name="T7" fmla="*/ 1 h 59"/>
                      <a:gd name="T8" fmla="*/ 6 w 105"/>
                      <a:gd name="T9" fmla="*/ 10 h 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5" h="59">
                        <a:moveTo>
                          <a:pt x="6" y="10"/>
                        </a:moveTo>
                        <a:cubicBezTo>
                          <a:pt x="35" y="21"/>
                          <a:pt x="64" y="39"/>
                          <a:pt x="91" y="55"/>
                        </a:cubicBezTo>
                        <a:cubicBezTo>
                          <a:pt x="97" y="59"/>
                          <a:pt x="105" y="49"/>
                          <a:pt x="99" y="44"/>
                        </a:cubicBezTo>
                        <a:cubicBezTo>
                          <a:pt x="72" y="20"/>
                          <a:pt x="44" y="7"/>
                          <a:pt x="9" y="1"/>
                        </a:cubicBezTo>
                        <a:cubicBezTo>
                          <a:pt x="3" y="0"/>
                          <a:pt x="0" y="8"/>
                          <a:pt x="6" y="1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219" name="chenying0907 15">
                    <a:extLst>
                      <a:ext uri="{FF2B5EF4-FFF2-40B4-BE49-F238E27FC236}">
                        <a16:creationId xmlns:a16="http://schemas.microsoft.com/office/drawing/2014/main" id="{82357535-B8E9-4823-FC35-5A228E67A7B9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421688" y="2389188"/>
                    <a:ext cx="77788" cy="84138"/>
                  </a:xfrm>
                  <a:custGeom>
                    <a:avLst/>
                    <a:gdLst>
                      <a:gd name="T0" fmla="*/ 1 w 75"/>
                      <a:gd name="T1" fmla="*/ 1 h 81"/>
                      <a:gd name="T2" fmla="*/ 14 w 75"/>
                      <a:gd name="T3" fmla="*/ 20 h 81"/>
                      <a:gd name="T4" fmla="*/ 31 w 75"/>
                      <a:gd name="T5" fmla="*/ 42 h 81"/>
                      <a:gd name="T6" fmla="*/ 62 w 75"/>
                      <a:gd name="T7" fmla="*/ 77 h 81"/>
                      <a:gd name="T8" fmla="*/ 72 w 75"/>
                      <a:gd name="T9" fmla="*/ 71 h 81"/>
                      <a:gd name="T10" fmla="*/ 45 w 75"/>
                      <a:gd name="T11" fmla="*/ 35 h 81"/>
                      <a:gd name="T12" fmla="*/ 24 w 75"/>
                      <a:gd name="T13" fmla="*/ 16 h 81"/>
                      <a:gd name="T14" fmla="*/ 2 w 75"/>
                      <a:gd name="T15" fmla="*/ 0 h 81"/>
                      <a:gd name="T16" fmla="*/ 1 w 75"/>
                      <a:gd name="T17" fmla="*/ 1 h 8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75" h="81">
                        <a:moveTo>
                          <a:pt x="1" y="1"/>
                        </a:moveTo>
                        <a:cubicBezTo>
                          <a:pt x="6" y="6"/>
                          <a:pt x="9" y="14"/>
                          <a:pt x="14" y="20"/>
                        </a:cubicBezTo>
                        <a:cubicBezTo>
                          <a:pt x="19" y="27"/>
                          <a:pt x="25" y="35"/>
                          <a:pt x="31" y="42"/>
                        </a:cubicBezTo>
                        <a:cubicBezTo>
                          <a:pt x="41" y="54"/>
                          <a:pt x="51" y="66"/>
                          <a:pt x="62" y="77"/>
                        </a:cubicBezTo>
                        <a:cubicBezTo>
                          <a:pt x="66" y="81"/>
                          <a:pt x="75" y="77"/>
                          <a:pt x="72" y="71"/>
                        </a:cubicBezTo>
                        <a:cubicBezTo>
                          <a:pt x="66" y="57"/>
                          <a:pt x="57" y="46"/>
                          <a:pt x="45" y="35"/>
                        </a:cubicBezTo>
                        <a:cubicBezTo>
                          <a:pt x="38" y="28"/>
                          <a:pt x="31" y="22"/>
                          <a:pt x="24" y="16"/>
                        </a:cubicBezTo>
                        <a:cubicBezTo>
                          <a:pt x="17" y="10"/>
                          <a:pt x="8" y="6"/>
                          <a:pt x="2" y="0"/>
                        </a:cubicBezTo>
                        <a:cubicBezTo>
                          <a:pt x="1" y="0"/>
                          <a:pt x="0" y="0"/>
                          <a:pt x="1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220" name="chenying0907 16">
                    <a:extLst>
                      <a:ext uri="{FF2B5EF4-FFF2-40B4-BE49-F238E27FC236}">
                        <a16:creationId xmlns:a16="http://schemas.microsoft.com/office/drawing/2014/main" id="{2097F7D3-6414-2597-867D-E4C7C6F44F6A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572501" y="2570163"/>
                    <a:ext cx="60325" cy="90488"/>
                  </a:xfrm>
                  <a:custGeom>
                    <a:avLst/>
                    <a:gdLst>
                      <a:gd name="T0" fmla="*/ 3 w 57"/>
                      <a:gd name="T1" fmla="*/ 10 h 88"/>
                      <a:gd name="T2" fmla="*/ 47 w 57"/>
                      <a:gd name="T3" fmla="*/ 83 h 88"/>
                      <a:gd name="T4" fmla="*/ 55 w 57"/>
                      <a:gd name="T5" fmla="*/ 77 h 88"/>
                      <a:gd name="T6" fmla="*/ 11 w 57"/>
                      <a:gd name="T7" fmla="*/ 5 h 88"/>
                      <a:gd name="T8" fmla="*/ 3 w 57"/>
                      <a:gd name="T9" fmla="*/ 10 h 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7" h="88">
                        <a:moveTo>
                          <a:pt x="3" y="10"/>
                        </a:moveTo>
                        <a:cubicBezTo>
                          <a:pt x="17" y="35"/>
                          <a:pt x="27" y="63"/>
                          <a:pt x="47" y="83"/>
                        </a:cubicBezTo>
                        <a:cubicBezTo>
                          <a:pt x="51" y="88"/>
                          <a:pt x="57" y="82"/>
                          <a:pt x="55" y="77"/>
                        </a:cubicBezTo>
                        <a:cubicBezTo>
                          <a:pt x="44" y="51"/>
                          <a:pt x="28" y="27"/>
                          <a:pt x="11" y="5"/>
                        </a:cubicBezTo>
                        <a:cubicBezTo>
                          <a:pt x="8" y="0"/>
                          <a:pt x="0" y="4"/>
                          <a:pt x="3" y="1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221" name="chenying0907 17">
                    <a:extLst>
                      <a:ext uri="{FF2B5EF4-FFF2-40B4-BE49-F238E27FC236}">
                        <a16:creationId xmlns:a16="http://schemas.microsoft.com/office/drawing/2014/main" id="{0DF17E8D-83AD-F0B6-CA86-613773DD887B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664576" y="2767013"/>
                    <a:ext cx="42863" cy="88900"/>
                  </a:xfrm>
                  <a:custGeom>
                    <a:avLst/>
                    <a:gdLst>
                      <a:gd name="T0" fmla="*/ 3 w 41"/>
                      <a:gd name="T1" fmla="*/ 7 h 86"/>
                      <a:gd name="T2" fmla="*/ 30 w 41"/>
                      <a:gd name="T3" fmla="*/ 79 h 86"/>
                      <a:gd name="T4" fmla="*/ 40 w 41"/>
                      <a:gd name="T5" fmla="*/ 76 h 86"/>
                      <a:gd name="T6" fmla="*/ 9 w 41"/>
                      <a:gd name="T7" fmla="*/ 4 h 86"/>
                      <a:gd name="T8" fmla="*/ 3 w 41"/>
                      <a:gd name="T9" fmla="*/ 7 h 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1" h="86">
                        <a:moveTo>
                          <a:pt x="3" y="7"/>
                        </a:moveTo>
                        <a:cubicBezTo>
                          <a:pt x="16" y="29"/>
                          <a:pt x="21" y="56"/>
                          <a:pt x="30" y="79"/>
                        </a:cubicBezTo>
                        <a:cubicBezTo>
                          <a:pt x="32" y="86"/>
                          <a:pt x="41" y="83"/>
                          <a:pt x="40" y="76"/>
                        </a:cubicBezTo>
                        <a:cubicBezTo>
                          <a:pt x="36" y="48"/>
                          <a:pt x="25" y="27"/>
                          <a:pt x="9" y="4"/>
                        </a:cubicBezTo>
                        <a:cubicBezTo>
                          <a:pt x="7" y="0"/>
                          <a:pt x="0" y="3"/>
                          <a:pt x="3" y="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222" name="chenying0907 18">
                    <a:extLst>
                      <a:ext uri="{FF2B5EF4-FFF2-40B4-BE49-F238E27FC236}">
                        <a16:creationId xmlns:a16="http://schemas.microsoft.com/office/drawing/2014/main" id="{43963158-F834-50F2-4C82-CD6A0EF7D3A5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740776" y="2992438"/>
                    <a:ext cx="26988" cy="107950"/>
                  </a:xfrm>
                  <a:custGeom>
                    <a:avLst/>
                    <a:gdLst>
                      <a:gd name="T0" fmla="*/ 2 w 27"/>
                      <a:gd name="T1" fmla="*/ 7 h 104"/>
                      <a:gd name="T2" fmla="*/ 17 w 27"/>
                      <a:gd name="T3" fmla="*/ 100 h 104"/>
                      <a:gd name="T4" fmla="*/ 23 w 27"/>
                      <a:gd name="T5" fmla="*/ 100 h 104"/>
                      <a:gd name="T6" fmla="*/ 9 w 27"/>
                      <a:gd name="T7" fmla="*/ 4 h 104"/>
                      <a:gd name="T8" fmla="*/ 2 w 27"/>
                      <a:gd name="T9" fmla="*/ 7 h 1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7" h="104">
                        <a:moveTo>
                          <a:pt x="2" y="7"/>
                        </a:moveTo>
                        <a:cubicBezTo>
                          <a:pt x="14" y="36"/>
                          <a:pt x="13" y="68"/>
                          <a:pt x="17" y="100"/>
                        </a:cubicBezTo>
                        <a:cubicBezTo>
                          <a:pt x="17" y="104"/>
                          <a:pt x="23" y="104"/>
                          <a:pt x="23" y="100"/>
                        </a:cubicBezTo>
                        <a:cubicBezTo>
                          <a:pt x="27" y="67"/>
                          <a:pt x="24" y="33"/>
                          <a:pt x="9" y="4"/>
                        </a:cubicBezTo>
                        <a:cubicBezTo>
                          <a:pt x="7" y="0"/>
                          <a:pt x="0" y="3"/>
                          <a:pt x="2" y="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223" name="chenying0907 19">
                    <a:extLst>
                      <a:ext uri="{FF2B5EF4-FFF2-40B4-BE49-F238E27FC236}">
                        <a16:creationId xmlns:a16="http://schemas.microsoft.com/office/drawing/2014/main" id="{06599130-B19E-D3B0-A4A7-3EC5B8415805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753476" y="3206751"/>
                    <a:ext cx="25400" cy="80963"/>
                  </a:xfrm>
                  <a:custGeom>
                    <a:avLst/>
                    <a:gdLst>
                      <a:gd name="T0" fmla="*/ 13 w 24"/>
                      <a:gd name="T1" fmla="*/ 2 h 78"/>
                      <a:gd name="T2" fmla="*/ 4 w 24"/>
                      <a:gd name="T3" fmla="*/ 32 h 78"/>
                      <a:gd name="T4" fmla="*/ 2 w 24"/>
                      <a:gd name="T5" fmla="*/ 46 h 78"/>
                      <a:gd name="T6" fmla="*/ 0 w 24"/>
                      <a:gd name="T7" fmla="*/ 66 h 78"/>
                      <a:gd name="T8" fmla="*/ 13 w 24"/>
                      <a:gd name="T9" fmla="*/ 71 h 78"/>
                      <a:gd name="T10" fmla="*/ 23 w 24"/>
                      <a:gd name="T11" fmla="*/ 39 h 78"/>
                      <a:gd name="T12" fmla="*/ 15 w 24"/>
                      <a:gd name="T13" fmla="*/ 2 h 78"/>
                      <a:gd name="T14" fmla="*/ 13 w 24"/>
                      <a:gd name="T15" fmla="*/ 2 h 7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4" h="78">
                        <a:moveTo>
                          <a:pt x="13" y="2"/>
                        </a:moveTo>
                        <a:cubicBezTo>
                          <a:pt x="9" y="12"/>
                          <a:pt x="6" y="21"/>
                          <a:pt x="4" y="32"/>
                        </a:cubicBezTo>
                        <a:cubicBezTo>
                          <a:pt x="3" y="37"/>
                          <a:pt x="2" y="41"/>
                          <a:pt x="2" y="46"/>
                        </a:cubicBezTo>
                        <a:cubicBezTo>
                          <a:pt x="1" y="53"/>
                          <a:pt x="1" y="59"/>
                          <a:pt x="0" y="66"/>
                        </a:cubicBezTo>
                        <a:cubicBezTo>
                          <a:pt x="0" y="72"/>
                          <a:pt x="9" y="78"/>
                          <a:pt x="13" y="71"/>
                        </a:cubicBezTo>
                        <a:cubicBezTo>
                          <a:pt x="18" y="60"/>
                          <a:pt x="21" y="52"/>
                          <a:pt x="23" y="39"/>
                        </a:cubicBezTo>
                        <a:cubicBezTo>
                          <a:pt x="24" y="25"/>
                          <a:pt x="20" y="15"/>
                          <a:pt x="15" y="2"/>
                        </a:cubicBezTo>
                        <a:cubicBezTo>
                          <a:pt x="15" y="0"/>
                          <a:pt x="13" y="1"/>
                          <a:pt x="13" y="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224" name="chenying0907 20">
                    <a:extLst>
                      <a:ext uri="{FF2B5EF4-FFF2-40B4-BE49-F238E27FC236}">
                        <a16:creationId xmlns:a16="http://schemas.microsoft.com/office/drawing/2014/main" id="{04C2AFA3-274B-2A07-3933-D4AE2781E005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672513" y="3368676"/>
                    <a:ext cx="61913" cy="100013"/>
                  </a:xfrm>
                  <a:custGeom>
                    <a:avLst/>
                    <a:gdLst>
                      <a:gd name="T0" fmla="*/ 46 w 61"/>
                      <a:gd name="T1" fmla="*/ 3 h 97"/>
                      <a:gd name="T2" fmla="*/ 6 w 61"/>
                      <a:gd name="T3" fmla="*/ 81 h 97"/>
                      <a:gd name="T4" fmla="*/ 20 w 61"/>
                      <a:gd name="T5" fmla="*/ 91 h 97"/>
                      <a:gd name="T6" fmla="*/ 52 w 61"/>
                      <a:gd name="T7" fmla="*/ 51 h 97"/>
                      <a:gd name="T8" fmla="*/ 53 w 61"/>
                      <a:gd name="T9" fmla="*/ 3 h 97"/>
                      <a:gd name="T10" fmla="*/ 46 w 61"/>
                      <a:gd name="T11" fmla="*/ 3 h 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61" h="97">
                        <a:moveTo>
                          <a:pt x="46" y="3"/>
                        </a:moveTo>
                        <a:cubicBezTo>
                          <a:pt x="33" y="29"/>
                          <a:pt x="23" y="57"/>
                          <a:pt x="6" y="81"/>
                        </a:cubicBezTo>
                        <a:cubicBezTo>
                          <a:pt x="0" y="89"/>
                          <a:pt x="13" y="97"/>
                          <a:pt x="20" y="91"/>
                        </a:cubicBezTo>
                        <a:cubicBezTo>
                          <a:pt x="34" y="80"/>
                          <a:pt x="45" y="69"/>
                          <a:pt x="52" y="51"/>
                        </a:cubicBezTo>
                        <a:cubicBezTo>
                          <a:pt x="58" y="35"/>
                          <a:pt x="61" y="20"/>
                          <a:pt x="53" y="3"/>
                        </a:cubicBezTo>
                        <a:cubicBezTo>
                          <a:pt x="52" y="0"/>
                          <a:pt x="47" y="1"/>
                          <a:pt x="46" y="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225" name="chenying0907 21">
                    <a:extLst>
                      <a:ext uri="{FF2B5EF4-FFF2-40B4-BE49-F238E27FC236}">
                        <a16:creationId xmlns:a16="http://schemas.microsoft.com/office/drawing/2014/main" id="{D9BB5634-F728-CC7E-F7C8-E65B3B2EEDC9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559801" y="3544888"/>
                    <a:ext cx="68263" cy="84138"/>
                  </a:xfrm>
                  <a:custGeom>
                    <a:avLst/>
                    <a:gdLst>
                      <a:gd name="T0" fmla="*/ 51 w 66"/>
                      <a:gd name="T1" fmla="*/ 4 h 81"/>
                      <a:gd name="T2" fmla="*/ 24 w 66"/>
                      <a:gd name="T3" fmla="*/ 33 h 81"/>
                      <a:gd name="T4" fmla="*/ 14 w 66"/>
                      <a:gd name="T5" fmla="*/ 46 h 81"/>
                      <a:gd name="T6" fmla="*/ 5 w 66"/>
                      <a:gd name="T7" fmla="*/ 62 h 81"/>
                      <a:gd name="T8" fmla="*/ 18 w 66"/>
                      <a:gd name="T9" fmla="*/ 75 h 81"/>
                      <a:gd name="T10" fmla="*/ 32 w 66"/>
                      <a:gd name="T11" fmla="*/ 65 h 81"/>
                      <a:gd name="T12" fmla="*/ 45 w 66"/>
                      <a:gd name="T13" fmla="*/ 49 h 81"/>
                      <a:gd name="T14" fmla="*/ 63 w 66"/>
                      <a:gd name="T15" fmla="*/ 11 h 81"/>
                      <a:gd name="T16" fmla="*/ 51 w 66"/>
                      <a:gd name="T17" fmla="*/ 4 h 8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6" h="81">
                        <a:moveTo>
                          <a:pt x="51" y="4"/>
                        </a:moveTo>
                        <a:cubicBezTo>
                          <a:pt x="41" y="13"/>
                          <a:pt x="32" y="22"/>
                          <a:pt x="24" y="33"/>
                        </a:cubicBezTo>
                        <a:cubicBezTo>
                          <a:pt x="21" y="37"/>
                          <a:pt x="17" y="41"/>
                          <a:pt x="14" y="46"/>
                        </a:cubicBezTo>
                        <a:cubicBezTo>
                          <a:pt x="10" y="51"/>
                          <a:pt x="9" y="57"/>
                          <a:pt x="5" y="62"/>
                        </a:cubicBezTo>
                        <a:cubicBezTo>
                          <a:pt x="0" y="70"/>
                          <a:pt x="10" y="81"/>
                          <a:pt x="18" y="75"/>
                        </a:cubicBezTo>
                        <a:cubicBezTo>
                          <a:pt x="22" y="72"/>
                          <a:pt x="29" y="69"/>
                          <a:pt x="32" y="65"/>
                        </a:cubicBezTo>
                        <a:cubicBezTo>
                          <a:pt x="37" y="60"/>
                          <a:pt x="41" y="55"/>
                          <a:pt x="45" y="49"/>
                        </a:cubicBezTo>
                        <a:cubicBezTo>
                          <a:pt x="53" y="37"/>
                          <a:pt x="59" y="25"/>
                          <a:pt x="63" y="11"/>
                        </a:cubicBezTo>
                        <a:cubicBezTo>
                          <a:pt x="66" y="4"/>
                          <a:pt x="56" y="0"/>
                          <a:pt x="51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226" name="chenying0907 22">
                    <a:extLst>
                      <a:ext uri="{FF2B5EF4-FFF2-40B4-BE49-F238E27FC236}">
                        <a16:creationId xmlns:a16="http://schemas.microsoft.com/office/drawing/2014/main" id="{B4F118F9-876E-7A1D-2239-B16A02B16DF9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374063" y="3732213"/>
                    <a:ext cx="80963" cy="65088"/>
                  </a:xfrm>
                  <a:custGeom>
                    <a:avLst/>
                    <a:gdLst>
                      <a:gd name="T0" fmla="*/ 66 w 79"/>
                      <a:gd name="T1" fmla="*/ 3 h 62"/>
                      <a:gd name="T2" fmla="*/ 35 w 79"/>
                      <a:gd name="T3" fmla="*/ 23 h 62"/>
                      <a:gd name="T4" fmla="*/ 6 w 79"/>
                      <a:gd name="T5" fmla="*/ 48 h 62"/>
                      <a:gd name="T6" fmla="*/ 14 w 79"/>
                      <a:gd name="T7" fmla="*/ 58 h 62"/>
                      <a:gd name="T8" fmla="*/ 45 w 79"/>
                      <a:gd name="T9" fmla="*/ 38 h 62"/>
                      <a:gd name="T10" fmla="*/ 73 w 79"/>
                      <a:gd name="T11" fmla="*/ 13 h 62"/>
                      <a:gd name="T12" fmla="*/ 66 w 79"/>
                      <a:gd name="T13" fmla="*/ 3 h 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79" h="62">
                        <a:moveTo>
                          <a:pt x="66" y="3"/>
                        </a:moveTo>
                        <a:cubicBezTo>
                          <a:pt x="55" y="9"/>
                          <a:pt x="45" y="15"/>
                          <a:pt x="35" y="23"/>
                        </a:cubicBezTo>
                        <a:cubicBezTo>
                          <a:pt x="25" y="31"/>
                          <a:pt x="16" y="39"/>
                          <a:pt x="6" y="48"/>
                        </a:cubicBezTo>
                        <a:cubicBezTo>
                          <a:pt x="0" y="53"/>
                          <a:pt x="8" y="62"/>
                          <a:pt x="14" y="58"/>
                        </a:cubicBezTo>
                        <a:cubicBezTo>
                          <a:pt x="25" y="52"/>
                          <a:pt x="35" y="46"/>
                          <a:pt x="45" y="38"/>
                        </a:cubicBezTo>
                        <a:cubicBezTo>
                          <a:pt x="55" y="30"/>
                          <a:pt x="64" y="21"/>
                          <a:pt x="73" y="13"/>
                        </a:cubicBezTo>
                        <a:cubicBezTo>
                          <a:pt x="79" y="9"/>
                          <a:pt x="72" y="0"/>
                          <a:pt x="66" y="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227" name="chenying0907 23">
                    <a:extLst>
                      <a:ext uri="{FF2B5EF4-FFF2-40B4-BE49-F238E27FC236}">
                        <a16:creationId xmlns:a16="http://schemas.microsoft.com/office/drawing/2014/main" id="{42265CF2-6241-403C-FDA2-F61252B03019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953376" y="3932238"/>
                    <a:ext cx="93663" cy="30163"/>
                  </a:xfrm>
                  <a:custGeom>
                    <a:avLst/>
                    <a:gdLst>
                      <a:gd name="T0" fmla="*/ 82 w 91"/>
                      <a:gd name="T1" fmla="*/ 1 h 30"/>
                      <a:gd name="T2" fmla="*/ 42 w 91"/>
                      <a:gd name="T3" fmla="*/ 5 h 30"/>
                      <a:gd name="T4" fmla="*/ 9 w 91"/>
                      <a:gd name="T5" fmla="*/ 11 h 30"/>
                      <a:gd name="T6" fmla="*/ 9 w 91"/>
                      <a:gd name="T7" fmla="*/ 28 h 30"/>
                      <a:gd name="T8" fmla="*/ 45 w 91"/>
                      <a:gd name="T9" fmla="*/ 27 h 30"/>
                      <a:gd name="T10" fmla="*/ 86 w 91"/>
                      <a:gd name="T11" fmla="*/ 9 h 30"/>
                      <a:gd name="T12" fmla="*/ 82 w 91"/>
                      <a:gd name="T13" fmla="*/ 1 h 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91" h="30">
                        <a:moveTo>
                          <a:pt x="82" y="1"/>
                        </a:moveTo>
                        <a:cubicBezTo>
                          <a:pt x="69" y="3"/>
                          <a:pt x="55" y="3"/>
                          <a:pt x="42" y="5"/>
                        </a:cubicBezTo>
                        <a:cubicBezTo>
                          <a:pt x="31" y="6"/>
                          <a:pt x="20" y="9"/>
                          <a:pt x="9" y="11"/>
                        </a:cubicBezTo>
                        <a:cubicBezTo>
                          <a:pt x="0" y="13"/>
                          <a:pt x="0" y="27"/>
                          <a:pt x="9" y="28"/>
                        </a:cubicBezTo>
                        <a:cubicBezTo>
                          <a:pt x="22" y="30"/>
                          <a:pt x="32" y="30"/>
                          <a:pt x="45" y="27"/>
                        </a:cubicBezTo>
                        <a:cubicBezTo>
                          <a:pt x="60" y="23"/>
                          <a:pt x="72" y="15"/>
                          <a:pt x="86" y="9"/>
                        </a:cubicBezTo>
                        <a:cubicBezTo>
                          <a:pt x="91" y="7"/>
                          <a:pt x="87" y="0"/>
                          <a:pt x="82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228" name="chenying0907 24">
                    <a:extLst>
                      <a:ext uri="{FF2B5EF4-FFF2-40B4-BE49-F238E27FC236}">
                        <a16:creationId xmlns:a16="http://schemas.microsoft.com/office/drawing/2014/main" id="{D53E69A9-8641-C89B-0E66-C474A928F79F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991476" y="3992563"/>
                    <a:ext cx="65088" cy="77788"/>
                  </a:xfrm>
                  <a:custGeom>
                    <a:avLst/>
                    <a:gdLst>
                      <a:gd name="T0" fmla="*/ 2 w 63"/>
                      <a:gd name="T1" fmla="*/ 6 h 74"/>
                      <a:gd name="T2" fmla="*/ 12 w 63"/>
                      <a:gd name="T3" fmla="*/ 18 h 74"/>
                      <a:gd name="T4" fmla="*/ 24 w 63"/>
                      <a:gd name="T5" fmla="*/ 34 h 74"/>
                      <a:gd name="T6" fmla="*/ 36 w 63"/>
                      <a:gd name="T7" fmla="*/ 51 h 74"/>
                      <a:gd name="T8" fmla="*/ 47 w 63"/>
                      <a:gd name="T9" fmla="*/ 66 h 74"/>
                      <a:gd name="T10" fmla="*/ 61 w 63"/>
                      <a:gd name="T11" fmla="*/ 60 h 74"/>
                      <a:gd name="T12" fmla="*/ 37 w 63"/>
                      <a:gd name="T13" fmla="*/ 16 h 74"/>
                      <a:gd name="T14" fmla="*/ 18 w 63"/>
                      <a:gd name="T15" fmla="*/ 3 h 74"/>
                      <a:gd name="T16" fmla="*/ 3 w 63"/>
                      <a:gd name="T17" fmla="*/ 2 h 74"/>
                      <a:gd name="T18" fmla="*/ 2 w 63"/>
                      <a:gd name="T19" fmla="*/ 6 h 7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63" h="74">
                        <a:moveTo>
                          <a:pt x="2" y="6"/>
                        </a:moveTo>
                        <a:cubicBezTo>
                          <a:pt x="6" y="7"/>
                          <a:pt x="10" y="15"/>
                          <a:pt x="12" y="18"/>
                        </a:cubicBezTo>
                        <a:cubicBezTo>
                          <a:pt x="15" y="24"/>
                          <a:pt x="20" y="29"/>
                          <a:pt x="24" y="34"/>
                        </a:cubicBezTo>
                        <a:cubicBezTo>
                          <a:pt x="29" y="39"/>
                          <a:pt x="32" y="45"/>
                          <a:pt x="36" y="51"/>
                        </a:cubicBezTo>
                        <a:cubicBezTo>
                          <a:pt x="39" y="56"/>
                          <a:pt x="44" y="60"/>
                          <a:pt x="47" y="66"/>
                        </a:cubicBezTo>
                        <a:cubicBezTo>
                          <a:pt x="51" y="74"/>
                          <a:pt x="63" y="68"/>
                          <a:pt x="61" y="60"/>
                        </a:cubicBezTo>
                        <a:cubicBezTo>
                          <a:pt x="57" y="43"/>
                          <a:pt x="50" y="29"/>
                          <a:pt x="37" y="16"/>
                        </a:cubicBezTo>
                        <a:cubicBezTo>
                          <a:pt x="32" y="10"/>
                          <a:pt x="26" y="6"/>
                          <a:pt x="18" y="3"/>
                        </a:cubicBezTo>
                        <a:cubicBezTo>
                          <a:pt x="13" y="0"/>
                          <a:pt x="8" y="1"/>
                          <a:pt x="3" y="2"/>
                        </a:cubicBezTo>
                        <a:cubicBezTo>
                          <a:pt x="0" y="2"/>
                          <a:pt x="0" y="6"/>
                          <a:pt x="2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229" name="chenying0907 25">
                    <a:extLst>
                      <a:ext uri="{FF2B5EF4-FFF2-40B4-BE49-F238E27FC236}">
                        <a16:creationId xmlns:a16="http://schemas.microsoft.com/office/drawing/2014/main" id="{3C07576A-436C-9001-EBAA-76BCA8970E76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085138" y="4160838"/>
                    <a:ext cx="26988" cy="95250"/>
                  </a:xfrm>
                  <a:custGeom>
                    <a:avLst/>
                    <a:gdLst>
                      <a:gd name="T0" fmla="*/ 0 w 26"/>
                      <a:gd name="T1" fmla="*/ 8 h 91"/>
                      <a:gd name="T2" fmla="*/ 6 w 26"/>
                      <a:gd name="T3" fmla="*/ 83 h 91"/>
                      <a:gd name="T4" fmla="*/ 22 w 26"/>
                      <a:gd name="T5" fmla="*/ 83 h 91"/>
                      <a:gd name="T6" fmla="*/ 13 w 26"/>
                      <a:gd name="T7" fmla="*/ 5 h 91"/>
                      <a:gd name="T8" fmla="*/ 0 w 26"/>
                      <a:gd name="T9" fmla="*/ 8 h 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6" h="91">
                        <a:moveTo>
                          <a:pt x="0" y="8"/>
                        </a:moveTo>
                        <a:cubicBezTo>
                          <a:pt x="1" y="33"/>
                          <a:pt x="2" y="59"/>
                          <a:pt x="6" y="83"/>
                        </a:cubicBezTo>
                        <a:cubicBezTo>
                          <a:pt x="8" y="91"/>
                          <a:pt x="20" y="91"/>
                          <a:pt x="22" y="83"/>
                        </a:cubicBezTo>
                        <a:cubicBezTo>
                          <a:pt x="26" y="58"/>
                          <a:pt x="26" y="27"/>
                          <a:pt x="13" y="5"/>
                        </a:cubicBezTo>
                        <a:cubicBezTo>
                          <a:pt x="9" y="0"/>
                          <a:pt x="0" y="2"/>
                          <a:pt x="0" y="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230" name="chenying0907 26">
                    <a:extLst>
                      <a:ext uri="{FF2B5EF4-FFF2-40B4-BE49-F238E27FC236}">
                        <a16:creationId xmlns:a16="http://schemas.microsoft.com/office/drawing/2014/main" id="{CCF3BDE8-DF9F-9B87-F8DB-FD3FE0CFF9C2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034338" y="4348163"/>
                    <a:ext cx="44450" cy="106363"/>
                  </a:xfrm>
                  <a:custGeom>
                    <a:avLst/>
                    <a:gdLst>
                      <a:gd name="T0" fmla="*/ 8 w 43"/>
                      <a:gd name="T1" fmla="*/ 99 h 102"/>
                      <a:gd name="T2" fmla="*/ 32 w 43"/>
                      <a:gd name="T3" fmla="*/ 61 h 102"/>
                      <a:gd name="T4" fmla="*/ 42 w 43"/>
                      <a:gd name="T5" fmla="*/ 9 h 102"/>
                      <a:gd name="T6" fmla="*/ 27 w 43"/>
                      <a:gd name="T7" fmla="*/ 7 h 102"/>
                      <a:gd name="T8" fmla="*/ 13 w 43"/>
                      <a:gd name="T9" fmla="*/ 50 h 102"/>
                      <a:gd name="T10" fmla="*/ 1 w 43"/>
                      <a:gd name="T11" fmla="*/ 95 h 102"/>
                      <a:gd name="T12" fmla="*/ 8 w 43"/>
                      <a:gd name="T13" fmla="*/ 99 h 10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43" h="102">
                        <a:moveTo>
                          <a:pt x="8" y="99"/>
                        </a:moveTo>
                        <a:cubicBezTo>
                          <a:pt x="19" y="87"/>
                          <a:pt x="26" y="76"/>
                          <a:pt x="32" y="61"/>
                        </a:cubicBezTo>
                        <a:cubicBezTo>
                          <a:pt x="38" y="44"/>
                          <a:pt x="40" y="27"/>
                          <a:pt x="42" y="9"/>
                        </a:cubicBezTo>
                        <a:cubicBezTo>
                          <a:pt x="43" y="0"/>
                          <a:pt x="30" y="0"/>
                          <a:pt x="27" y="7"/>
                        </a:cubicBezTo>
                        <a:cubicBezTo>
                          <a:pt x="21" y="22"/>
                          <a:pt x="16" y="35"/>
                          <a:pt x="13" y="50"/>
                        </a:cubicBezTo>
                        <a:cubicBezTo>
                          <a:pt x="9" y="64"/>
                          <a:pt x="7" y="81"/>
                          <a:pt x="1" y="95"/>
                        </a:cubicBezTo>
                        <a:cubicBezTo>
                          <a:pt x="0" y="99"/>
                          <a:pt x="6" y="102"/>
                          <a:pt x="8" y="9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231" name="chenying0907 27">
                    <a:extLst>
                      <a:ext uri="{FF2B5EF4-FFF2-40B4-BE49-F238E27FC236}">
                        <a16:creationId xmlns:a16="http://schemas.microsoft.com/office/drawing/2014/main" id="{5A36D27C-EBE7-66E9-985B-6C293C9CCFAF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883526" y="4581526"/>
                    <a:ext cx="80963" cy="74613"/>
                  </a:xfrm>
                  <a:custGeom>
                    <a:avLst/>
                    <a:gdLst>
                      <a:gd name="T0" fmla="*/ 7 w 78"/>
                      <a:gd name="T1" fmla="*/ 69 h 72"/>
                      <a:gd name="T2" fmla="*/ 45 w 78"/>
                      <a:gd name="T3" fmla="*/ 47 h 72"/>
                      <a:gd name="T4" fmla="*/ 75 w 78"/>
                      <a:gd name="T5" fmla="*/ 11 h 72"/>
                      <a:gd name="T6" fmla="*/ 67 w 78"/>
                      <a:gd name="T7" fmla="*/ 5 h 72"/>
                      <a:gd name="T8" fmla="*/ 37 w 78"/>
                      <a:gd name="T9" fmla="*/ 33 h 72"/>
                      <a:gd name="T10" fmla="*/ 4 w 78"/>
                      <a:gd name="T11" fmla="*/ 63 h 72"/>
                      <a:gd name="T12" fmla="*/ 7 w 78"/>
                      <a:gd name="T13" fmla="*/ 69 h 7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78" h="72">
                        <a:moveTo>
                          <a:pt x="7" y="69"/>
                        </a:moveTo>
                        <a:cubicBezTo>
                          <a:pt x="20" y="62"/>
                          <a:pt x="33" y="56"/>
                          <a:pt x="45" y="47"/>
                        </a:cubicBezTo>
                        <a:cubicBezTo>
                          <a:pt x="57" y="37"/>
                          <a:pt x="68" y="26"/>
                          <a:pt x="75" y="11"/>
                        </a:cubicBezTo>
                        <a:cubicBezTo>
                          <a:pt x="78" y="6"/>
                          <a:pt x="71" y="0"/>
                          <a:pt x="67" y="5"/>
                        </a:cubicBezTo>
                        <a:cubicBezTo>
                          <a:pt x="57" y="15"/>
                          <a:pt x="47" y="24"/>
                          <a:pt x="37" y="33"/>
                        </a:cubicBezTo>
                        <a:cubicBezTo>
                          <a:pt x="26" y="43"/>
                          <a:pt x="15" y="55"/>
                          <a:pt x="4" y="63"/>
                        </a:cubicBezTo>
                        <a:cubicBezTo>
                          <a:pt x="0" y="66"/>
                          <a:pt x="3" y="72"/>
                          <a:pt x="7" y="6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232" name="chenying0907 28">
                    <a:extLst>
                      <a:ext uri="{FF2B5EF4-FFF2-40B4-BE49-F238E27FC236}">
                        <a16:creationId xmlns:a16="http://schemas.microsoft.com/office/drawing/2014/main" id="{A15168C0-AC48-D547-7670-36EE7C3F9649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666038" y="4762501"/>
                    <a:ext cx="120650" cy="58738"/>
                  </a:xfrm>
                  <a:custGeom>
                    <a:avLst/>
                    <a:gdLst>
                      <a:gd name="T0" fmla="*/ 6 w 117"/>
                      <a:gd name="T1" fmla="*/ 56 h 56"/>
                      <a:gd name="T2" fmla="*/ 111 w 117"/>
                      <a:gd name="T3" fmla="*/ 13 h 56"/>
                      <a:gd name="T4" fmla="*/ 105 w 117"/>
                      <a:gd name="T5" fmla="*/ 2 h 56"/>
                      <a:gd name="T6" fmla="*/ 5 w 117"/>
                      <a:gd name="T7" fmla="*/ 48 h 56"/>
                      <a:gd name="T8" fmla="*/ 6 w 117"/>
                      <a:gd name="T9" fmla="*/ 56 h 5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7" h="56">
                        <a:moveTo>
                          <a:pt x="6" y="56"/>
                        </a:moveTo>
                        <a:cubicBezTo>
                          <a:pt x="44" y="51"/>
                          <a:pt x="81" y="37"/>
                          <a:pt x="111" y="13"/>
                        </a:cubicBezTo>
                        <a:cubicBezTo>
                          <a:pt x="117" y="9"/>
                          <a:pt x="111" y="0"/>
                          <a:pt x="105" y="2"/>
                        </a:cubicBezTo>
                        <a:cubicBezTo>
                          <a:pt x="70" y="12"/>
                          <a:pt x="40" y="36"/>
                          <a:pt x="5" y="48"/>
                        </a:cubicBezTo>
                        <a:cubicBezTo>
                          <a:pt x="0" y="49"/>
                          <a:pt x="1" y="56"/>
                          <a:pt x="6" y="5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233" name="chenying0907 29">
                    <a:extLst>
                      <a:ext uri="{FF2B5EF4-FFF2-40B4-BE49-F238E27FC236}">
                        <a16:creationId xmlns:a16="http://schemas.microsoft.com/office/drawing/2014/main" id="{34E7BE34-A5A9-3D73-2B93-7CC87A62C509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434263" y="4868863"/>
                    <a:ext cx="123825" cy="47625"/>
                  </a:xfrm>
                  <a:custGeom>
                    <a:avLst/>
                    <a:gdLst>
                      <a:gd name="T0" fmla="*/ 4 w 120"/>
                      <a:gd name="T1" fmla="*/ 46 h 46"/>
                      <a:gd name="T2" fmla="*/ 117 w 120"/>
                      <a:gd name="T3" fmla="*/ 10 h 46"/>
                      <a:gd name="T4" fmla="*/ 112 w 120"/>
                      <a:gd name="T5" fmla="*/ 2 h 46"/>
                      <a:gd name="T6" fmla="*/ 3 w 120"/>
                      <a:gd name="T7" fmla="*/ 39 h 46"/>
                      <a:gd name="T8" fmla="*/ 4 w 120"/>
                      <a:gd name="T9" fmla="*/ 46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0" h="46">
                        <a:moveTo>
                          <a:pt x="4" y="46"/>
                        </a:moveTo>
                        <a:cubicBezTo>
                          <a:pt x="43" y="44"/>
                          <a:pt x="86" y="36"/>
                          <a:pt x="117" y="10"/>
                        </a:cubicBezTo>
                        <a:cubicBezTo>
                          <a:pt x="120" y="7"/>
                          <a:pt x="116" y="0"/>
                          <a:pt x="112" y="2"/>
                        </a:cubicBezTo>
                        <a:cubicBezTo>
                          <a:pt x="75" y="14"/>
                          <a:pt x="40" y="27"/>
                          <a:pt x="3" y="39"/>
                        </a:cubicBezTo>
                        <a:cubicBezTo>
                          <a:pt x="0" y="40"/>
                          <a:pt x="0" y="46"/>
                          <a:pt x="4" y="4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234" name="chenying0907 30">
                    <a:extLst>
                      <a:ext uri="{FF2B5EF4-FFF2-40B4-BE49-F238E27FC236}">
                        <a16:creationId xmlns:a16="http://schemas.microsoft.com/office/drawing/2014/main" id="{959BFB59-8FBA-38CE-B2E3-DE994F6E083C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192963" y="4932363"/>
                    <a:ext cx="153988" cy="38100"/>
                  </a:xfrm>
                  <a:custGeom>
                    <a:avLst/>
                    <a:gdLst>
                      <a:gd name="T0" fmla="*/ 6 w 148"/>
                      <a:gd name="T1" fmla="*/ 36 h 37"/>
                      <a:gd name="T2" fmla="*/ 137 w 148"/>
                      <a:gd name="T3" fmla="*/ 20 h 37"/>
                      <a:gd name="T4" fmla="*/ 133 w 148"/>
                      <a:gd name="T5" fmla="*/ 3 h 37"/>
                      <a:gd name="T6" fmla="*/ 3 w 148"/>
                      <a:gd name="T7" fmla="*/ 31 h 37"/>
                      <a:gd name="T8" fmla="*/ 6 w 148"/>
                      <a:gd name="T9" fmla="*/ 36 h 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48" h="37">
                        <a:moveTo>
                          <a:pt x="6" y="36"/>
                        </a:moveTo>
                        <a:cubicBezTo>
                          <a:pt x="51" y="28"/>
                          <a:pt x="94" y="36"/>
                          <a:pt x="137" y="20"/>
                        </a:cubicBezTo>
                        <a:cubicBezTo>
                          <a:pt x="148" y="16"/>
                          <a:pt x="144" y="0"/>
                          <a:pt x="133" y="3"/>
                        </a:cubicBezTo>
                        <a:cubicBezTo>
                          <a:pt x="88" y="13"/>
                          <a:pt x="46" y="13"/>
                          <a:pt x="3" y="31"/>
                        </a:cubicBezTo>
                        <a:cubicBezTo>
                          <a:pt x="0" y="32"/>
                          <a:pt x="2" y="37"/>
                          <a:pt x="6" y="3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235" name="chenying0907 31">
                    <a:extLst>
                      <a:ext uri="{FF2B5EF4-FFF2-40B4-BE49-F238E27FC236}">
                        <a16:creationId xmlns:a16="http://schemas.microsoft.com/office/drawing/2014/main" id="{8940E93C-550C-8884-DF65-918EC872F33D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989763" y="4945063"/>
                    <a:ext cx="88900" cy="22225"/>
                  </a:xfrm>
                  <a:custGeom>
                    <a:avLst/>
                    <a:gdLst>
                      <a:gd name="T0" fmla="*/ 4 w 86"/>
                      <a:gd name="T1" fmla="*/ 18 h 22"/>
                      <a:gd name="T2" fmla="*/ 80 w 86"/>
                      <a:gd name="T3" fmla="*/ 10 h 22"/>
                      <a:gd name="T4" fmla="*/ 77 w 86"/>
                      <a:gd name="T5" fmla="*/ 1 h 22"/>
                      <a:gd name="T6" fmla="*/ 4 w 86"/>
                      <a:gd name="T7" fmla="*/ 8 h 22"/>
                      <a:gd name="T8" fmla="*/ 4 w 86"/>
                      <a:gd name="T9" fmla="*/ 18 h 2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6" h="22">
                        <a:moveTo>
                          <a:pt x="4" y="18"/>
                        </a:moveTo>
                        <a:cubicBezTo>
                          <a:pt x="30" y="22"/>
                          <a:pt x="56" y="21"/>
                          <a:pt x="80" y="10"/>
                        </a:cubicBezTo>
                        <a:cubicBezTo>
                          <a:pt x="86" y="8"/>
                          <a:pt x="82" y="0"/>
                          <a:pt x="77" y="1"/>
                        </a:cubicBezTo>
                        <a:cubicBezTo>
                          <a:pt x="53" y="5"/>
                          <a:pt x="28" y="5"/>
                          <a:pt x="4" y="8"/>
                        </a:cubicBezTo>
                        <a:cubicBezTo>
                          <a:pt x="0" y="9"/>
                          <a:pt x="0" y="17"/>
                          <a:pt x="4" y="1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236" name="chenying0907 32">
                    <a:extLst>
                      <a:ext uri="{FF2B5EF4-FFF2-40B4-BE49-F238E27FC236}">
                        <a16:creationId xmlns:a16="http://schemas.microsoft.com/office/drawing/2014/main" id="{5BC68FA6-BC7A-4556-BAF1-AFB605792926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748463" y="4924426"/>
                    <a:ext cx="80963" cy="31750"/>
                  </a:xfrm>
                  <a:custGeom>
                    <a:avLst/>
                    <a:gdLst>
                      <a:gd name="T0" fmla="*/ 6 w 79"/>
                      <a:gd name="T1" fmla="*/ 17 h 31"/>
                      <a:gd name="T2" fmla="*/ 37 w 79"/>
                      <a:gd name="T3" fmla="*/ 24 h 31"/>
                      <a:gd name="T4" fmla="*/ 72 w 79"/>
                      <a:gd name="T5" fmla="*/ 31 h 31"/>
                      <a:gd name="T6" fmla="*/ 75 w 79"/>
                      <a:gd name="T7" fmla="*/ 21 h 31"/>
                      <a:gd name="T8" fmla="*/ 6 w 79"/>
                      <a:gd name="T9" fmla="*/ 6 h 31"/>
                      <a:gd name="T10" fmla="*/ 6 w 79"/>
                      <a:gd name="T11" fmla="*/ 17 h 3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79" h="31">
                        <a:moveTo>
                          <a:pt x="6" y="17"/>
                        </a:moveTo>
                        <a:cubicBezTo>
                          <a:pt x="16" y="20"/>
                          <a:pt x="27" y="22"/>
                          <a:pt x="37" y="24"/>
                        </a:cubicBezTo>
                        <a:cubicBezTo>
                          <a:pt x="49" y="27"/>
                          <a:pt x="60" y="31"/>
                          <a:pt x="72" y="31"/>
                        </a:cubicBezTo>
                        <a:cubicBezTo>
                          <a:pt x="78" y="31"/>
                          <a:pt x="79" y="24"/>
                          <a:pt x="75" y="21"/>
                        </a:cubicBezTo>
                        <a:cubicBezTo>
                          <a:pt x="56" y="8"/>
                          <a:pt x="28" y="0"/>
                          <a:pt x="6" y="6"/>
                        </a:cubicBezTo>
                        <a:cubicBezTo>
                          <a:pt x="0" y="8"/>
                          <a:pt x="1" y="15"/>
                          <a:pt x="6" y="1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237" name="chenying0907 33">
                    <a:extLst>
                      <a:ext uri="{FF2B5EF4-FFF2-40B4-BE49-F238E27FC236}">
                        <a16:creationId xmlns:a16="http://schemas.microsoft.com/office/drawing/2014/main" id="{58DB753B-D073-4CAD-55B5-CCC81FFE2EC7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559551" y="4949826"/>
                    <a:ext cx="68263" cy="61913"/>
                  </a:xfrm>
                  <a:custGeom>
                    <a:avLst/>
                    <a:gdLst>
                      <a:gd name="T0" fmla="*/ 11 w 67"/>
                      <a:gd name="T1" fmla="*/ 56 h 59"/>
                      <a:gd name="T2" fmla="*/ 39 w 67"/>
                      <a:gd name="T3" fmla="*/ 37 h 59"/>
                      <a:gd name="T4" fmla="*/ 63 w 67"/>
                      <a:gd name="T5" fmla="*/ 12 h 59"/>
                      <a:gd name="T6" fmla="*/ 55 w 67"/>
                      <a:gd name="T7" fmla="*/ 4 h 59"/>
                      <a:gd name="T8" fmla="*/ 31 w 67"/>
                      <a:gd name="T9" fmla="*/ 25 h 59"/>
                      <a:gd name="T10" fmla="*/ 4 w 67"/>
                      <a:gd name="T11" fmla="*/ 48 h 59"/>
                      <a:gd name="T12" fmla="*/ 11 w 67"/>
                      <a:gd name="T13" fmla="*/ 56 h 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67" h="59">
                        <a:moveTo>
                          <a:pt x="11" y="56"/>
                        </a:moveTo>
                        <a:cubicBezTo>
                          <a:pt x="21" y="50"/>
                          <a:pt x="30" y="44"/>
                          <a:pt x="39" y="37"/>
                        </a:cubicBezTo>
                        <a:cubicBezTo>
                          <a:pt x="48" y="29"/>
                          <a:pt x="55" y="21"/>
                          <a:pt x="63" y="12"/>
                        </a:cubicBezTo>
                        <a:cubicBezTo>
                          <a:pt x="67" y="7"/>
                          <a:pt x="60" y="0"/>
                          <a:pt x="55" y="4"/>
                        </a:cubicBezTo>
                        <a:cubicBezTo>
                          <a:pt x="47" y="11"/>
                          <a:pt x="39" y="17"/>
                          <a:pt x="31" y="25"/>
                        </a:cubicBezTo>
                        <a:cubicBezTo>
                          <a:pt x="22" y="33"/>
                          <a:pt x="14" y="41"/>
                          <a:pt x="4" y="48"/>
                        </a:cubicBezTo>
                        <a:cubicBezTo>
                          <a:pt x="0" y="52"/>
                          <a:pt x="6" y="59"/>
                          <a:pt x="11" y="5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238" name="chenying0907 34">
                    <a:extLst>
                      <a:ext uri="{FF2B5EF4-FFF2-40B4-BE49-F238E27FC236}">
                        <a16:creationId xmlns:a16="http://schemas.microsoft.com/office/drawing/2014/main" id="{AC4AC5DE-946A-E0DF-7652-9A9A7CB0A3ED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375401" y="5078413"/>
                    <a:ext cx="80963" cy="49213"/>
                  </a:xfrm>
                  <a:custGeom>
                    <a:avLst/>
                    <a:gdLst>
                      <a:gd name="T0" fmla="*/ 5 w 78"/>
                      <a:gd name="T1" fmla="*/ 46 h 46"/>
                      <a:gd name="T2" fmla="*/ 41 w 78"/>
                      <a:gd name="T3" fmla="*/ 34 h 46"/>
                      <a:gd name="T4" fmla="*/ 73 w 78"/>
                      <a:gd name="T5" fmla="*/ 11 h 46"/>
                      <a:gd name="T6" fmla="*/ 67 w 78"/>
                      <a:gd name="T7" fmla="*/ 2 h 46"/>
                      <a:gd name="T8" fmla="*/ 33 w 78"/>
                      <a:gd name="T9" fmla="*/ 21 h 46"/>
                      <a:gd name="T10" fmla="*/ 3 w 78"/>
                      <a:gd name="T11" fmla="*/ 41 h 46"/>
                      <a:gd name="T12" fmla="*/ 5 w 78"/>
                      <a:gd name="T13" fmla="*/ 46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78" h="46">
                        <a:moveTo>
                          <a:pt x="5" y="46"/>
                        </a:moveTo>
                        <a:cubicBezTo>
                          <a:pt x="17" y="42"/>
                          <a:pt x="29" y="41"/>
                          <a:pt x="41" y="34"/>
                        </a:cubicBezTo>
                        <a:cubicBezTo>
                          <a:pt x="53" y="28"/>
                          <a:pt x="63" y="20"/>
                          <a:pt x="73" y="11"/>
                        </a:cubicBezTo>
                        <a:cubicBezTo>
                          <a:pt x="78" y="6"/>
                          <a:pt x="72" y="0"/>
                          <a:pt x="67" y="2"/>
                        </a:cubicBezTo>
                        <a:cubicBezTo>
                          <a:pt x="55" y="8"/>
                          <a:pt x="44" y="14"/>
                          <a:pt x="33" y="21"/>
                        </a:cubicBezTo>
                        <a:cubicBezTo>
                          <a:pt x="23" y="28"/>
                          <a:pt x="14" y="37"/>
                          <a:pt x="3" y="41"/>
                        </a:cubicBezTo>
                        <a:cubicBezTo>
                          <a:pt x="0" y="42"/>
                          <a:pt x="2" y="46"/>
                          <a:pt x="5" y="4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239" name="chenying0907 35">
                    <a:extLst>
                      <a:ext uri="{FF2B5EF4-FFF2-40B4-BE49-F238E27FC236}">
                        <a16:creationId xmlns:a16="http://schemas.microsoft.com/office/drawing/2014/main" id="{4B02E667-F419-0CF5-1360-CA6E0D60D6CC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167438" y="5192713"/>
                    <a:ext cx="114300" cy="50800"/>
                  </a:xfrm>
                  <a:custGeom>
                    <a:avLst/>
                    <a:gdLst>
                      <a:gd name="T0" fmla="*/ 10 w 110"/>
                      <a:gd name="T1" fmla="*/ 48 h 50"/>
                      <a:gd name="T2" fmla="*/ 105 w 110"/>
                      <a:gd name="T3" fmla="*/ 11 h 50"/>
                      <a:gd name="T4" fmla="*/ 102 w 110"/>
                      <a:gd name="T5" fmla="*/ 2 h 50"/>
                      <a:gd name="T6" fmla="*/ 7 w 110"/>
                      <a:gd name="T7" fmla="*/ 37 h 50"/>
                      <a:gd name="T8" fmla="*/ 10 w 110"/>
                      <a:gd name="T9" fmla="*/ 48 h 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0" h="50">
                        <a:moveTo>
                          <a:pt x="10" y="48"/>
                        </a:moveTo>
                        <a:cubicBezTo>
                          <a:pt x="45" y="42"/>
                          <a:pt x="75" y="29"/>
                          <a:pt x="105" y="11"/>
                        </a:cubicBezTo>
                        <a:cubicBezTo>
                          <a:pt x="110" y="8"/>
                          <a:pt x="107" y="0"/>
                          <a:pt x="102" y="2"/>
                        </a:cubicBezTo>
                        <a:cubicBezTo>
                          <a:pt x="71" y="15"/>
                          <a:pt x="40" y="30"/>
                          <a:pt x="7" y="37"/>
                        </a:cubicBezTo>
                        <a:cubicBezTo>
                          <a:pt x="0" y="39"/>
                          <a:pt x="3" y="50"/>
                          <a:pt x="10" y="4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240" name="chenying0907 36">
                    <a:extLst>
                      <a:ext uri="{FF2B5EF4-FFF2-40B4-BE49-F238E27FC236}">
                        <a16:creationId xmlns:a16="http://schemas.microsoft.com/office/drawing/2014/main" id="{6398CCC1-6C25-0F82-B192-74C08ED68C25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929313" y="5272088"/>
                    <a:ext cx="131763" cy="36513"/>
                  </a:xfrm>
                  <a:custGeom>
                    <a:avLst/>
                    <a:gdLst>
                      <a:gd name="T0" fmla="*/ 7 w 128"/>
                      <a:gd name="T1" fmla="*/ 30 h 35"/>
                      <a:gd name="T2" fmla="*/ 120 w 128"/>
                      <a:gd name="T3" fmla="*/ 16 h 35"/>
                      <a:gd name="T4" fmla="*/ 114 w 128"/>
                      <a:gd name="T5" fmla="*/ 2 h 35"/>
                      <a:gd name="T6" fmla="*/ 7 w 128"/>
                      <a:gd name="T7" fmla="*/ 18 h 35"/>
                      <a:gd name="T8" fmla="*/ 7 w 128"/>
                      <a:gd name="T9" fmla="*/ 30 h 3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8" h="35">
                        <a:moveTo>
                          <a:pt x="7" y="30"/>
                        </a:moveTo>
                        <a:cubicBezTo>
                          <a:pt x="47" y="33"/>
                          <a:pt x="84" y="35"/>
                          <a:pt x="120" y="16"/>
                        </a:cubicBezTo>
                        <a:cubicBezTo>
                          <a:pt x="128" y="11"/>
                          <a:pt x="122" y="0"/>
                          <a:pt x="114" y="2"/>
                        </a:cubicBezTo>
                        <a:cubicBezTo>
                          <a:pt x="79" y="10"/>
                          <a:pt x="43" y="15"/>
                          <a:pt x="7" y="18"/>
                        </a:cubicBezTo>
                        <a:cubicBezTo>
                          <a:pt x="0" y="18"/>
                          <a:pt x="0" y="29"/>
                          <a:pt x="7" y="3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241" name="chenying0907 37">
                    <a:extLst>
                      <a:ext uri="{FF2B5EF4-FFF2-40B4-BE49-F238E27FC236}">
                        <a16:creationId xmlns:a16="http://schemas.microsoft.com/office/drawing/2014/main" id="{61CEB2C0-F5E7-1BD9-8ABA-0F348F80A228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719763" y="5281613"/>
                    <a:ext cx="104775" cy="34925"/>
                  </a:xfrm>
                  <a:custGeom>
                    <a:avLst/>
                    <a:gdLst>
                      <a:gd name="T0" fmla="*/ 3 w 101"/>
                      <a:gd name="T1" fmla="*/ 11 h 33"/>
                      <a:gd name="T2" fmla="*/ 94 w 101"/>
                      <a:gd name="T3" fmla="*/ 29 h 33"/>
                      <a:gd name="T4" fmla="*/ 94 w 101"/>
                      <a:gd name="T5" fmla="*/ 15 h 33"/>
                      <a:gd name="T6" fmla="*/ 6 w 101"/>
                      <a:gd name="T7" fmla="*/ 3 h 33"/>
                      <a:gd name="T8" fmla="*/ 3 w 101"/>
                      <a:gd name="T9" fmla="*/ 11 h 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1" h="33">
                        <a:moveTo>
                          <a:pt x="3" y="11"/>
                        </a:moveTo>
                        <a:cubicBezTo>
                          <a:pt x="29" y="28"/>
                          <a:pt x="65" y="33"/>
                          <a:pt x="94" y="29"/>
                        </a:cubicBezTo>
                        <a:cubicBezTo>
                          <a:pt x="101" y="28"/>
                          <a:pt x="101" y="16"/>
                          <a:pt x="94" y="15"/>
                        </a:cubicBezTo>
                        <a:cubicBezTo>
                          <a:pt x="66" y="10"/>
                          <a:pt x="34" y="0"/>
                          <a:pt x="6" y="3"/>
                        </a:cubicBezTo>
                        <a:cubicBezTo>
                          <a:pt x="1" y="3"/>
                          <a:pt x="0" y="9"/>
                          <a:pt x="3" y="1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242" name="chenying0907 38">
                    <a:extLst>
                      <a:ext uri="{FF2B5EF4-FFF2-40B4-BE49-F238E27FC236}">
                        <a16:creationId xmlns:a16="http://schemas.microsoft.com/office/drawing/2014/main" id="{EC19531E-FDC5-C329-10BA-0CE166E62B31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516563" y="5238751"/>
                    <a:ext cx="103188" cy="33338"/>
                  </a:xfrm>
                  <a:custGeom>
                    <a:avLst/>
                    <a:gdLst>
                      <a:gd name="T0" fmla="*/ 5 w 100"/>
                      <a:gd name="T1" fmla="*/ 9 h 32"/>
                      <a:gd name="T2" fmla="*/ 92 w 100"/>
                      <a:gd name="T3" fmla="*/ 31 h 32"/>
                      <a:gd name="T4" fmla="*/ 94 w 100"/>
                      <a:gd name="T5" fmla="*/ 22 h 32"/>
                      <a:gd name="T6" fmla="*/ 7 w 100"/>
                      <a:gd name="T7" fmla="*/ 1 h 32"/>
                      <a:gd name="T8" fmla="*/ 5 w 100"/>
                      <a:gd name="T9" fmla="*/ 9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0" h="32">
                        <a:moveTo>
                          <a:pt x="5" y="9"/>
                        </a:moveTo>
                        <a:cubicBezTo>
                          <a:pt x="34" y="18"/>
                          <a:pt x="62" y="26"/>
                          <a:pt x="92" y="31"/>
                        </a:cubicBezTo>
                        <a:cubicBezTo>
                          <a:pt x="98" y="32"/>
                          <a:pt x="100" y="24"/>
                          <a:pt x="94" y="22"/>
                        </a:cubicBezTo>
                        <a:cubicBezTo>
                          <a:pt x="66" y="13"/>
                          <a:pt x="37" y="6"/>
                          <a:pt x="7" y="1"/>
                        </a:cubicBezTo>
                        <a:cubicBezTo>
                          <a:pt x="2" y="0"/>
                          <a:pt x="0" y="7"/>
                          <a:pt x="5" y="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243" name="chenying0907 39">
                    <a:extLst>
                      <a:ext uri="{FF2B5EF4-FFF2-40B4-BE49-F238E27FC236}">
                        <a16:creationId xmlns:a16="http://schemas.microsoft.com/office/drawing/2014/main" id="{3E2B299D-465C-497E-0ADF-6E275B9F2B51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327651" y="5132388"/>
                    <a:ext cx="85725" cy="60325"/>
                  </a:xfrm>
                  <a:custGeom>
                    <a:avLst/>
                    <a:gdLst>
                      <a:gd name="T0" fmla="*/ 2 w 82"/>
                      <a:gd name="T1" fmla="*/ 8 h 58"/>
                      <a:gd name="T2" fmla="*/ 71 w 82"/>
                      <a:gd name="T3" fmla="*/ 57 h 58"/>
                      <a:gd name="T4" fmla="*/ 74 w 82"/>
                      <a:gd name="T5" fmla="*/ 44 h 58"/>
                      <a:gd name="T6" fmla="*/ 11 w 82"/>
                      <a:gd name="T7" fmla="*/ 3 h 58"/>
                      <a:gd name="T8" fmla="*/ 2 w 82"/>
                      <a:gd name="T9" fmla="*/ 8 h 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2" h="58">
                        <a:moveTo>
                          <a:pt x="2" y="8"/>
                        </a:moveTo>
                        <a:cubicBezTo>
                          <a:pt x="14" y="38"/>
                          <a:pt x="41" y="52"/>
                          <a:pt x="71" y="57"/>
                        </a:cubicBezTo>
                        <a:cubicBezTo>
                          <a:pt x="79" y="58"/>
                          <a:pt x="82" y="47"/>
                          <a:pt x="74" y="44"/>
                        </a:cubicBezTo>
                        <a:cubicBezTo>
                          <a:pt x="51" y="35"/>
                          <a:pt x="30" y="19"/>
                          <a:pt x="11" y="3"/>
                        </a:cubicBezTo>
                        <a:cubicBezTo>
                          <a:pt x="8" y="0"/>
                          <a:pt x="0" y="3"/>
                          <a:pt x="2" y="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244" name="chenying0907 40">
                    <a:extLst>
                      <a:ext uri="{FF2B5EF4-FFF2-40B4-BE49-F238E27FC236}">
                        <a16:creationId xmlns:a16="http://schemas.microsoft.com/office/drawing/2014/main" id="{37F1C94D-E148-6131-A8BF-8AF7DF964767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167313" y="4940301"/>
                    <a:ext cx="87313" cy="103188"/>
                  </a:xfrm>
                  <a:custGeom>
                    <a:avLst/>
                    <a:gdLst>
                      <a:gd name="T0" fmla="*/ 4 w 83"/>
                      <a:gd name="T1" fmla="*/ 13 h 98"/>
                      <a:gd name="T2" fmla="*/ 72 w 83"/>
                      <a:gd name="T3" fmla="*/ 94 h 98"/>
                      <a:gd name="T4" fmla="*/ 80 w 83"/>
                      <a:gd name="T5" fmla="*/ 87 h 98"/>
                      <a:gd name="T6" fmla="*/ 13 w 83"/>
                      <a:gd name="T7" fmla="*/ 4 h 98"/>
                      <a:gd name="T8" fmla="*/ 4 w 83"/>
                      <a:gd name="T9" fmla="*/ 13 h 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3" h="98">
                        <a:moveTo>
                          <a:pt x="4" y="13"/>
                        </a:moveTo>
                        <a:cubicBezTo>
                          <a:pt x="23" y="41"/>
                          <a:pt x="44" y="74"/>
                          <a:pt x="72" y="94"/>
                        </a:cubicBezTo>
                        <a:cubicBezTo>
                          <a:pt x="76" y="98"/>
                          <a:pt x="83" y="91"/>
                          <a:pt x="80" y="87"/>
                        </a:cubicBezTo>
                        <a:cubicBezTo>
                          <a:pt x="61" y="58"/>
                          <a:pt x="41" y="25"/>
                          <a:pt x="13" y="4"/>
                        </a:cubicBezTo>
                        <a:cubicBezTo>
                          <a:pt x="8" y="0"/>
                          <a:pt x="0" y="8"/>
                          <a:pt x="4" y="1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245" name="chenying0907 41">
                    <a:extLst>
                      <a:ext uri="{FF2B5EF4-FFF2-40B4-BE49-F238E27FC236}">
                        <a16:creationId xmlns:a16="http://schemas.microsoft.com/office/drawing/2014/main" id="{A9583125-626A-A354-3C87-14A05A20D6E1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113338" y="4803776"/>
                    <a:ext cx="50800" cy="74613"/>
                  </a:xfrm>
                  <a:custGeom>
                    <a:avLst/>
                    <a:gdLst>
                      <a:gd name="T0" fmla="*/ 2 w 49"/>
                      <a:gd name="T1" fmla="*/ 6 h 71"/>
                      <a:gd name="T2" fmla="*/ 15 w 49"/>
                      <a:gd name="T3" fmla="*/ 35 h 71"/>
                      <a:gd name="T4" fmla="*/ 35 w 49"/>
                      <a:gd name="T5" fmla="*/ 65 h 71"/>
                      <a:gd name="T6" fmla="*/ 45 w 49"/>
                      <a:gd name="T7" fmla="*/ 59 h 71"/>
                      <a:gd name="T8" fmla="*/ 26 w 49"/>
                      <a:gd name="T9" fmla="*/ 28 h 71"/>
                      <a:gd name="T10" fmla="*/ 5 w 49"/>
                      <a:gd name="T11" fmla="*/ 3 h 71"/>
                      <a:gd name="T12" fmla="*/ 2 w 49"/>
                      <a:gd name="T13" fmla="*/ 6 h 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49" h="71">
                        <a:moveTo>
                          <a:pt x="2" y="6"/>
                        </a:moveTo>
                        <a:cubicBezTo>
                          <a:pt x="6" y="15"/>
                          <a:pt x="10" y="25"/>
                          <a:pt x="15" y="35"/>
                        </a:cubicBezTo>
                        <a:cubicBezTo>
                          <a:pt x="21" y="46"/>
                          <a:pt x="27" y="55"/>
                          <a:pt x="35" y="65"/>
                        </a:cubicBezTo>
                        <a:cubicBezTo>
                          <a:pt x="39" y="71"/>
                          <a:pt x="49" y="66"/>
                          <a:pt x="45" y="59"/>
                        </a:cubicBezTo>
                        <a:cubicBezTo>
                          <a:pt x="39" y="49"/>
                          <a:pt x="33" y="38"/>
                          <a:pt x="26" y="28"/>
                        </a:cubicBezTo>
                        <a:cubicBezTo>
                          <a:pt x="20" y="19"/>
                          <a:pt x="13" y="11"/>
                          <a:pt x="5" y="3"/>
                        </a:cubicBezTo>
                        <a:cubicBezTo>
                          <a:pt x="4" y="0"/>
                          <a:pt x="0" y="3"/>
                          <a:pt x="2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246" name="chenying0907 42">
                    <a:extLst>
                      <a:ext uri="{FF2B5EF4-FFF2-40B4-BE49-F238E27FC236}">
                        <a16:creationId xmlns:a16="http://schemas.microsoft.com/office/drawing/2014/main" id="{3518B31C-FF2B-2D46-2681-C940984A5621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035551" y="4613276"/>
                    <a:ext cx="60325" cy="101600"/>
                  </a:xfrm>
                  <a:custGeom>
                    <a:avLst/>
                    <a:gdLst>
                      <a:gd name="T0" fmla="*/ 2 w 58"/>
                      <a:gd name="T1" fmla="*/ 8 h 97"/>
                      <a:gd name="T2" fmla="*/ 45 w 58"/>
                      <a:gd name="T3" fmla="*/ 91 h 97"/>
                      <a:gd name="T4" fmla="*/ 56 w 58"/>
                      <a:gd name="T5" fmla="*/ 84 h 97"/>
                      <a:gd name="T6" fmla="*/ 11 w 58"/>
                      <a:gd name="T7" fmla="*/ 4 h 97"/>
                      <a:gd name="T8" fmla="*/ 2 w 58"/>
                      <a:gd name="T9" fmla="*/ 8 h 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8" h="97">
                        <a:moveTo>
                          <a:pt x="2" y="8"/>
                        </a:moveTo>
                        <a:cubicBezTo>
                          <a:pt x="10" y="37"/>
                          <a:pt x="25" y="67"/>
                          <a:pt x="45" y="91"/>
                        </a:cubicBezTo>
                        <a:cubicBezTo>
                          <a:pt x="50" y="97"/>
                          <a:pt x="58" y="91"/>
                          <a:pt x="56" y="84"/>
                        </a:cubicBezTo>
                        <a:cubicBezTo>
                          <a:pt x="49" y="54"/>
                          <a:pt x="29" y="28"/>
                          <a:pt x="11" y="4"/>
                        </a:cubicBezTo>
                        <a:cubicBezTo>
                          <a:pt x="7" y="0"/>
                          <a:pt x="0" y="2"/>
                          <a:pt x="2" y="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247" name="chenying0907 43">
                    <a:extLst>
                      <a:ext uri="{FF2B5EF4-FFF2-40B4-BE49-F238E27FC236}">
                        <a16:creationId xmlns:a16="http://schemas.microsoft.com/office/drawing/2014/main" id="{2C80E244-B8C7-718B-FD48-EFFB04415205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221163" y="4760913"/>
                    <a:ext cx="82550" cy="20638"/>
                  </a:xfrm>
                  <a:custGeom>
                    <a:avLst/>
                    <a:gdLst>
                      <a:gd name="T0" fmla="*/ 2 w 79"/>
                      <a:gd name="T1" fmla="*/ 4 h 19"/>
                      <a:gd name="T2" fmla="*/ 74 w 79"/>
                      <a:gd name="T3" fmla="*/ 19 h 19"/>
                      <a:gd name="T4" fmla="*/ 76 w 79"/>
                      <a:gd name="T5" fmla="*/ 14 h 19"/>
                      <a:gd name="T6" fmla="*/ 3 w 79"/>
                      <a:gd name="T7" fmla="*/ 0 h 19"/>
                      <a:gd name="T8" fmla="*/ 2 w 79"/>
                      <a:gd name="T9" fmla="*/ 4 h 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9" h="19">
                        <a:moveTo>
                          <a:pt x="2" y="4"/>
                        </a:moveTo>
                        <a:cubicBezTo>
                          <a:pt x="26" y="11"/>
                          <a:pt x="50" y="14"/>
                          <a:pt x="74" y="19"/>
                        </a:cubicBezTo>
                        <a:cubicBezTo>
                          <a:pt x="77" y="19"/>
                          <a:pt x="79" y="15"/>
                          <a:pt x="76" y="14"/>
                        </a:cubicBezTo>
                        <a:cubicBezTo>
                          <a:pt x="52" y="8"/>
                          <a:pt x="27" y="7"/>
                          <a:pt x="3" y="0"/>
                        </a:cubicBezTo>
                        <a:cubicBezTo>
                          <a:pt x="1" y="0"/>
                          <a:pt x="0" y="3"/>
                          <a:pt x="2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248" name="chenying0907 44">
                    <a:extLst>
                      <a:ext uri="{FF2B5EF4-FFF2-40B4-BE49-F238E27FC236}">
                        <a16:creationId xmlns:a16="http://schemas.microsoft.com/office/drawing/2014/main" id="{8305C009-B16D-0333-C7AC-279468E03DFD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384676" y="4772026"/>
                    <a:ext cx="106363" cy="17463"/>
                  </a:xfrm>
                  <a:custGeom>
                    <a:avLst/>
                    <a:gdLst>
                      <a:gd name="T0" fmla="*/ 5 w 102"/>
                      <a:gd name="T1" fmla="*/ 16 h 17"/>
                      <a:gd name="T2" fmla="*/ 98 w 102"/>
                      <a:gd name="T3" fmla="*/ 10 h 17"/>
                      <a:gd name="T4" fmla="*/ 98 w 102"/>
                      <a:gd name="T5" fmla="*/ 3 h 17"/>
                      <a:gd name="T6" fmla="*/ 3 w 102"/>
                      <a:gd name="T7" fmla="*/ 11 h 17"/>
                      <a:gd name="T8" fmla="*/ 5 w 102"/>
                      <a:gd name="T9" fmla="*/ 16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2" h="17">
                        <a:moveTo>
                          <a:pt x="5" y="16"/>
                        </a:moveTo>
                        <a:cubicBezTo>
                          <a:pt x="35" y="11"/>
                          <a:pt x="67" y="13"/>
                          <a:pt x="98" y="10"/>
                        </a:cubicBezTo>
                        <a:cubicBezTo>
                          <a:pt x="102" y="10"/>
                          <a:pt x="102" y="3"/>
                          <a:pt x="98" y="3"/>
                        </a:cubicBezTo>
                        <a:cubicBezTo>
                          <a:pt x="66" y="0"/>
                          <a:pt x="34" y="2"/>
                          <a:pt x="3" y="11"/>
                        </a:cubicBezTo>
                        <a:cubicBezTo>
                          <a:pt x="0" y="12"/>
                          <a:pt x="1" y="17"/>
                          <a:pt x="5" y="1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249" name="chenying0907 45">
                    <a:extLst>
                      <a:ext uri="{FF2B5EF4-FFF2-40B4-BE49-F238E27FC236}">
                        <a16:creationId xmlns:a16="http://schemas.microsoft.com/office/drawing/2014/main" id="{E1333E75-E63A-B9FC-E833-A98E9D518A26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584701" y="4762501"/>
                    <a:ext cx="90488" cy="34925"/>
                  </a:xfrm>
                  <a:custGeom>
                    <a:avLst/>
                    <a:gdLst>
                      <a:gd name="T0" fmla="*/ 4 w 87"/>
                      <a:gd name="T1" fmla="*/ 20 h 33"/>
                      <a:gd name="T2" fmla="*/ 83 w 87"/>
                      <a:gd name="T3" fmla="*/ 12 h 33"/>
                      <a:gd name="T4" fmla="*/ 77 w 87"/>
                      <a:gd name="T5" fmla="*/ 2 h 33"/>
                      <a:gd name="T6" fmla="*/ 6 w 87"/>
                      <a:gd name="T7" fmla="*/ 10 h 33"/>
                      <a:gd name="T8" fmla="*/ 4 w 87"/>
                      <a:gd name="T9" fmla="*/ 20 h 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7" h="33">
                        <a:moveTo>
                          <a:pt x="4" y="20"/>
                        </a:moveTo>
                        <a:cubicBezTo>
                          <a:pt x="29" y="33"/>
                          <a:pt x="61" y="33"/>
                          <a:pt x="83" y="12"/>
                        </a:cubicBezTo>
                        <a:cubicBezTo>
                          <a:pt x="87" y="9"/>
                          <a:pt x="83" y="0"/>
                          <a:pt x="77" y="2"/>
                        </a:cubicBezTo>
                        <a:cubicBezTo>
                          <a:pt x="55" y="11"/>
                          <a:pt x="30" y="13"/>
                          <a:pt x="6" y="10"/>
                        </a:cubicBezTo>
                        <a:cubicBezTo>
                          <a:pt x="1" y="10"/>
                          <a:pt x="0" y="17"/>
                          <a:pt x="4" y="2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250" name="chenying0907 46">
                    <a:extLst>
                      <a:ext uri="{FF2B5EF4-FFF2-40B4-BE49-F238E27FC236}">
                        <a16:creationId xmlns:a16="http://schemas.microsoft.com/office/drawing/2014/main" id="{81772A6C-FC07-D8F7-9502-2F3687B4D1A6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751388" y="4727576"/>
                    <a:ext cx="88900" cy="25400"/>
                  </a:xfrm>
                  <a:custGeom>
                    <a:avLst/>
                    <a:gdLst>
                      <a:gd name="T0" fmla="*/ 5 w 86"/>
                      <a:gd name="T1" fmla="*/ 24 h 25"/>
                      <a:gd name="T2" fmla="*/ 79 w 86"/>
                      <a:gd name="T3" fmla="*/ 11 h 25"/>
                      <a:gd name="T4" fmla="*/ 76 w 86"/>
                      <a:gd name="T5" fmla="*/ 1 h 25"/>
                      <a:gd name="T6" fmla="*/ 41 w 86"/>
                      <a:gd name="T7" fmla="*/ 8 h 25"/>
                      <a:gd name="T8" fmla="*/ 5 w 86"/>
                      <a:gd name="T9" fmla="*/ 17 h 25"/>
                      <a:gd name="T10" fmla="*/ 5 w 86"/>
                      <a:gd name="T11" fmla="*/ 24 h 2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86" h="25">
                        <a:moveTo>
                          <a:pt x="5" y="24"/>
                        </a:moveTo>
                        <a:cubicBezTo>
                          <a:pt x="32" y="25"/>
                          <a:pt x="54" y="20"/>
                          <a:pt x="79" y="11"/>
                        </a:cubicBezTo>
                        <a:cubicBezTo>
                          <a:pt x="86" y="9"/>
                          <a:pt x="83" y="0"/>
                          <a:pt x="76" y="1"/>
                        </a:cubicBezTo>
                        <a:cubicBezTo>
                          <a:pt x="64" y="3"/>
                          <a:pt x="53" y="5"/>
                          <a:pt x="41" y="8"/>
                        </a:cubicBezTo>
                        <a:cubicBezTo>
                          <a:pt x="30" y="11"/>
                          <a:pt x="17" y="16"/>
                          <a:pt x="5" y="17"/>
                        </a:cubicBezTo>
                        <a:cubicBezTo>
                          <a:pt x="0" y="17"/>
                          <a:pt x="0" y="24"/>
                          <a:pt x="5" y="2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251" name="chenying0907 47">
                    <a:extLst>
                      <a:ext uri="{FF2B5EF4-FFF2-40B4-BE49-F238E27FC236}">
                        <a16:creationId xmlns:a16="http://schemas.microsoft.com/office/drawing/2014/main" id="{18C1244A-E055-1FB0-47C5-CAA1ACC74E89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892676" y="4657726"/>
                    <a:ext cx="92075" cy="52388"/>
                  </a:xfrm>
                  <a:custGeom>
                    <a:avLst/>
                    <a:gdLst>
                      <a:gd name="T0" fmla="*/ 9 w 89"/>
                      <a:gd name="T1" fmla="*/ 48 h 50"/>
                      <a:gd name="T2" fmla="*/ 43 w 89"/>
                      <a:gd name="T3" fmla="*/ 32 h 50"/>
                      <a:gd name="T4" fmla="*/ 81 w 89"/>
                      <a:gd name="T5" fmla="*/ 15 h 50"/>
                      <a:gd name="T6" fmla="*/ 77 w 89"/>
                      <a:gd name="T7" fmla="*/ 1 h 50"/>
                      <a:gd name="T8" fmla="*/ 38 w 89"/>
                      <a:gd name="T9" fmla="*/ 14 h 50"/>
                      <a:gd name="T10" fmla="*/ 4 w 89"/>
                      <a:gd name="T11" fmla="*/ 41 h 50"/>
                      <a:gd name="T12" fmla="*/ 9 w 89"/>
                      <a:gd name="T13" fmla="*/ 48 h 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89" h="50">
                        <a:moveTo>
                          <a:pt x="9" y="48"/>
                        </a:moveTo>
                        <a:cubicBezTo>
                          <a:pt x="20" y="42"/>
                          <a:pt x="32" y="37"/>
                          <a:pt x="43" y="32"/>
                        </a:cubicBezTo>
                        <a:cubicBezTo>
                          <a:pt x="55" y="26"/>
                          <a:pt x="68" y="20"/>
                          <a:pt x="81" y="15"/>
                        </a:cubicBezTo>
                        <a:cubicBezTo>
                          <a:pt x="89" y="11"/>
                          <a:pt x="86" y="0"/>
                          <a:pt x="77" y="1"/>
                        </a:cubicBezTo>
                        <a:cubicBezTo>
                          <a:pt x="62" y="4"/>
                          <a:pt x="51" y="7"/>
                          <a:pt x="38" y="14"/>
                        </a:cubicBezTo>
                        <a:cubicBezTo>
                          <a:pt x="25" y="22"/>
                          <a:pt x="15" y="32"/>
                          <a:pt x="4" y="41"/>
                        </a:cubicBezTo>
                        <a:cubicBezTo>
                          <a:pt x="0" y="44"/>
                          <a:pt x="5" y="50"/>
                          <a:pt x="9" y="4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252" name="chenying0907 48">
                    <a:extLst>
                      <a:ext uri="{FF2B5EF4-FFF2-40B4-BE49-F238E27FC236}">
                        <a16:creationId xmlns:a16="http://schemas.microsoft.com/office/drawing/2014/main" id="{92C21E30-1E90-82C4-B8DB-242F939308F7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024313" y="4714876"/>
                    <a:ext cx="93663" cy="31750"/>
                  </a:xfrm>
                  <a:custGeom>
                    <a:avLst/>
                    <a:gdLst>
                      <a:gd name="T0" fmla="*/ 3 w 91"/>
                      <a:gd name="T1" fmla="*/ 6 h 31"/>
                      <a:gd name="T2" fmla="*/ 83 w 91"/>
                      <a:gd name="T3" fmla="*/ 30 h 31"/>
                      <a:gd name="T4" fmla="*/ 85 w 91"/>
                      <a:gd name="T5" fmla="*/ 21 h 31"/>
                      <a:gd name="T6" fmla="*/ 5 w 91"/>
                      <a:gd name="T7" fmla="*/ 1 h 31"/>
                      <a:gd name="T8" fmla="*/ 3 w 91"/>
                      <a:gd name="T9" fmla="*/ 6 h 3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1" h="31">
                        <a:moveTo>
                          <a:pt x="3" y="6"/>
                        </a:moveTo>
                        <a:cubicBezTo>
                          <a:pt x="29" y="18"/>
                          <a:pt x="55" y="25"/>
                          <a:pt x="83" y="30"/>
                        </a:cubicBezTo>
                        <a:cubicBezTo>
                          <a:pt x="89" y="31"/>
                          <a:pt x="91" y="23"/>
                          <a:pt x="85" y="21"/>
                        </a:cubicBezTo>
                        <a:cubicBezTo>
                          <a:pt x="59" y="12"/>
                          <a:pt x="33" y="6"/>
                          <a:pt x="5" y="1"/>
                        </a:cubicBezTo>
                        <a:cubicBezTo>
                          <a:pt x="2" y="0"/>
                          <a:pt x="0" y="5"/>
                          <a:pt x="3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253" name="chenying0907 49">
                    <a:extLst>
                      <a:ext uri="{FF2B5EF4-FFF2-40B4-BE49-F238E27FC236}">
                        <a16:creationId xmlns:a16="http://schemas.microsoft.com/office/drawing/2014/main" id="{7F9B3236-AF5B-1051-777D-E82C15B4283E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851276" y="4625976"/>
                    <a:ext cx="98425" cy="63500"/>
                  </a:xfrm>
                  <a:custGeom>
                    <a:avLst/>
                    <a:gdLst>
                      <a:gd name="T0" fmla="*/ 2 w 94"/>
                      <a:gd name="T1" fmla="*/ 4 h 61"/>
                      <a:gd name="T2" fmla="*/ 82 w 94"/>
                      <a:gd name="T3" fmla="*/ 60 h 61"/>
                      <a:gd name="T4" fmla="*/ 88 w 94"/>
                      <a:gd name="T5" fmla="*/ 49 h 61"/>
                      <a:gd name="T6" fmla="*/ 5 w 94"/>
                      <a:gd name="T7" fmla="*/ 1 h 61"/>
                      <a:gd name="T8" fmla="*/ 2 w 94"/>
                      <a:gd name="T9" fmla="*/ 4 h 6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4" h="61">
                        <a:moveTo>
                          <a:pt x="2" y="4"/>
                        </a:moveTo>
                        <a:cubicBezTo>
                          <a:pt x="26" y="27"/>
                          <a:pt x="50" y="51"/>
                          <a:pt x="82" y="60"/>
                        </a:cubicBezTo>
                        <a:cubicBezTo>
                          <a:pt x="88" y="61"/>
                          <a:pt x="94" y="53"/>
                          <a:pt x="88" y="49"/>
                        </a:cubicBezTo>
                        <a:cubicBezTo>
                          <a:pt x="64" y="28"/>
                          <a:pt x="35" y="13"/>
                          <a:pt x="5" y="1"/>
                        </a:cubicBezTo>
                        <a:cubicBezTo>
                          <a:pt x="3" y="0"/>
                          <a:pt x="0" y="2"/>
                          <a:pt x="2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254" name="chenying0907 50">
                    <a:extLst>
                      <a:ext uri="{FF2B5EF4-FFF2-40B4-BE49-F238E27FC236}">
                        <a16:creationId xmlns:a16="http://schemas.microsoft.com/office/drawing/2014/main" id="{6AF8F7EB-37CC-2C2A-B11D-C4BB470B4686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706813" y="4486276"/>
                    <a:ext cx="82550" cy="73025"/>
                  </a:xfrm>
                  <a:custGeom>
                    <a:avLst/>
                    <a:gdLst>
                      <a:gd name="T0" fmla="*/ 2 w 79"/>
                      <a:gd name="T1" fmla="*/ 9 h 71"/>
                      <a:gd name="T2" fmla="*/ 68 w 79"/>
                      <a:gd name="T3" fmla="*/ 69 h 71"/>
                      <a:gd name="T4" fmla="*/ 75 w 79"/>
                      <a:gd name="T5" fmla="*/ 61 h 71"/>
                      <a:gd name="T6" fmla="*/ 9 w 79"/>
                      <a:gd name="T7" fmla="*/ 4 h 71"/>
                      <a:gd name="T8" fmla="*/ 2 w 79"/>
                      <a:gd name="T9" fmla="*/ 9 h 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9" h="71">
                        <a:moveTo>
                          <a:pt x="2" y="9"/>
                        </a:moveTo>
                        <a:cubicBezTo>
                          <a:pt x="15" y="34"/>
                          <a:pt x="42" y="57"/>
                          <a:pt x="68" y="69"/>
                        </a:cubicBezTo>
                        <a:cubicBezTo>
                          <a:pt x="73" y="71"/>
                          <a:pt x="79" y="65"/>
                          <a:pt x="75" y="61"/>
                        </a:cubicBezTo>
                        <a:cubicBezTo>
                          <a:pt x="53" y="40"/>
                          <a:pt x="28" y="25"/>
                          <a:pt x="9" y="4"/>
                        </a:cubicBezTo>
                        <a:cubicBezTo>
                          <a:pt x="5" y="0"/>
                          <a:pt x="0" y="5"/>
                          <a:pt x="2" y="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255" name="chenying0907 51">
                    <a:extLst>
                      <a:ext uri="{FF2B5EF4-FFF2-40B4-BE49-F238E27FC236}">
                        <a16:creationId xmlns:a16="http://schemas.microsoft.com/office/drawing/2014/main" id="{C8E29DD8-799E-A202-9893-0620F6837E5E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595688" y="4313238"/>
                    <a:ext cx="57150" cy="82550"/>
                  </a:xfrm>
                  <a:custGeom>
                    <a:avLst/>
                    <a:gdLst>
                      <a:gd name="T0" fmla="*/ 1 w 56"/>
                      <a:gd name="T1" fmla="*/ 6 h 79"/>
                      <a:gd name="T2" fmla="*/ 45 w 56"/>
                      <a:gd name="T3" fmla="*/ 75 h 79"/>
                      <a:gd name="T4" fmla="*/ 52 w 56"/>
                      <a:gd name="T5" fmla="*/ 68 h 79"/>
                      <a:gd name="T6" fmla="*/ 9 w 56"/>
                      <a:gd name="T7" fmla="*/ 4 h 79"/>
                      <a:gd name="T8" fmla="*/ 1 w 56"/>
                      <a:gd name="T9" fmla="*/ 6 h 7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6" h="79">
                        <a:moveTo>
                          <a:pt x="1" y="6"/>
                        </a:moveTo>
                        <a:cubicBezTo>
                          <a:pt x="5" y="35"/>
                          <a:pt x="24" y="56"/>
                          <a:pt x="45" y="75"/>
                        </a:cubicBezTo>
                        <a:cubicBezTo>
                          <a:pt x="50" y="79"/>
                          <a:pt x="56" y="73"/>
                          <a:pt x="52" y="68"/>
                        </a:cubicBezTo>
                        <a:cubicBezTo>
                          <a:pt x="35" y="48"/>
                          <a:pt x="22" y="26"/>
                          <a:pt x="9" y="4"/>
                        </a:cubicBezTo>
                        <a:cubicBezTo>
                          <a:pt x="7" y="0"/>
                          <a:pt x="0" y="2"/>
                          <a:pt x="1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256" name="chenying0907 52">
                    <a:extLst>
                      <a:ext uri="{FF2B5EF4-FFF2-40B4-BE49-F238E27FC236}">
                        <a16:creationId xmlns:a16="http://schemas.microsoft.com/office/drawing/2014/main" id="{94734A73-0D3A-4CA1-D1C2-8985D97717AE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533776" y="4113213"/>
                    <a:ext cx="42863" cy="101600"/>
                  </a:xfrm>
                  <a:custGeom>
                    <a:avLst/>
                    <a:gdLst>
                      <a:gd name="T0" fmla="*/ 2 w 42"/>
                      <a:gd name="T1" fmla="*/ 5 h 99"/>
                      <a:gd name="T2" fmla="*/ 31 w 42"/>
                      <a:gd name="T3" fmla="*/ 94 h 99"/>
                      <a:gd name="T4" fmla="*/ 39 w 42"/>
                      <a:gd name="T5" fmla="*/ 89 h 99"/>
                      <a:gd name="T6" fmla="*/ 10 w 42"/>
                      <a:gd name="T7" fmla="*/ 5 h 99"/>
                      <a:gd name="T8" fmla="*/ 2 w 42"/>
                      <a:gd name="T9" fmla="*/ 5 h 9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2" h="99">
                        <a:moveTo>
                          <a:pt x="2" y="5"/>
                        </a:moveTo>
                        <a:cubicBezTo>
                          <a:pt x="0" y="37"/>
                          <a:pt x="13" y="68"/>
                          <a:pt x="31" y="94"/>
                        </a:cubicBezTo>
                        <a:cubicBezTo>
                          <a:pt x="35" y="99"/>
                          <a:pt x="42" y="94"/>
                          <a:pt x="39" y="89"/>
                        </a:cubicBezTo>
                        <a:cubicBezTo>
                          <a:pt x="24" y="64"/>
                          <a:pt x="14" y="34"/>
                          <a:pt x="10" y="5"/>
                        </a:cubicBezTo>
                        <a:cubicBezTo>
                          <a:pt x="9" y="0"/>
                          <a:pt x="3" y="0"/>
                          <a:pt x="2" y="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257" name="chenying0907 53">
                    <a:extLst>
                      <a:ext uri="{FF2B5EF4-FFF2-40B4-BE49-F238E27FC236}">
                        <a16:creationId xmlns:a16="http://schemas.microsoft.com/office/drawing/2014/main" id="{BA41903C-68CE-44CC-E07B-9CB12B624C9B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517901" y="3932238"/>
                    <a:ext cx="20638" cy="79375"/>
                  </a:xfrm>
                  <a:custGeom>
                    <a:avLst/>
                    <a:gdLst>
                      <a:gd name="T0" fmla="*/ 4 w 19"/>
                      <a:gd name="T1" fmla="*/ 4 h 76"/>
                      <a:gd name="T2" fmla="*/ 10 w 19"/>
                      <a:gd name="T3" fmla="*/ 71 h 76"/>
                      <a:gd name="T4" fmla="*/ 18 w 19"/>
                      <a:gd name="T5" fmla="*/ 68 h 76"/>
                      <a:gd name="T6" fmla="*/ 10 w 19"/>
                      <a:gd name="T7" fmla="*/ 4 h 76"/>
                      <a:gd name="T8" fmla="*/ 4 w 19"/>
                      <a:gd name="T9" fmla="*/ 4 h 7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9" h="76">
                        <a:moveTo>
                          <a:pt x="4" y="4"/>
                        </a:moveTo>
                        <a:cubicBezTo>
                          <a:pt x="2" y="27"/>
                          <a:pt x="0" y="50"/>
                          <a:pt x="10" y="71"/>
                        </a:cubicBezTo>
                        <a:cubicBezTo>
                          <a:pt x="13" y="76"/>
                          <a:pt x="19" y="72"/>
                          <a:pt x="18" y="68"/>
                        </a:cubicBezTo>
                        <a:cubicBezTo>
                          <a:pt x="15" y="47"/>
                          <a:pt x="12" y="25"/>
                          <a:pt x="10" y="4"/>
                        </a:cubicBezTo>
                        <a:cubicBezTo>
                          <a:pt x="10" y="0"/>
                          <a:pt x="4" y="0"/>
                          <a:pt x="4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258" name="chenying0907 54">
                    <a:extLst>
                      <a:ext uri="{FF2B5EF4-FFF2-40B4-BE49-F238E27FC236}">
                        <a16:creationId xmlns:a16="http://schemas.microsoft.com/office/drawing/2014/main" id="{DB48D484-C680-9EBB-CF57-53975A71F3A1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522663" y="3695701"/>
                    <a:ext cx="47625" cy="131763"/>
                  </a:xfrm>
                  <a:custGeom>
                    <a:avLst/>
                    <a:gdLst>
                      <a:gd name="T0" fmla="*/ 4 w 46"/>
                      <a:gd name="T1" fmla="*/ 125 h 127"/>
                      <a:gd name="T2" fmla="*/ 43 w 46"/>
                      <a:gd name="T3" fmla="*/ 12 h 127"/>
                      <a:gd name="T4" fmla="*/ 33 w 46"/>
                      <a:gd name="T5" fmla="*/ 6 h 127"/>
                      <a:gd name="T6" fmla="*/ 0 w 46"/>
                      <a:gd name="T7" fmla="*/ 124 h 127"/>
                      <a:gd name="T8" fmla="*/ 4 w 46"/>
                      <a:gd name="T9" fmla="*/ 125 h 1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6" h="127">
                        <a:moveTo>
                          <a:pt x="4" y="125"/>
                        </a:moveTo>
                        <a:cubicBezTo>
                          <a:pt x="17" y="88"/>
                          <a:pt x="25" y="47"/>
                          <a:pt x="43" y="12"/>
                        </a:cubicBezTo>
                        <a:cubicBezTo>
                          <a:pt x="46" y="5"/>
                          <a:pt x="37" y="0"/>
                          <a:pt x="33" y="6"/>
                        </a:cubicBezTo>
                        <a:cubicBezTo>
                          <a:pt x="10" y="43"/>
                          <a:pt x="6" y="82"/>
                          <a:pt x="0" y="124"/>
                        </a:cubicBezTo>
                        <a:cubicBezTo>
                          <a:pt x="0" y="126"/>
                          <a:pt x="3" y="127"/>
                          <a:pt x="4" y="12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259" name="chenying0907 55">
                    <a:extLst>
                      <a:ext uri="{FF2B5EF4-FFF2-40B4-BE49-F238E27FC236}">
                        <a16:creationId xmlns:a16="http://schemas.microsoft.com/office/drawing/2014/main" id="{19EE1490-4435-89D3-0E67-6688A189943E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586163" y="3575051"/>
                    <a:ext cx="50800" cy="66675"/>
                  </a:xfrm>
                  <a:custGeom>
                    <a:avLst/>
                    <a:gdLst>
                      <a:gd name="T0" fmla="*/ 9 w 48"/>
                      <a:gd name="T1" fmla="*/ 61 h 64"/>
                      <a:gd name="T2" fmla="*/ 21 w 48"/>
                      <a:gd name="T3" fmla="*/ 53 h 64"/>
                      <a:gd name="T4" fmla="*/ 31 w 48"/>
                      <a:gd name="T5" fmla="*/ 40 h 64"/>
                      <a:gd name="T6" fmla="*/ 47 w 48"/>
                      <a:gd name="T7" fmla="*/ 9 h 64"/>
                      <a:gd name="T8" fmla="*/ 39 w 48"/>
                      <a:gd name="T9" fmla="*/ 3 h 64"/>
                      <a:gd name="T10" fmla="*/ 18 w 48"/>
                      <a:gd name="T11" fmla="*/ 29 h 64"/>
                      <a:gd name="T12" fmla="*/ 11 w 48"/>
                      <a:gd name="T13" fmla="*/ 41 h 64"/>
                      <a:gd name="T14" fmla="*/ 3 w 48"/>
                      <a:gd name="T15" fmla="*/ 57 h 64"/>
                      <a:gd name="T16" fmla="*/ 9 w 48"/>
                      <a:gd name="T17" fmla="*/ 61 h 6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8" h="64">
                        <a:moveTo>
                          <a:pt x="9" y="61"/>
                        </a:moveTo>
                        <a:cubicBezTo>
                          <a:pt x="13" y="58"/>
                          <a:pt x="17" y="56"/>
                          <a:pt x="21" y="53"/>
                        </a:cubicBezTo>
                        <a:cubicBezTo>
                          <a:pt x="25" y="49"/>
                          <a:pt x="28" y="45"/>
                          <a:pt x="31" y="40"/>
                        </a:cubicBezTo>
                        <a:cubicBezTo>
                          <a:pt x="39" y="31"/>
                          <a:pt x="44" y="21"/>
                          <a:pt x="47" y="9"/>
                        </a:cubicBezTo>
                        <a:cubicBezTo>
                          <a:pt x="48" y="5"/>
                          <a:pt x="43" y="0"/>
                          <a:pt x="39" y="3"/>
                        </a:cubicBezTo>
                        <a:cubicBezTo>
                          <a:pt x="30" y="11"/>
                          <a:pt x="24" y="19"/>
                          <a:pt x="18" y="29"/>
                        </a:cubicBezTo>
                        <a:cubicBezTo>
                          <a:pt x="15" y="33"/>
                          <a:pt x="13" y="37"/>
                          <a:pt x="11" y="41"/>
                        </a:cubicBezTo>
                        <a:cubicBezTo>
                          <a:pt x="8" y="46"/>
                          <a:pt x="6" y="52"/>
                          <a:pt x="3" y="57"/>
                        </a:cubicBezTo>
                        <a:cubicBezTo>
                          <a:pt x="0" y="60"/>
                          <a:pt x="5" y="64"/>
                          <a:pt x="9" y="6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260" name="chenying0907 56">
                    <a:extLst>
                      <a:ext uri="{FF2B5EF4-FFF2-40B4-BE49-F238E27FC236}">
                        <a16:creationId xmlns:a16="http://schemas.microsoft.com/office/drawing/2014/main" id="{6F02297C-D4D3-2170-4E9C-74EF8F04081A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698876" y="3435351"/>
                    <a:ext cx="66675" cy="74613"/>
                  </a:xfrm>
                  <a:custGeom>
                    <a:avLst/>
                    <a:gdLst>
                      <a:gd name="T0" fmla="*/ 11 w 64"/>
                      <a:gd name="T1" fmla="*/ 66 h 71"/>
                      <a:gd name="T2" fmla="*/ 60 w 64"/>
                      <a:gd name="T3" fmla="*/ 9 h 71"/>
                      <a:gd name="T4" fmla="*/ 56 w 64"/>
                      <a:gd name="T5" fmla="*/ 1 h 71"/>
                      <a:gd name="T6" fmla="*/ 2 w 64"/>
                      <a:gd name="T7" fmla="*/ 62 h 71"/>
                      <a:gd name="T8" fmla="*/ 11 w 64"/>
                      <a:gd name="T9" fmla="*/ 66 h 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4" h="71">
                        <a:moveTo>
                          <a:pt x="11" y="66"/>
                        </a:moveTo>
                        <a:cubicBezTo>
                          <a:pt x="22" y="42"/>
                          <a:pt x="41" y="26"/>
                          <a:pt x="60" y="9"/>
                        </a:cubicBezTo>
                        <a:cubicBezTo>
                          <a:pt x="64" y="6"/>
                          <a:pt x="60" y="0"/>
                          <a:pt x="56" y="1"/>
                        </a:cubicBezTo>
                        <a:cubicBezTo>
                          <a:pt x="26" y="8"/>
                          <a:pt x="8" y="34"/>
                          <a:pt x="2" y="62"/>
                        </a:cubicBezTo>
                        <a:cubicBezTo>
                          <a:pt x="0" y="67"/>
                          <a:pt x="8" y="71"/>
                          <a:pt x="11" y="6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261" name="chenying0907 57">
                    <a:extLst>
                      <a:ext uri="{FF2B5EF4-FFF2-40B4-BE49-F238E27FC236}">
                        <a16:creationId xmlns:a16="http://schemas.microsoft.com/office/drawing/2014/main" id="{58D40497-9233-A665-BFCD-560C160C9C07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798888" y="3357563"/>
                    <a:ext cx="57150" cy="34925"/>
                  </a:xfrm>
                  <a:custGeom>
                    <a:avLst/>
                    <a:gdLst>
                      <a:gd name="T0" fmla="*/ 5 w 56"/>
                      <a:gd name="T1" fmla="*/ 33 h 34"/>
                      <a:gd name="T2" fmla="*/ 16 w 56"/>
                      <a:gd name="T3" fmla="*/ 32 h 34"/>
                      <a:gd name="T4" fmla="*/ 29 w 56"/>
                      <a:gd name="T5" fmla="*/ 28 h 34"/>
                      <a:gd name="T6" fmla="*/ 51 w 56"/>
                      <a:gd name="T7" fmla="*/ 13 h 34"/>
                      <a:gd name="T8" fmla="*/ 46 w 56"/>
                      <a:gd name="T9" fmla="*/ 2 h 34"/>
                      <a:gd name="T10" fmla="*/ 22 w 56"/>
                      <a:gd name="T11" fmla="*/ 11 h 34"/>
                      <a:gd name="T12" fmla="*/ 10 w 56"/>
                      <a:gd name="T13" fmla="*/ 19 h 34"/>
                      <a:gd name="T14" fmla="*/ 3 w 56"/>
                      <a:gd name="T15" fmla="*/ 27 h 34"/>
                      <a:gd name="T16" fmla="*/ 5 w 56"/>
                      <a:gd name="T17" fmla="*/ 33 h 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56" h="34">
                        <a:moveTo>
                          <a:pt x="5" y="33"/>
                        </a:moveTo>
                        <a:cubicBezTo>
                          <a:pt x="9" y="32"/>
                          <a:pt x="12" y="33"/>
                          <a:pt x="16" y="32"/>
                        </a:cubicBezTo>
                        <a:cubicBezTo>
                          <a:pt x="20" y="31"/>
                          <a:pt x="24" y="29"/>
                          <a:pt x="29" y="28"/>
                        </a:cubicBezTo>
                        <a:cubicBezTo>
                          <a:pt x="38" y="24"/>
                          <a:pt x="43" y="19"/>
                          <a:pt x="51" y="13"/>
                        </a:cubicBezTo>
                        <a:cubicBezTo>
                          <a:pt x="56" y="10"/>
                          <a:pt x="53" y="0"/>
                          <a:pt x="46" y="2"/>
                        </a:cubicBezTo>
                        <a:cubicBezTo>
                          <a:pt x="37" y="5"/>
                          <a:pt x="30" y="7"/>
                          <a:pt x="22" y="11"/>
                        </a:cubicBezTo>
                        <a:cubicBezTo>
                          <a:pt x="18" y="14"/>
                          <a:pt x="14" y="16"/>
                          <a:pt x="10" y="19"/>
                        </a:cubicBezTo>
                        <a:cubicBezTo>
                          <a:pt x="7" y="21"/>
                          <a:pt x="5" y="25"/>
                          <a:pt x="3" y="27"/>
                        </a:cubicBezTo>
                        <a:cubicBezTo>
                          <a:pt x="0" y="29"/>
                          <a:pt x="1" y="34"/>
                          <a:pt x="5" y="3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262" name="chenying0907 58">
                    <a:extLst>
                      <a:ext uri="{FF2B5EF4-FFF2-40B4-BE49-F238E27FC236}">
                        <a16:creationId xmlns:a16="http://schemas.microsoft.com/office/drawing/2014/main" id="{C9D9FFF2-D42E-4C99-86FD-CD5A3F6EDDA8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725863" y="3227388"/>
                    <a:ext cx="76200" cy="69850"/>
                  </a:xfrm>
                  <a:custGeom>
                    <a:avLst/>
                    <a:gdLst>
                      <a:gd name="T0" fmla="*/ 69 w 74"/>
                      <a:gd name="T1" fmla="*/ 58 h 68"/>
                      <a:gd name="T2" fmla="*/ 42 w 74"/>
                      <a:gd name="T3" fmla="*/ 36 h 68"/>
                      <a:gd name="T4" fmla="*/ 14 w 74"/>
                      <a:gd name="T5" fmla="*/ 6 h 68"/>
                      <a:gd name="T6" fmla="*/ 3 w 74"/>
                      <a:gd name="T7" fmla="*/ 15 h 68"/>
                      <a:gd name="T8" fmla="*/ 66 w 74"/>
                      <a:gd name="T9" fmla="*/ 66 h 68"/>
                      <a:gd name="T10" fmla="*/ 69 w 74"/>
                      <a:gd name="T11" fmla="*/ 58 h 6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74" h="68">
                        <a:moveTo>
                          <a:pt x="69" y="58"/>
                        </a:moveTo>
                        <a:cubicBezTo>
                          <a:pt x="59" y="53"/>
                          <a:pt x="50" y="44"/>
                          <a:pt x="42" y="36"/>
                        </a:cubicBezTo>
                        <a:cubicBezTo>
                          <a:pt x="32" y="26"/>
                          <a:pt x="23" y="16"/>
                          <a:pt x="14" y="6"/>
                        </a:cubicBezTo>
                        <a:cubicBezTo>
                          <a:pt x="9" y="0"/>
                          <a:pt x="0" y="8"/>
                          <a:pt x="3" y="15"/>
                        </a:cubicBezTo>
                        <a:cubicBezTo>
                          <a:pt x="17" y="41"/>
                          <a:pt x="38" y="58"/>
                          <a:pt x="66" y="66"/>
                        </a:cubicBezTo>
                        <a:cubicBezTo>
                          <a:pt x="71" y="68"/>
                          <a:pt x="74" y="60"/>
                          <a:pt x="69" y="5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263" name="chenying0907 59">
                    <a:extLst>
                      <a:ext uri="{FF2B5EF4-FFF2-40B4-BE49-F238E27FC236}">
                        <a16:creationId xmlns:a16="http://schemas.microsoft.com/office/drawing/2014/main" id="{04A67C34-690D-D7B3-BB01-91B82225C59C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622676" y="3065463"/>
                    <a:ext cx="60325" cy="96838"/>
                  </a:xfrm>
                  <a:custGeom>
                    <a:avLst/>
                    <a:gdLst>
                      <a:gd name="T0" fmla="*/ 54 w 58"/>
                      <a:gd name="T1" fmla="*/ 85 h 94"/>
                      <a:gd name="T2" fmla="*/ 12 w 58"/>
                      <a:gd name="T3" fmla="*/ 6 h 94"/>
                      <a:gd name="T4" fmla="*/ 2 w 58"/>
                      <a:gd name="T5" fmla="*/ 9 h 94"/>
                      <a:gd name="T6" fmla="*/ 47 w 58"/>
                      <a:gd name="T7" fmla="*/ 91 h 94"/>
                      <a:gd name="T8" fmla="*/ 54 w 58"/>
                      <a:gd name="T9" fmla="*/ 85 h 9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8" h="94">
                        <a:moveTo>
                          <a:pt x="54" y="85"/>
                        </a:moveTo>
                        <a:cubicBezTo>
                          <a:pt x="37" y="61"/>
                          <a:pt x="23" y="35"/>
                          <a:pt x="12" y="6"/>
                        </a:cubicBezTo>
                        <a:cubicBezTo>
                          <a:pt x="10" y="0"/>
                          <a:pt x="0" y="2"/>
                          <a:pt x="2" y="9"/>
                        </a:cubicBezTo>
                        <a:cubicBezTo>
                          <a:pt x="7" y="41"/>
                          <a:pt x="22" y="71"/>
                          <a:pt x="47" y="91"/>
                        </a:cubicBezTo>
                        <a:cubicBezTo>
                          <a:pt x="51" y="94"/>
                          <a:pt x="58" y="90"/>
                          <a:pt x="54" y="8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264" name="chenying0907 60">
                    <a:extLst>
                      <a:ext uri="{FF2B5EF4-FFF2-40B4-BE49-F238E27FC236}">
                        <a16:creationId xmlns:a16="http://schemas.microsoft.com/office/drawing/2014/main" id="{7AE59788-B7CA-1F48-BD3D-C672C0FA2576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565526" y="2909888"/>
                    <a:ext cx="22225" cy="68263"/>
                  </a:xfrm>
                  <a:custGeom>
                    <a:avLst/>
                    <a:gdLst>
                      <a:gd name="T0" fmla="*/ 22 w 22"/>
                      <a:gd name="T1" fmla="*/ 62 h 66"/>
                      <a:gd name="T2" fmla="*/ 9 w 22"/>
                      <a:gd name="T3" fmla="*/ 4 h 66"/>
                      <a:gd name="T4" fmla="*/ 1 w 22"/>
                      <a:gd name="T5" fmla="*/ 6 h 66"/>
                      <a:gd name="T6" fmla="*/ 18 w 22"/>
                      <a:gd name="T7" fmla="*/ 64 h 66"/>
                      <a:gd name="T8" fmla="*/ 22 w 22"/>
                      <a:gd name="T9" fmla="*/ 62 h 6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2" h="66">
                        <a:moveTo>
                          <a:pt x="22" y="62"/>
                        </a:moveTo>
                        <a:cubicBezTo>
                          <a:pt x="17" y="43"/>
                          <a:pt x="16" y="23"/>
                          <a:pt x="9" y="4"/>
                        </a:cubicBezTo>
                        <a:cubicBezTo>
                          <a:pt x="7" y="0"/>
                          <a:pt x="0" y="1"/>
                          <a:pt x="1" y="6"/>
                        </a:cubicBezTo>
                        <a:cubicBezTo>
                          <a:pt x="6" y="25"/>
                          <a:pt x="6" y="47"/>
                          <a:pt x="18" y="64"/>
                        </a:cubicBezTo>
                        <a:cubicBezTo>
                          <a:pt x="19" y="66"/>
                          <a:pt x="22" y="65"/>
                          <a:pt x="22" y="6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265" name="chenying0907 61">
                    <a:extLst>
                      <a:ext uri="{FF2B5EF4-FFF2-40B4-BE49-F238E27FC236}">
                        <a16:creationId xmlns:a16="http://schemas.microsoft.com/office/drawing/2014/main" id="{EF1F8FD6-50C8-C076-B055-227087B6AFCC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538538" y="2741613"/>
                    <a:ext cx="28575" cy="100013"/>
                  </a:xfrm>
                  <a:custGeom>
                    <a:avLst/>
                    <a:gdLst>
                      <a:gd name="T0" fmla="*/ 22 w 27"/>
                      <a:gd name="T1" fmla="*/ 89 h 96"/>
                      <a:gd name="T2" fmla="*/ 15 w 27"/>
                      <a:gd name="T3" fmla="*/ 8 h 96"/>
                      <a:gd name="T4" fmla="*/ 2 w 27"/>
                      <a:gd name="T5" fmla="*/ 8 h 96"/>
                      <a:gd name="T6" fmla="*/ 9 w 27"/>
                      <a:gd name="T7" fmla="*/ 89 h 96"/>
                      <a:gd name="T8" fmla="*/ 22 w 27"/>
                      <a:gd name="T9" fmla="*/ 89 h 9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7" h="96">
                        <a:moveTo>
                          <a:pt x="22" y="89"/>
                        </a:moveTo>
                        <a:cubicBezTo>
                          <a:pt x="27" y="62"/>
                          <a:pt x="18" y="35"/>
                          <a:pt x="15" y="8"/>
                        </a:cubicBezTo>
                        <a:cubicBezTo>
                          <a:pt x="14" y="0"/>
                          <a:pt x="3" y="0"/>
                          <a:pt x="2" y="8"/>
                        </a:cubicBezTo>
                        <a:cubicBezTo>
                          <a:pt x="0" y="35"/>
                          <a:pt x="4" y="62"/>
                          <a:pt x="9" y="89"/>
                        </a:cubicBezTo>
                        <a:cubicBezTo>
                          <a:pt x="10" y="96"/>
                          <a:pt x="21" y="96"/>
                          <a:pt x="22" y="8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266" name="chenying0907 62">
                    <a:extLst>
                      <a:ext uri="{FF2B5EF4-FFF2-40B4-BE49-F238E27FC236}">
                        <a16:creationId xmlns:a16="http://schemas.microsoft.com/office/drawing/2014/main" id="{24FF9F80-EFEF-0B51-545E-74F3B42EFD9F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546476" y="2592388"/>
                    <a:ext cx="22225" cy="73025"/>
                  </a:xfrm>
                  <a:custGeom>
                    <a:avLst/>
                    <a:gdLst>
                      <a:gd name="T0" fmla="*/ 13 w 22"/>
                      <a:gd name="T1" fmla="*/ 66 h 70"/>
                      <a:gd name="T2" fmla="*/ 21 w 22"/>
                      <a:gd name="T3" fmla="*/ 8 h 70"/>
                      <a:gd name="T4" fmla="*/ 11 w 22"/>
                      <a:gd name="T5" fmla="*/ 6 h 70"/>
                      <a:gd name="T6" fmla="*/ 5 w 22"/>
                      <a:gd name="T7" fmla="*/ 66 h 70"/>
                      <a:gd name="T8" fmla="*/ 13 w 22"/>
                      <a:gd name="T9" fmla="*/ 66 h 7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2" h="70">
                        <a:moveTo>
                          <a:pt x="13" y="66"/>
                        </a:moveTo>
                        <a:cubicBezTo>
                          <a:pt x="17" y="47"/>
                          <a:pt x="16" y="27"/>
                          <a:pt x="21" y="8"/>
                        </a:cubicBezTo>
                        <a:cubicBezTo>
                          <a:pt x="22" y="2"/>
                          <a:pt x="13" y="0"/>
                          <a:pt x="11" y="6"/>
                        </a:cubicBezTo>
                        <a:cubicBezTo>
                          <a:pt x="4" y="26"/>
                          <a:pt x="0" y="45"/>
                          <a:pt x="5" y="66"/>
                        </a:cubicBezTo>
                        <a:cubicBezTo>
                          <a:pt x="6" y="70"/>
                          <a:pt x="12" y="70"/>
                          <a:pt x="13" y="6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267" name="chenying0907 63">
                    <a:extLst>
                      <a:ext uri="{FF2B5EF4-FFF2-40B4-BE49-F238E27FC236}">
                        <a16:creationId xmlns:a16="http://schemas.microsoft.com/office/drawing/2014/main" id="{00EE9F27-5462-A088-010E-2C64C8A5BAA2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595688" y="2397126"/>
                    <a:ext cx="49213" cy="103188"/>
                  </a:xfrm>
                  <a:custGeom>
                    <a:avLst/>
                    <a:gdLst>
                      <a:gd name="T0" fmla="*/ 7 w 47"/>
                      <a:gd name="T1" fmla="*/ 96 h 99"/>
                      <a:gd name="T2" fmla="*/ 45 w 47"/>
                      <a:gd name="T3" fmla="*/ 8 h 99"/>
                      <a:gd name="T4" fmla="*/ 36 w 47"/>
                      <a:gd name="T5" fmla="*/ 5 h 99"/>
                      <a:gd name="T6" fmla="*/ 0 w 47"/>
                      <a:gd name="T7" fmla="*/ 94 h 99"/>
                      <a:gd name="T8" fmla="*/ 7 w 47"/>
                      <a:gd name="T9" fmla="*/ 96 h 9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7" h="99">
                        <a:moveTo>
                          <a:pt x="7" y="96"/>
                        </a:moveTo>
                        <a:cubicBezTo>
                          <a:pt x="20" y="67"/>
                          <a:pt x="33" y="38"/>
                          <a:pt x="45" y="8"/>
                        </a:cubicBezTo>
                        <a:cubicBezTo>
                          <a:pt x="47" y="3"/>
                          <a:pt x="39" y="0"/>
                          <a:pt x="36" y="5"/>
                        </a:cubicBezTo>
                        <a:cubicBezTo>
                          <a:pt x="19" y="33"/>
                          <a:pt x="4" y="61"/>
                          <a:pt x="0" y="94"/>
                        </a:cubicBezTo>
                        <a:cubicBezTo>
                          <a:pt x="0" y="97"/>
                          <a:pt x="6" y="99"/>
                          <a:pt x="7" y="9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268" name="chenying0907 64">
                    <a:extLst>
                      <a:ext uri="{FF2B5EF4-FFF2-40B4-BE49-F238E27FC236}">
                        <a16:creationId xmlns:a16="http://schemas.microsoft.com/office/drawing/2014/main" id="{9168946A-8445-5950-2FDA-797D9108C7E7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670301" y="2254251"/>
                    <a:ext cx="57150" cy="80963"/>
                  </a:xfrm>
                  <a:custGeom>
                    <a:avLst/>
                    <a:gdLst>
                      <a:gd name="T0" fmla="*/ 8 w 55"/>
                      <a:gd name="T1" fmla="*/ 74 h 78"/>
                      <a:gd name="T2" fmla="*/ 27 w 55"/>
                      <a:gd name="T3" fmla="*/ 44 h 78"/>
                      <a:gd name="T4" fmla="*/ 52 w 55"/>
                      <a:gd name="T5" fmla="*/ 10 h 78"/>
                      <a:gd name="T6" fmla="*/ 45 w 55"/>
                      <a:gd name="T7" fmla="*/ 3 h 78"/>
                      <a:gd name="T8" fmla="*/ 16 w 55"/>
                      <a:gd name="T9" fmla="*/ 33 h 78"/>
                      <a:gd name="T10" fmla="*/ 1 w 55"/>
                      <a:gd name="T11" fmla="*/ 72 h 78"/>
                      <a:gd name="T12" fmla="*/ 8 w 55"/>
                      <a:gd name="T13" fmla="*/ 74 h 7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55" h="78">
                        <a:moveTo>
                          <a:pt x="8" y="74"/>
                        </a:moveTo>
                        <a:cubicBezTo>
                          <a:pt x="12" y="63"/>
                          <a:pt x="21" y="53"/>
                          <a:pt x="27" y="44"/>
                        </a:cubicBezTo>
                        <a:cubicBezTo>
                          <a:pt x="35" y="32"/>
                          <a:pt x="45" y="22"/>
                          <a:pt x="52" y="10"/>
                        </a:cubicBezTo>
                        <a:cubicBezTo>
                          <a:pt x="55" y="6"/>
                          <a:pt x="50" y="0"/>
                          <a:pt x="45" y="3"/>
                        </a:cubicBezTo>
                        <a:cubicBezTo>
                          <a:pt x="34" y="11"/>
                          <a:pt x="25" y="21"/>
                          <a:pt x="16" y="33"/>
                        </a:cubicBezTo>
                        <a:cubicBezTo>
                          <a:pt x="7" y="45"/>
                          <a:pt x="5" y="57"/>
                          <a:pt x="1" y="72"/>
                        </a:cubicBezTo>
                        <a:cubicBezTo>
                          <a:pt x="0" y="76"/>
                          <a:pt x="6" y="78"/>
                          <a:pt x="8" y="7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269" name="chenying0907 65">
                    <a:extLst>
                      <a:ext uri="{FF2B5EF4-FFF2-40B4-BE49-F238E27FC236}">
                        <a16:creationId xmlns:a16="http://schemas.microsoft.com/office/drawing/2014/main" id="{C3D07FD5-1A57-29DC-4F70-7885A13D88EA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754438" y="2087563"/>
                    <a:ext cx="73025" cy="87313"/>
                  </a:xfrm>
                  <a:custGeom>
                    <a:avLst/>
                    <a:gdLst>
                      <a:gd name="T0" fmla="*/ 6 w 71"/>
                      <a:gd name="T1" fmla="*/ 84 h 85"/>
                      <a:gd name="T2" fmla="*/ 66 w 71"/>
                      <a:gd name="T3" fmla="*/ 14 h 85"/>
                      <a:gd name="T4" fmla="*/ 58 w 71"/>
                      <a:gd name="T5" fmla="*/ 5 h 85"/>
                      <a:gd name="T6" fmla="*/ 1 w 71"/>
                      <a:gd name="T7" fmla="*/ 81 h 85"/>
                      <a:gd name="T8" fmla="*/ 6 w 71"/>
                      <a:gd name="T9" fmla="*/ 84 h 8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1" h="85">
                        <a:moveTo>
                          <a:pt x="6" y="84"/>
                        </a:moveTo>
                        <a:cubicBezTo>
                          <a:pt x="31" y="64"/>
                          <a:pt x="46" y="37"/>
                          <a:pt x="66" y="14"/>
                        </a:cubicBezTo>
                        <a:cubicBezTo>
                          <a:pt x="71" y="8"/>
                          <a:pt x="64" y="0"/>
                          <a:pt x="58" y="5"/>
                        </a:cubicBezTo>
                        <a:cubicBezTo>
                          <a:pt x="33" y="26"/>
                          <a:pt x="11" y="49"/>
                          <a:pt x="1" y="81"/>
                        </a:cubicBezTo>
                        <a:cubicBezTo>
                          <a:pt x="0" y="84"/>
                          <a:pt x="4" y="85"/>
                          <a:pt x="6" y="8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270" name="chenying0907 66">
                    <a:extLst>
                      <a:ext uri="{FF2B5EF4-FFF2-40B4-BE49-F238E27FC236}">
                        <a16:creationId xmlns:a16="http://schemas.microsoft.com/office/drawing/2014/main" id="{58D86161-610B-ECFC-17CF-62B8307A83A2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865563" y="1936751"/>
                    <a:ext cx="80963" cy="104775"/>
                  </a:xfrm>
                  <a:custGeom>
                    <a:avLst/>
                    <a:gdLst>
                      <a:gd name="T0" fmla="*/ 8 w 79"/>
                      <a:gd name="T1" fmla="*/ 98 h 101"/>
                      <a:gd name="T2" fmla="*/ 74 w 79"/>
                      <a:gd name="T3" fmla="*/ 12 h 101"/>
                      <a:gd name="T4" fmla="*/ 67 w 79"/>
                      <a:gd name="T5" fmla="*/ 5 h 101"/>
                      <a:gd name="T6" fmla="*/ 31 w 79"/>
                      <a:gd name="T7" fmla="*/ 43 h 101"/>
                      <a:gd name="T8" fmla="*/ 2 w 79"/>
                      <a:gd name="T9" fmla="*/ 94 h 101"/>
                      <a:gd name="T10" fmla="*/ 8 w 79"/>
                      <a:gd name="T11" fmla="*/ 98 h 10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79" h="101">
                        <a:moveTo>
                          <a:pt x="8" y="98"/>
                        </a:moveTo>
                        <a:cubicBezTo>
                          <a:pt x="34" y="72"/>
                          <a:pt x="51" y="41"/>
                          <a:pt x="74" y="12"/>
                        </a:cubicBezTo>
                        <a:cubicBezTo>
                          <a:pt x="79" y="7"/>
                          <a:pt x="72" y="0"/>
                          <a:pt x="67" y="5"/>
                        </a:cubicBezTo>
                        <a:cubicBezTo>
                          <a:pt x="53" y="17"/>
                          <a:pt x="41" y="28"/>
                          <a:pt x="31" y="43"/>
                        </a:cubicBezTo>
                        <a:cubicBezTo>
                          <a:pt x="20" y="59"/>
                          <a:pt x="12" y="76"/>
                          <a:pt x="2" y="94"/>
                        </a:cubicBezTo>
                        <a:cubicBezTo>
                          <a:pt x="0" y="97"/>
                          <a:pt x="5" y="101"/>
                          <a:pt x="8" y="9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271" name="chenying0907 67">
                    <a:extLst>
                      <a:ext uri="{FF2B5EF4-FFF2-40B4-BE49-F238E27FC236}">
                        <a16:creationId xmlns:a16="http://schemas.microsoft.com/office/drawing/2014/main" id="{FFB888D7-2B64-5C3C-AEC5-22C138822E60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984626" y="1827213"/>
                    <a:ext cx="87313" cy="65088"/>
                  </a:xfrm>
                  <a:custGeom>
                    <a:avLst/>
                    <a:gdLst>
                      <a:gd name="T0" fmla="*/ 8 w 85"/>
                      <a:gd name="T1" fmla="*/ 61 h 63"/>
                      <a:gd name="T2" fmla="*/ 23 w 85"/>
                      <a:gd name="T3" fmla="*/ 57 h 63"/>
                      <a:gd name="T4" fmla="*/ 40 w 85"/>
                      <a:gd name="T5" fmla="*/ 47 h 63"/>
                      <a:gd name="T6" fmla="*/ 76 w 85"/>
                      <a:gd name="T7" fmla="*/ 21 h 63"/>
                      <a:gd name="T8" fmla="*/ 67 w 85"/>
                      <a:gd name="T9" fmla="*/ 6 h 63"/>
                      <a:gd name="T10" fmla="*/ 34 w 85"/>
                      <a:gd name="T11" fmla="*/ 26 h 63"/>
                      <a:gd name="T12" fmla="*/ 18 w 85"/>
                      <a:gd name="T13" fmla="*/ 38 h 63"/>
                      <a:gd name="T14" fmla="*/ 3 w 85"/>
                      <a:gd name="T15" fmla="*/ 53 h 63"/>
                      <a:gd name="T16" fmla="*/ 8 w 85"/>
                      <a:gd name="T17" fmla="*/ 61 h 6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85" h="63">
                        <a:moveTo>
                          <a:pt x="8" y="61"/>
                        </a:moveTo>
                        <a:cubicBezTo>
                          <a:pt x="13" y="59"/>
                          <a:pt x="18" y="59"/>
                          <a:pt x="23" y="57"/>
                        </a:cubicBezTo>
                        <a:cubicBezTo>
                          <a:pt x="29" y="54"/>
                          <a:pt x="35" y="50"/>
                          <a:pt x="40" y="47"/>
                        </a:cubicBezTo>
                        <a:cubicBezTo>
                          <a:pt x="53" y="39"/>
                          <a:pt x="64" y="30"/>
                          <a:pt x="76" y="21"/>
                        </a:cubicBezTo>
                        <a:cubicBezTo>
                          <a:pt x="85" y="14"/>
                          <a:pt x="77" y="0"/>
                          <a:pt x="67" y="6"/>
                        </a:cubicBezTo>
                        <a:cubicBezTo>
                          <a:pt x="56" y="12"/>
                          <a:pt x="44" y="18"/>
                          <a:pt x="34" y="26"/>
                        </a:cubicBezTo>
                        <a:cubicBezTo>
                          <a:pt x="28" y="30"/>
                          <a:pt x="23" y="34"/>
                          <a:pt x="18" y="38"/>
                        </a:cubicBezTo>
                        <a:cubicBezTo>
                          <a:pt x="11" y="42"/>
                          <a:pt x="8" y="48"/>
                          <a:pt x="3" y="53"/>
                        </a:cubicBezTo>
                        <a:cubicBezTo>
                          <a:pt x="0" y="57"/>
                          <a:pt x="3" y="63"/>
                          <a:pt x="8" y="6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272" name="chenying0907 68">
                    <a:extLst>
                      <a:ext uri="{FF2B5EF4-FFF2-40B4-BE49-F238E27FC236}">
                        <a16:creationId xmlns:a16="http://schemas.microsoft.com/office/drawing/2014/main" id="{FC3E3ECC-F65B-46A5-B79A-91F3770725C1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127501" y="1725613"/>
                    <a:ext cx="109538" cy="76200"/>
                  </a:xfrm>
                  <a:custGeom>
                    <a:avLst/>
                    <a:gdLst>
                      <a:gd name="T0" fmla="*/ 9 w 105"/>
                      <a:gd name="T1" fmla="*/ 71 h 74"/>
                      <a:gd name="T2" fmla="*/ 96 w 105"/>
                      <a:gd name="T3" fmla="*/ 16 h 74"/>
                      <a:gd name="T4" fmla="*/ 89 w 105"/>
                      <a:gd name="T5" fmla="*/ 4 h 74"/>
                      <a:gd name="T6" fmla="*/ 2 w 105"/>
                      <a:gd name="T7" fmla="*/ 66 h 74"/>
                      <a:gd name="T8" fmla="*/ 9 w 105"/>
                      <a:gd name="T9" fmla="*/ 71 h 7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5" h="74">
                        <a:moveTo>
                          <a:pt x="9" y="71"/>
                        </a:moveTo>
                        <a:cubicBezTo>
                          <a:pt x="33" y="47"/>
                          <a:pt x="67" y="33"/>
                          <a:pt x="96" y="16"/>
                        </a:cubicBezTo>
                        <a:cubicBezTo>
                          <a:pt x="105" y="12"/>
                          <a:pt x="97" y="0"/>
                          <a:pt x="89" y="4"/>
                        </a:cubicBezTo>
                        <a:cubicBezTo>
                          <a:pt x="55" y="19"/>
                          <a:pt x="22" y="32"/>
                          <a:pt x="2" y="66"/>
                        </a:cubicBezTo>
                        <a:cubicBezTo>
                          <a:pt x="0" y="70"/>
                          <a:pt x="5" y="74"/>
                          <a:pt x="9" y="7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273" name="chenying0907 69">
                    <a:extLst>
                      <a:ext uri="{FF2B5EF4-FFF2-40B4-BE49-F238E27FC236}">
                        <a16:creationId xmlns:a16="http://schemas.microsoft.com/office/drawing/2014/main" id="{F0172F5B-4A4C-63FE-E5E7-FD8A195EDDB9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300538" y="1655763"/>
                    <a:ext cx="87313" cy="47625"/>
                  </a:xfrm>
                  <a:custGeom>
                    <a:avLst/>
                    <a:gdLst>
                      <a:gd name="T0" fmla="*/ 7 w 84"/>
                      <a:gd name="T1" fmla="*/ 46 h 47"/>
                      <a:gd name="T2" fmla="*/ 80 w 84"/>
                      <a:gd name="T3" fmla="*/ 9 h 47"/>
                      <a:gd name="T4" fmla="*/ 77 w 84"/>
                      <a:gd name="T5" fmla="*/ 3 h 47"/>
                      <a:gd name="T6" fmla="*/ 5 w 84"/>
                      <a:gd name="T7" fmla="*/ 38 h 47"/>
                      <a:gd name="T8" fmla="*/ 7 w 84"/>
                      <a:gd name="T9" fmla="*/ 4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4" h="47">
                        <a:moveTo>
                          <a:pt x="7" y="46"/>
                        </a:moveTo>
                        <a:cubicBezTo>
                          <a:pt x="36" y="41"/>
                          <a:pt x="58" y="26"/>
                          <a:pt x="80" y="9"/>
                        </a:cubicBezTo>
                        <a:cubicBezTo>
                          <a:pt x="84" y="6"/>
                          <a:pt x="81" y="0"/>
                          <a:pt x="77" y="3"/>
                        </a:cubicBezTo>
                        <a:cubicBezTo>
                          <a:pt x="54" y="16"/>
                          <a:pt x="30" y="29"/>
                          <a:pt x="5" y="38"/>
                        </a:cubicBezTo>
                        <a:cubicBezTo>
                          <a:pt x="0" y="40"/>
                          <a:pt x="2" y="47"/>
                          <a:pt x="7" y="4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274" name="chenying0907 70">
                    <a:extLst>
                      <a:ext uri="{FF2B5EF4-FFF2-40B4-BE49-F238E27FC236}">
                        <a16:creationId xmlns:a16="http://schemas.microsoft.com/office/drawing/2014/main" id="{032C8663-4DE4-9954-5B54-89B7C158B7C0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451351" y="1609726"/>
                    <a:ext cx="103188" cy="31750"/>
                  </a:xfrm>
                  <a:custGeom>
                    <a:avLst/>
                    <a:gdLst>
                      <a:gd name="T0" fmla="*/ 4 w 100"/>
                      <a:gd name="T1" fmla="*/ 25 h 31"/>
                      <a:gd name="T2" fmla="*/ 95 w 100"/>
                      <a:gd name="T3" fmla="*/ 11 h 31"/>
                      <a:gd name="T4" fmla="*/ 92 w 100"/>
                      <a:gd name="T5" fmla="*/ 1 h 31"/>
                      <a:gd name="T6" fmla="*/ 4 w 100"/>
                      <a:gd name="T7" fmla="*/ 17 h 31"/>
                      <a:gd name="T8" fmla="*/ 4 w 100"/>
                      <a:gd name="T9" fmla="*/ 25 h 3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0" h="31">
                        <a:moveTo>
                          <a:pt x="4" y="25"/>
                        </a:moveTo>
                        <a:cubicBezTo>
                          <a:pt x="34" y="31"/>
                          <a:pt x="67" y="23"/>
                          <a:pt x="95" y="11"/>
                        </a:cubicBezTo>
                        <a:cubicBezTo>
                          <a:pt x="100" y="9"/>
                          <a:pt x="97" y="0"/>
                          <a:pt x="92" y="1"/>
                        </a:cubicBezTo>
                        <a:cubicBezTo>
                          <a:pt x="63" y="3"/>
                          <a:pt x="32" y="9"/>
                          <a:pt x="4" y="17"/>
                        </a:cubicBezTo>
                        <a:cubicBezTo>
                          <a:pt x="0" y="18"/>
                          <a:pt x="0" y="24"/>
                          <a:pt x="4" y="2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275" name="chenying0907 71">
                    <a:extLst>
                      <a:ext uri="{FF2B5EF4-FFF2-40B4-BE49-F238E27FC236}">
                        <a16:creationId xmlns:a16="http://schemas.microsoft.com/office/drawing/2014/main" id="{1BC83A80-7615-2862-5E77-009D8F4EEC7F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638676" y="1628776"/>
                    <a:ext cx="109538" cy="19050"/>
                  </a:xfrm>
                  <a:custGeom>
                    <a:avLst/>
                    <a:gdLst>
                      <a:gd name="T0" fmla="*/ 4 w 105"/>
                      <a:gd name="T1" fmla="*/ 13 h 18"/>
                      <a:gd name="T2" fmla="*/ 99 w 105"/>
                      <a:gd name="T3" fmla="*/ 14 h 18"/>
                      <a:gd name="T4" fmla="*/ 99 w 105"/>
                      <a:gd name="T5" fmla="*/ 4 h 18"/>
                      <a:gd name="T6" fmla="*/ 4 w 105"/>
                      <a:gd name="T7" fmla="*/ 5 h 18"/>
                      <a:gd name="T8" fmla="*/ 4 w 105"/>
                      <a:gd name="T9" fmla="*/ 13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5" h="18">
                        <a:moveTo>
                          <a:pt x="4" y="13"/>
                        </a:moveTo>
                        <a:cubicBezTo>
                          <a:pt x="35" y="18"/>
                          <a:pt x="67" y="17"/>
                          <a:pt x="99" y="14"/>
                        </a:cubicBezTo>
                        <a:cubicBezTo>
                          <a:pt x="105" y="13"/>
                          <a:pt x="105" y="5"/>
                          <a:pt x="99" y="4"/>
                        </a:cubicBezTo>
                        <a:cubicBezTo>
                          <a:pt x="67" y="1"/>
                          <a:pt x="35" y="0"/>
                          <a:pt x="4" y="5"/>
                        </a:cubicBezTo>
                        <a:cubicBezTo>
                          <a:pt x="0" y="6"/>
                          <a:pt x="0" y="12"/>
                          <a:pt x="4" y="1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276" name="chenying0907 72">
                    <a:extLst>
                      <a:ext uri="{FF2B5EF4-FFF2-40B4-BE49-F238E27FC236}">
                        <a16:creationId xmlns:a16="http://schemas.microsoft.com/office/drawing/2014/main" id="{09158CA2-23F4-822F-4A6A-422E4705D284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851401" y="1643063"/>
                    <a:ext cx="68263" cy="30163"/>
                  </a:xfrm>
                  <a:custGeom>
                    <a:avLst/>
                    <a:gdLst>
                      <a:gd name="T0" fmla="*/ 2 w 65"/>
                      <a:gd name="T1" fmla="*/ 4 h 28"/>
                      <a:gd name="T2" fmla="*/ 59 w 65"/>
                      <a:gd name="T3" fmla="*/ 27 h 28"/>
                      <a:gd name="T4" fmla="*/ 62 w 65"/>
                      <a:gd name="T5" fmla="*/ 21 h 28"/>
                      <a:gd name="T6" fmla="*/ 3 w 65"/>
                      <a:gd name="T7" fmla="*/ 1 h 28"/>
                      <a:gd name="T8" fmla="*/ 2 w 65"/>
                      <a:gd name="T9" fmla="*/ 4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5" h="28">
                        <a:moveTo>
                          <a:pt x="2" y="4"/>
                        </a:moveTo>
                        <a:cubicBezTo>
                          <a:pt x="19" y="15"/>
                          <a:pt x="40" y="22"/>
                          <a:pt x="59" y="27"/>
                        </a:cubicBezTo>
                        <a:cubicBezTo>
                          <a:pt x="63" y="28"/>
                          <a:pt x="65" y="23"/>
                          <a:pt x="62" y="21"/>
                        </a:cubicBezTo>
                        <a:cubicBezTo>
                          <a:pt x="43" y="13"/>
                          <a:pt x="23" y="7"/>
                          <a:pt x="3" y="1"/>
                        </a:cubicBezTo>
                        <a:cubicBezTo>
                          <a:pt x="1" y="0"/>
                          <a:pt x="0" y="3"/>
                          <a:pt x="2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277" name="chenying0907 73">
                    <a:extLst>
                      <a:ext uri="{FF2B5EF4-FFF2-40B4-BE49-F238E27FC236}">
                        <a16:creationId xmlns:a16="http://schemas.microsoft.com/office/drawing/2014/main" id="{92FAAA00-831C-BCCE-32D7-5A9328C08A92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008563" y="1714501"/>
                    <a:ext cx="71438" cy="33338"/>
                  </a:xfrm>
                  <a:custGeom>
                    <a:avLst/>
                    <a:gdLst>
                      <a:gd name="T0" fmla="*/ 3 w 68"/>
                      <a:gd name="T1" fmla="*/ 10 h 33"/>
                      <a:gd name="T2" fmla="*/ 59 w 68"/>
                      <a:gd name="T3" fmla="*/ 32 h 33"/>
                      <a:gd name="T4" fmla="*/ 64 w 68"/>
                      <a:gd name="T5" fmla="*/ 26 h 33"/>
                      <a:gd name="T6" fmla="*/ 3 w 68"/>
                      <a:gd name="T7" fmla="*/ 4 h 33"/>
                      <a:gd name="T8" fmla="*/ 3 w 68"/>
                      <a:gd name="T9" fmla="*/ 10 h 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8" h="33">
                        <a:moveTo>
                          <a:pt x="3" y="10"/>
                        </a:moveTo>
                        <a:cubicBezTo>
                          <a:pt x="23" y="14"/>
                          <a:pt x="40" y="23"/>
                          <a:pt x="59" y="32"/>
                        </a:cubicBezTo>
                        <a:cubicBezTo>
                          <a:pt x="63" y="33"/>
                          <a:pt x="68" y="29"/>
                          <a:pt x="64" y="26"/>
                        </a:cubicBezTo>
                        <a:cubicBezTo>
                          <a:pt x="46" y="10"/>
                          <a:pt x="26" y="0"/>
                          <a:pt x="3" y="4"/>
                        </a:cubicBezTo>
                        <a:cubicBezTo>
                          <a:pt x="0" y="4"/>
                          <a:pt x="0" y="9"/>
                          <a:pt x="3" y="1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278" name="chenying0907 74">
                    <a:extLst>
                      <a:ext uri="{FF2B5EF4-FFF2-40B4-BE49-F238E27FC236}">
                        <a16:creationId xmlns:a16="http://schemas.microsoft.com/office/drawing/2014/main" id="{CA8B9023-98CC-278E-EF9E-48F06D9E02FB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149851" y="1784351"/>
                    <a:ext cx="85725" cy="47625"/>
                  </a:xfrm>
                  <a:custGeom>
                    <a:avLst/>
                    <a:gdLst>
                      <a:gd name="T0" fmla="*/ 3 w 83"/>
                      <a:gd name="T1" fmla="*/ 6 h 46"/>
                      <a:gd name="T2" fmla="*/ 75 w 83"/>
                      <a:gd name="T3" fmla="*/ 43 h 46"/>
                      <a:gd name="T4" fmla="*/ 79 w 83"/>
                      <a:gd name="T5" fmla="*/ 37 h 46"/>
                      <a:gd name="T6" fmla="*/ 6 w 83"/>
                      <a:gd name="T7" fmla="*/ 1 h 46"/>
                      <a:gd name="T8" fmla="*/ 3 w 83"/>
                      <a:gd name="T9" fmla="*/ 6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3" h="46">
                        <a:moveTo>
                          <a:pt x="3" y="6"/>
                        </a:moveTo>
                        <a:cubicBezTo>
                          <a:pt x="28" y="18"/>
                          <a:pt x="52" y="30"/>
                          <a:pt x="75" y="43"/>
                        </a:cubicBezTo>
                        <a:cubicBezTo>
                          <a:pt x="80" y="46"/>
                          <a:pt x="83" y="39"/>
                          <a:pt x="79" y="37"/>
                        </a:cubicBezTo>
                        <a:cubicBezTo>
                          <a:pt x="57" y="20"/>
                          <a:pt x="33" y="7"/>
                          <a:pt x="6" y="1"/>
                        </a:cubicBezTo>
                        <a:cubicBezTo>
                          <a:pt x="2" y="0"/>
                          <a:pt x="0" y="5"/>
                          <a:pt x="3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279" name="chenying0907 75">
                    <a:extLst>
                      <a:ext uri="{FF2B5EF4-FFF2-40B4-BE49-F238E27FC236}">
                        <a16:creationId xmlns:a16="http://schemas.microsoft.com/office/drawing/2014/main" id="{84E0A001-E470-3996-1309-413D3D821DF9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305426" y="1847851"/>
                    <a:ext cx="66675" cy="61913"/>
                  </a:xfrm>
                  <a:custGeom>
                    <a:avLst/>
                    <a:gdLst>
                      <a:gd name="T0" fmla="*/ 5 w 65"/>
                      <a:gd name="T1" fmla="*/ 12 h 59"/>
                      <a:gd name="T2" fmla="*/ 55 w 65"/>
                      <a:gd name="T3" fmla="*/ 55 h 59"/>
                      <a:gd name="T4" fmla="*/ 62 w 65"/>
                      <a:gd name="T5" fmla="*/ 49 h 59"/>
                      <a:gd name="T6" fmla="*/ 42 w 65"/>
                      <a:gd name="T7" fmla="*/ 23 h 59"/>
                      <a:gd name="T8" fmla="*/ 10 w 65"/>
                      <a:gd name="T9" fmla="*/ 4 h 59"/>
                      <a:gd name="T10" fmla="*/ 5 w 65"/>
                      <a:gd name="T11" fmla="*/ 12 h 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65" h="59">
                        <a:moveTo>
                          <a:pt x="5" y="12"/>
                        </a:moveTo>
                        <a:cubicBezTo>
                          <a:pt x="23" y="25"/>
                          <a:pt x="42" y="37"/>
                          <a:pt x="55" y="55"/>
                        </a:cubicBezTo>
                        <a:cubicBezTo>
                          <a:pt x="58" y="59"/>
                          <a:pt x="65" y="53"/>
                          <a:pt x="62" y="49"/>
                        </a:cubicBezTo>
                        <a:cubicBezTo>
                          <a:pt x="57" y="39"/>
                          <a:pt x="50" y="31"/>
                          <a:pt x="42" y="23"/>
                        </a:cubicBezTo>
                        <a:cubicBezTo>
                          <a:pt x="33" y="15"/>
                          <a:pt x="21" y="9"/>
                          <a:pt x="10" y="4"/>
                        </a:cubicBezTo>
                        <a:cubicBezTo>
                          <a:pt x="5" y="0"/>
                          <a:pt x="0" y="8"/>
                          <a:pt x="5" y="1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280" name="chenying0907 76">
                    <a:extLst>
                      <a:ext uri="{FF2B5EF4-FFF2-40B4-BE49-F238E27FC236}">
                        <a16:creationId xmlns:a16="http://schemas.microsoft.com/office/drawing/2014/main" id="{A0B0516A-D631-144D-3A43-D346489C2208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380038" y="1765301"/>
                    <a:ext cx="30163" cy="87313"/>
                  </a:xfrm>
                  <a:custGeom>
                    <a:avLst/>
                    <a:gdLst>
                      <a:gd name="T0" fmla="*/ 10 w 28"/>
                      <a:gd name="T1" fmla="*/ 81 h 84"/>
                      <a:gd name="T2" fmla="*/ 27 w 28"/>
                      <a:gd name="T3" fmla="*/ 10 h 84"/>
                      <a:gd name="T4" fmla="*/ 17 w 28"/>
                      <a:gd name="T5" fmla="*/ 6 h 84"/>
                      <a:gd name="T6" fmla="*/ 4 w 28"/>
                      <a:gd name="T7" fmla="*/ 81 h 84"/>
                      <a:gd name="T8" fmla="*/ 10 w 28"/>
                      <a:gd name="T9" fmla="*/ 81 h 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8" h="84">
                        <a:moveTo>
                          <a:pt x="10" y="81"/>
                        </a:moveTo>
                        <a:cubicBezTo>
                          <a:pt x="15" y="57"/>
                          <a:pt x="22" y="34"/>
                          <a:pt x="27" y="10"/>
                        </a:cubicBezTo>
                        <a:cubicBezTo>
                          <a:pt x="28" y="4"/>
                          <a:pt x="20" y="0"/>
                          <a:pt x="17" y="6"/>
                        </a:cubicBezTo>
                        <a:cubicBezTo>
                          <a:pt x="6" y="29"/>
                          <a:pt x="0" y="55"/>
                          <a:pt x="4" y="81"/>
                        </a:cubicBezTo>
                        <a:cubicBezTo>
                          <a:pt x="5" y="84"/>
                          <a:pt x="10" y="84"/>
                          <a:pt x="10" y="8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281" name="chenying0907 77">
                    <a:extLst>
                      <a:ext uri="{FF2B5EF4-FFF2-40B4-BE49-F238E27FC236}">
                        <a16:creationId xmlns:a16="http://schemas.microsoft.com/office/drawing/2014/main" id="{5EB96364-FF7A-DE68-944B-1B32068ABF85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451476" y="1625601"/>
                    <a:ext cx="39688" cy="63500"/>
                  </a:xfrm>
                  <a:custGeom>
                    <a:avLst/>
                    <a:gdLst>
                      <a:gd name="T0" fmla="*/ 7 w 39"/>
                      <a:gd name="T1" fmla="*/ 58 h 62"/>
                      <a:gd name="T2" fmla="*/ 38 w 39"/>
                      <a:gd name="T3" fmla="*/ 7 h 62"/>
                      <a:gd name="T4" fmla="*/ 29 w 39"/>
                      <a:gd name="T5" fmla="*/ 3 h 62"/>
                      <a:gd name="T6" fmla="*/ 13 w 39"/>
                      <a:gd name="T7" fmla="*/ 25 h 62"/>
                      <a:gd name="T8" fmla="*/ 1 w 39"/>
                      <a:gd name="T9" fmla="*/ 56 h 62"/>
                      <a:gd name="T10" fmla="*/ 7 w 39"/>
                      <a:gd name="T11" fmla="*/ 58 h 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39" h="62">
                        <a:moveTo>
                          <a:pt x="7" y="58"/>
                        </a:moveTo>
                        <a:cubicBezTo>
                          <a:pt x="16" y="40"/>
                          <a:pt x="30" y="26"/>
                          <a:pt x="38" y="7"/>
                        </a:cubicBezTo>
                        <a:cubicBezTo>
                          <a:pt x="39" y="2"/>
                          <a:pt x="32" y="0"/>
                          <a:pt x="29" y="3"/>
                        </a:cubicBezTo>
                        <a:cubicBezTo>
                          <a:pt x="24" y="11"/>
                          <a:pt x="18" y="18"/>
                          <a:pt x="13" y="25"/>
                        </a:cubicBezTo>
                        <a:cubicBezTo>
                          <a:pt x="7" y="34"/>
                          <a:pt x="4" y="45"/>
                          <a:pt x="1" y="56"/>
                        </a:cubicBezTo>
                        <a:cubicBezTo>
                          <a:pt x="0" y="59"/>
                          <a:pt x="5" y="62"/>
                          <a:pt x="7" y="5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282" name="chenying0907 78">
                    <a:extLst>
                      <a:ext uri="{FF2B5EF4-FFF2-40B4-BE49-F238E27FC236}">
                        <a16:creationId xmlns:a16="http://schemas.microsoft.com/office/drawing/2014/main" id="{8D69BBC8-0F72-5833-0C52-720AAA71F316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540376" y="1449388"/>
                    <a:ext cx="88900" cy="112713"/>
                  </a:xfrm>
                  <a:custGeom>
                    <a:avLst/>
                    <a:gdLst>
                      <a:gd name="T0" fmla="*/ 8 w 86"/>
                      <a:gd name="T1" fmla="*/ 105 h 108"/>
                      <a:gd name="T2" fmla="*/ 81 w 86"/>
                      <a:gd name="T3" fmla="*/ 12 h 108"/>
                      <a:gd name="T4" fmla="*/ 75 w 86"/>
                      <a:gd name="T5" fmla="*/ 4 h 108"/>
                      <a:gd name="T6" fmla="*/ 1 w 86"/>
                      <a:gd name="T7" fmla="*/ 101 h 108"/>
                      <a:gd name="T8" fmla="*/ 8 w 86"/>
                      <a:gd name="T9" fmla="*/ 105 h 10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6" h="108">
                        <a:moveTo>
                          <a:pt x="8" y="105"/>
                        </a:moveTo>
                        <a:cubicBezTo>
                          <a:pt x="34" y="75"/>
                          <a:pt x="53" y="41"/>
                          <a:pt x="81" y="12"/>
                        </a:cubicBezTo>
                        <a:cubicBezTo>
                          <a:pt x="86" y="8"/>
                          <a:pt x="80" y="0"/>
                          <a:pt x="75" y="4"/>
                        </a:cubicBezTo>
                        <a:cubicBezTo>
                          <a:pt x="39" y="25"/>
                          <a:pt x="16" y="63"/>
                          <a:pt x="1" y="101"/>
                        </a:cubicBezTo>
                        <a:cubicBezTo>
                          <a:pt x="0" y="105"/>
                          <a:pt x="5" y="108"/>
                          <a:pt x="8" y="10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283" name="chenying0907 79">
                    <a:extLst>
                      <a:ext uri="{FF2B5EF4-FFF2-40B4-BE49-F238E27FC236}">
                        <a16:creationId xmlns:a16="http://schemas.microsoft.com/office/drawing/2014/main" id="{D1C5A48B-E2CF-9D84-95B4-387ECCCBF562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675313" y="1382713"/>
                    <a:ext cx="88900" cy="57150"/>
                  </a:xfrm>
                  <a:custGeom>
                    <a:avLst/>
                    <a:gdLst>
                      <a:gd name="T0" fmla="*/ 7 w 86"/>
                      <a:gd name="T1" fmla="*/ 53 h 55"/>
                      <a:gd name="T2" fmla="*/ 79 w 86"/>
                      <a:gd name="T3" fmla="*/ 13 h 55"/>
                      <a:gd name="T4" fmla="*/ 76 w 86"/>
                      <a:gd name="T5" fmla="*/ 2 h 55"/>
                      <a:gd name="T6" fmla="*/ 3 w 86"/>
                      <a:gd name="T7" fmla="*/ 48 h 55"/>
                      <a:gd name="T8" fmla="*/ 7 w 86"/>
                      <a:gd name="T9" fmla="*/ 53 h 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6" h="55">
                        <a:moveTo>
                          <a:pt x="7" y="53"/>
                        </a:moveTo>
                        <a:cubicBezTo>
                          <a:pt x="32" y="43"/>
                          <a:pt x="53" y="22"/>
                          <a:pt x="79" y="13"/>
                        </a:cubicBezTo>
                        <a:cubicBezTo>
                          <a:pt x="86" y="10"/>
                          <a:pt x="83" y="0"/>
                          <a:pt x="76" y="2"/>
                        </a:cubicBezTo>
                        <a:cubicBezTo>
                          <a:pt x="46" y="8"/>
                          <a:pt x="24" y="27"/>
                          <a:pt x="3" y="48"/>
                        </a:cubicBezTo>
                        <a:cubicBezTo>
                          <a:pt x="0" y="51"/>
                          <a:pt x="4" y="55"/>
                          <a:pt x="7" y="5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284" name="chenying0907 80">
                    <a:extLst>
                      <a:ext uri="{FF2B5EF4-FFF2-40B4-BE49-F238E27FC236}">
                        <a16:creationId xmlns:a16="http://schemas.microsoft.com/office/drawing/2014/main" id="{EB6E3CC5-F719-40A8-DF85-5D93EFB3C3A5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895976" y="1304926"/>
                    <a:ext cx="57150" cy="28575"/>
                  </a:xfrm>
                  <a:custGeom>
                    <a:avLst/>
                    <a:gdLst>
                      <a:gd name="T0" fmla="*/ 4 w 56"/>
                      <a:gd name="T1" fmla="*/ 26 h 27"/>
                      <a:gd name="T2" fmla="*/ 55 w 56"/>
                      <a:gd name="T3" fmla="*/ 4 h 27"/>
                      <a:gd name="T4" fmla="*/ 53 w 56"/>
                      <a:gd name="T5" fmla="*/ 2 h 27"/>
                      <a:gd name="T6" fmla="*/ 2 w 56"/>
                      <a:gd name="T7" fmla="*/ 23 h 27"/>
                      <a:gd name="T8" fmla="*/ 4 w 56"/>
                      <a:gd name="T9" fmla="*/ 26 h 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6" h="27">
                        <a:moveTo>
                          <a:pt x="4" y="26"/>
                        </a:moveTo>
                        <a:cubicBezTo>
                          <a:pt x="21" y="18"/>
                          <a:pt x="41" y="18"/>
                          <a:pt x="55" y="4"/>
                        </a:cubicBezTo>
                        <a:cubicBezTo>
                          <a:pt x="56" y="2"/>
                          <a:pt x="54" y="0"/>
                          <a:pt x="53" y="2"/>
                        </a:cubicBezTo>
                        <a:cubicBezTo>
                          <a:pt x="38" y="14"/>
                          <a:pt x="19" y="15"/>
                          <a:pt x="2" y="23"/>
                        </a:cubicBezTo>
                        <a:cubicBezTo>
                          <a:pt x="0" y="24"/>
                          <a:pt x="2" y="27"/>
                          <a:pt x="4" y="2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285" name="chenying0907 81">
                    <a:extLst>
                      <a:ext uri="{FF2B5EF4-FFF2-40B4-BE49-F238E27FC236}">
                        <a16:creationId xmlns:a16="http://schemas.microsoft.com/office/drawing/2014/main" id="{78C81A8C-66C7-2107-96B4-E4E60E06D5B1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059488" y="1247776"/>
                    <a:ext cx="125413" cy="41275"/>
                  </a:xfrm>
                  <a:custGeom>
                    <a:avLst/>
                    <a:gdLst>
                      <a:gd name="T0" fmla="*/ 6 w 121"/>
                      <a:gd name="T1" fmla="*/ 38 h 40"/>
                      <a:gd name="T2" fmla="*/ 115 w 121"/>
                      <a:gd name="T3" fmla="*/ 13 h 40"/>
                      <a:gd name="T4" fmla="*/ 113 w 121"/>
                      <a:gd name="T5" fmla="*/ 0 h 40"/>
                      <a:gd name="T6" fmla="*/ 3 w 121"/>
                      <a:gd name="T7" fmla="*/ 34 h 40"/>
                      <a:gd name="T8" fmla="*/ 6 w 121"/>
                      <a:gd name="T9" fmla="*/ 38 h 4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1" h="40">
                        <a:moveTo>
                          <a:pt x="6" y="38"/>
                        </a:moveTo>
                        <a:cubicBezTo>
                          <a:pt x="40" y="23"/>
                          <a:pt x="79" y="25"/>
                          <a:pt x="115" y="13"/>
                        </a:cubicBezTo>
                        <a:cubicBezTo>
                          <a:pt x="121" y="11"/>
                          <a:pt x="121" y="0"/>
                          <a:pt x="113" y="0"/>
                        </a:cubicBezTo>
                        <a:cubicBezTo>
                          <a:pt x="72" y="3"/>
                          <a:pt x="37" y="11"/>
                          <a:pt x="3" y="34"/>
                        </a:cubicBezTo>
                        <a:cubicBezTo>
                          <a:pt x="0" y="36"/>
                          <a:pt x="3" y="40"/>
                          <a:pt x="6" y="3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286" name="chenying0907 82">
                    <a:extLst>
                      <a:ext uri="{FF2B5EF4-FFF2-40B4-BE49-F238E27FC236}">
                        <a16:creationId xmlns:a16="http://schemas.microsoft.com/office/drawing/2014/main" id="{CCA170CA-1F88-AEF6-E946-1F606B665E21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319838" y="1225551"/>
                    <a:ext cx="120650" cy="30163"/>
                  </a:xfrm>
                  <a:custGeom>
                    <a:avLst/>
                    <a:gdLst>
                      <a:gd name="T0" fmla="*/ 8 w 116"/>
                      <a:gd name="T1" fmla="*/ 25 h 28"/>
                      <a:gd name="T2" fmla="*/ 108 w 116"/>
                      <a:gd name="T3" fmla="*/ 27 h 28"/>
                      <a:gd name="T4" fmla="*/ 110 w 116"/>
                      <a:gd name="T5" fmla="*/ 15 h 28"/>
                      <a:gd name="T6" fmla="*/ 4 w 116"/>
                      <a:gd name="T7" fmla="*/ 17 h 28"/>
                      <a:gd name="T8" fmla="*/ 8 w 116"/>
                      <a:gd name="T9" fmla="*/ 25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6" h="28">
                        <a:moveTo>
                          <a:pt x="8" y="25"/>
                        </a:moveTo>
                        <a:cubicBezTo>
                          <a:pt x="41" y="16"/>
                          <a:pt x="74" y="23"/>
                          <a:pt x="108" y="27"/>
                        </a:cubicBezTo>
                        <a:cubicBezTo>
                          <a:pt x="115" y="28"/>
                          <a:pt x="116" y="17"/>
                          <a:pt x="110" y="15"/>
                        </a:cubicBezTo>
                        <a:cubicBezTo>
                          <a:pt x="72" y="4"/>
                          <a:pt x="40" y="0"/>
                          <a:pt x="4" y="17"/>
                        </a:cubicBezTo>
                        <a:cubicBezTo>
                          <a:pt x="0" y="19"/>
                          <a:pt x="3" y="26"/>
                          <a:pt x="8" y="2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287" name="chenying0907 83">
                    <a:extLst>
                      <a:ext uri="{FF2B5EF4-FFF2-40B4-BE49-F238E27FC236}">
                        <a16:creationId xmlns:a16="http://schemas.microsoft.com/office/drawing/2014/main" id="{A8A7716A-724D-18FE-1766-9BD44AF9FA1B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584951" y="1241426"/>
                    <a:ext cx="109538" cy="19050"/>
                  </a:xfrm>
                  <a:custGeom>
                    <a:avLst/>
                    <a:gdLst>
                      <a:gd name="T0" fmla="*/ 5 w 106"/>
                      <a:gd name="T1" fmla="*/ 9 h 18"/>
                      <a:gd name="T2" fmla="*/ 98 w 106"/>
                      <a:gd name="T3" fmla="*/ 17 h 18"/>
                      <a:gd name="T4" fmla="*/ 100 w 106"/>
                      <a:gd name="T5" fmla="*/ 9 h 18"/>
                      <a:gd name="T6" fmla="*/ 5 w 106"/>
                      <a:gd name="T7" fmla="*/ 2 h 18"/>
                      <a:gd name="T8" fmla="*/ 5 w 106"/>
                      <a:gd name="T9" fmla="*/ 9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6" h="18">
                        <a:moveTo>
                          <a:pt x="5" y="9"/>
                        </a:moveTo>
                        <a:cubicBezTo>
                          <a:pt x="35" y="11"/>
                          <a:pt x="68" y="12"/>
                          <a:pt x="98" y="17"/>
                        </a:cubicBezTo>
                        <a:cubicBezTo>
                          <a:pt x="103" y="18"/>
                          <a:pt x="106" y="10"/>
                          <a:pt x="100" y="9"/>
                        </a:cubicBezTo>
                        <a:cubicBezTo>
                          <a:pt x="68" y="0"/>
                          <a:pt x="38" y="1"/>
                          <a:pt x="5" y="2"/>
                        </a:cubicBezTo>
                        <a:cubicBezTo>
                          <a:pt x="0" y="2"/>
                          <a:pt x="0" y="9"/>
                          <a:pt x="5" y="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288" name="chenying0907 84">
                    <a:extLst>
                      <a:ext uri="{FF2B5EF4-FFF2-40B4-BE49-F238E27FC236}">
                        <a16:creationId xmlns:a16="http://schemas.microsoft.com/office/drawing/2014/main" id="{01FEE8EB-943B-3764-A773-2D807D527D6D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799263" y="1285876"/>
                    <a:ext cx="117475" cy="47625"/>
                  </a:xfrm>
                  <a:custGeom>
                    <a:avLst/>
                    <a:gdLst>
                      <a:gd name="T0" fmla="*/ 5 w 112"/>
                      <a:gd name="T1" fmla="*/ 11 h 45"/>
                      <a:gd name="T2" fmla="*/ 100 w 112"/>
                      <a:gd name="T3" fmla="*/ 42 h 45"/>
                      <a:gd name="T4" fmla="*/ 105 w 112"/>
                      <a:gd name="T5" fmla="*/ 29 h 45"/>
                      <a:gd name="T6" fmla="*/ 8 w 112"/>
                      <a:gd name="T7" fmla="*/ 1 h 45"/>
                      <a:gd name="T8" fmla="*/ 5 w 112"/>
                      <a:gd name="T9" fmla="*/ 11 h 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2" h="45">
                        <a:moveTo>
                          <a:pt x="5" y="11"/>
                        </a:moveTo>
                        <a:cubicBezTo>
                          <a:pt x="35" y="25"/>
                          <a:pt x="69" y="29"/>
                          <a:pt x="100" y="42"/>
                        </a:cubicBezTo>
                        <a:cubicBezTo>
                          <a:pt x="107" y="45"/>
                          <a:pt x="112" y="33"/>
                          <a:pt x="105" y="29"/>
                        </a:cubicBezTo>
                        <a:cubicBezTo>
                          <a:pt x="76" y="13"/>
                          <a:pt x="41" y="2"/>
                          <a:pt x="8" y="1"/>
                        </a:cubicBezTo>
                        <a:cubicBezTo>
                          <a:pt x="2" y="0"/>
                          <a:pt x="0" y="9"/>
                          <a:pt x="5" y="1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289" name="chenying0907 85">
                    <a:extLst>
                      <a:ext uri="{FF2B5EF4-FFF2-40B4-BE49-F238E27FC236}">
                        <a16:creationId xmlns:a16="http://schemas.microsoft.com/office/drawing/2014/main" id="{49412C62-A3D0-0E42-2AD5-7B01A972CFB6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962776" y="1343026"/>
                    <a:ext cx="122238" cy="44450"/>
                  </a:xfrm>
                  <a:custGeom>
                    <a:avLst/>
                    <a:gdLst>
                      <a:gd name="T0" fmla="*/ 3 w 117"/>
                      <a:gd name="T1" fmla="*/ 4 h 43"/>
                      <a:gd name="T2" fmla="*/ 109 w 117"/>
                      <a:gd name="T3" fmla="*/ 41 h 43"/>
                      <a:gd name="T4" fmla="*/ 113 w 117"/>
                      <a:gd name="T5" fmla="*/ 35 h 43"/>
                      <a:gd name="T6" fmla="*/ 3 w 117"/>
                      <a:gd name="T7" fmla="*/ 0 h 43"/>
                      <a:gd name="T8" fmla="*/ 3 w 117"/>
                      <a:gd name="T9" fmla="*/ 4 h 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7" h="43">
                        <a:moveTo>
                          <a:pt x="3" y="4"/>
                        </a:moveTo>
                        <a:cubicBezTo>
                          <a:pt x="41" y="6"/>
                          <a:pt x="76" y="23"/>
                          <a:pt x="109" y="41"/>
                        </a:cubicBezTo>
                        <a:cubicBezTo>
                          <a:pt x="113" y="43"/>
                          <a:pt x="117" y="37"/>
                          <a:pt x="113" y="35"/>
                        </a:cubicBezTo>
                        <a:cubicBezTo>
                          <a:pt x="79" y="13"/>
                          <a:pt x="43" y="0"/>
                          <a:pt x="3" y="0"/>
                        </a:cubicBezTo>
                        <a:cubicBezTo>
                          <a:pt x="0" y="0"/>
                          <a:pt x="0" y="4"/>
                          <a:pt x="3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290" name="chenying0907 86">
                    <a:extLst>
                      <a:ext uri="{FF2B5EF4-FFF2-40B4-BE49-F238E27FC236}">
                        <a16:creationId xmlns:a16="http://schemas.microsoft.com/office/drawing/2014/main" id="{23EA4687-5066-714F-51E6-223236333D9A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148513" y="1409701"/>
                    <a:ext cx="104775" cy="49213"/>
                  </a:xfrm>
                  <a:custGeom>
                    <a:avLst/>
                    <a:gdLst>
                      <a:gd name="T0" fmla="*/ 3 w 101"/>
                      <a:gd name="T1" fmla="*/ 6 h 47"/>
                      <a:gd name="T2" fmla="*/ 90 w 101"/>
                      <a:gd name="T3" fmla="*/ 45 h 47"/>
                      <a:gd name="T4" fmla="*/ 96 w 101"/>
                      <a:gd name="T5" fmla="*/ 35 h 47"/>
                      <a:gd name="T6" fmla="*/ 4 w 101"/>
                      <a:gd name="T7" fmla="*/ 0 h 47"/>
                      <a:gd name="T8" fmla="*/ 3 w 101"/>
                      <a:gd name="T9" fmla="*/ 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1" h="47">
                        <a:moveTo>
                          <a:pt x="3" y="6"/>
                        </a:moveTo>
                        <a:cubicBezTo>
                          <a:pt x="31" y="18"/>
                          <a:pt x="59" y="37"/>
                          <a:pt x="90" y="45"/>
                        </a:cubicBezTo>
                        <a:cubicBezTo>
                          <a:pt x="95" y="47"/>
                          <a:pt x="101" y="39"/>
                          <a:pt x="96" y="35"/>
                        </a:cubicBezTo>
                        <a:cubicBezTo>
                          <a:pt x="70" y="15"/>
                          <a:pt x="36" y="3"/>
                          <a:pt x="4" y="0"/>
                        </a:cubicBezTo>
                        <a:cubicBezTo>
                          <a:pt x="1" y="0"/>
                          <a:pt x="0" y="4"/>
                          <a:pt x="3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291" name="chenying0907 87">
                    <a:extLst>
                      <a:ext uri="{FF2B5EF4-FFF2-40B4-BE49-F238E27FC236}">
                        <a16:creationId xmlns:a16="http://schemas.microsoft.com/office/drawing/2014/main" id="{04C877CA-1DD5-1FDF-3A9A-9514FB9AA1F1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273926" y="1504951"/>
                    <a:ext cx="114300" cy="74613"/>
                  </a:xfrm>
                  <a:custGeom>
                    <a:avLst/>
                    <a:gdLst>
                      <a:gd name="T0" fmla="*/ 6 w 110"/>
                      <a:gd name="T1" fmla="*/ 10 h 71"/>
                      <a:gd name="T2" fmla="*/ 55 w 110"/>
                      <a:gd name="T3" fmla="*/ 40 h 71"/>
                      <a:gd name="T4" fmla="*/ 99 w 110"/>
                      <a:gd name="T5" fmla="*/ 67 h 71"/>
                      <a:gd name="T6" fmla="*/ 104 w 110"/>
                      <a:gd name="T7" fmla="*/ 58 h 71"/>
                      <a:gd name="T8" fmla="*/ 9 w 110"/>
                      <a:gd name="T9" fmla="*/ 0 h 71"/>
                      <a:gd name="T10" fmla="*/ 6 w 110"/>
                      <a:gd name="T11" fmla="*/ 10 h 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10" h="71">
                        <a:moveTo>
                          <a:pt x="6" y="10"/>
                        </a:moveTo>
                        <a:cubicBezTo>
                          <a:pt x="24" y="16"/>
                          <a:pt x="41" y="28"/>
                          <a:pt x="55" y="40"/>
                        </a:cubicBezTo>
                        <a:cubicBezTo>
                          <a:pt x="69" y="51"/>
                          <a:pt x="83" y="59"/>
                          <a:pt x="99" y="67"/>
                        </a:cubicBezTo>
                        <a:cubicBezTo>
                          <a:pt x="105" y="71"/>
                          <a:pt x="110" y="62"/>
                          <a:pt x="104" y="58"/>
                        </a:cubicBezTo>
                        <a:cubicBezTo>
                          <a:pt x="73" y="35"/>
                          <a:pt x="49" y="6"/>
                          <a:pt x="9" y="0"/>
                        </a:cubicBezTo>
                        <a:cubicBezTo>
                          <a:pt x="3" y="0"/>
                          <a:pt x="0" y="8"/>
                          <a:pt x="6" y="1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292" name="chenying0907 88">
                    <a:extLst>
                      <a:ext uri="{FF2B5EF4-FFF2-40B4-BE49-F238E27FC236}">
                        <a16:creationId xmlns:a16="http://schemas.microsoft.com/office/drawing/2014/main" id="{DF448BA3-C4B5-285B-B7A0-CACB33872586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424738" y="1631951"/>
                    <a:ext cx="88900" cy="96838"/>
                  </a:xfrm>
                  <a:custGeom>
                    <a:avLst/>
                    <a:gdLst>
                      <a:gd name="T0" fmla="*/ 3 w 85"/>
                      <a:gd name="T1" fmla="*/ 9 h 93"/>
                      <a:gd name="T2" fmla="*/ 75 w 85"/>
                      <a:gd name="T3" fmla="*/ 89 h 93"/>
                      <a:gd name="T4" fmla="*/ 83 w 85"/>
                      <a:gd name="T5" fmla="*/ 83 h 93"/>
                      <a:gd name="T6" fmla="*/ 8 w 85"/>
                      <a:gd name="T7" fmla="*/ 2 h 93"/>
                      <a:gd name="T8" fmla="*/ 3 w 85"/>
                      <a:gd name="T9" fmla="*/ 9 h 9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5" h="93">
                        <a:moveTo>
                          <a:pt x="3" y="9"/>
                        </a:moveTo>
                        <a:cubicBezTo>
                          <a:pt x="28" y="35"/>
                          <a:pt x="50" y="63"/>
                          <a:pt x="75" y="89"/>
                        </a:cubicBezTo>
                        <a:cubicBezTo>
                          <a:pt x="79" y="93"/>
                          <a:pt x="85" y="88"/>
                          <a:pt x="83" y="83"/>
                        </a:cubicBezTo>
                        <a:cubicBezTo>
                          <a:pt x="64" y="52"/>
                          <a:pt x="41" y="20"/>
                          <a:pt x="8" y="2"/>
                        </a:cubicBezTo>
                        <a:cubicBezTo>
                          <a:pt x="4" y="0"/>
                          <a:pt x="0" y="5"/>
                          <a:pt x="3" y="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293" name="chenying0907 89">
                    <a:extLst>
                      <a:ext uri="{FF2B5EF4-FFF2-40B4-BE49-F238E27FC236}">
                        <a16:creationId xmlns:a16="http://schemas.microsoft.com/office/drawing/2014/main" id="{F11A560F-FB00-246A-6904-AA01443AC44B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540626" y="1792288"/>
                    <a:ext cx="53975" cy="84138"/>
                  </a:xfrm>
                  <a:custGeom>
                    <a:avLst/>
                    <a:gdLst>
                      <a:gd name="T0" fmla="*/ 2 w 52"/>
                      <a:gd name="T1" fmla="*/ 4 h 81"/>
                      <a:gd name="T2" fmla="*/ 22 w 52"/>
                      <a:gd name="T3" fmla="*/ 44 h 81"/>
                      <a:gd name="T4" fmla="*/ 45 w 52"/>
                      <a:gd name="T5" fmla="*/ 78 h 81"/>
                      <a:gd name="T6" fmla="*/ 50 w 52"/>
                      <a:gd name="T7" fmla="*/ 74 h 81"/>
                      <a:gd name="T8" fmla="*/ 32 w 52"/>
                      <a:gd name="T9" fmla="*/ 39 h 81"/>
                      <a:gd name="T10" fmla="*/ 6 w 52"/>
                      <a:gd name="T11" fmla="*/ 2 h 81"/>
                      <a:gd name="T12" fmla="*/ 2 w 52"/>
                      <a:gd name="T13" fmla="*/ 4 h 8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52" h="81">
                        <a:moveTo>
                          <a:pt x="2" y="4"/>
                        </a:moveTo>
                        <a:cubicBezTo>
                          <a:pt x="9" y="17"/>
                          <a:pt x="15" y="31"/>
                          <a:pt x="22" y="44"/>
                        </a:cubicBezTo>
                        <a:cubicBezTo>
                          <a:pt x="29" y="56"/>
                          <a:pt x="36" y="67"/>
                          <a:pt x="45" y="78"/>
                        </a:cubicBezTo>
                        <a:cubicBezTo>
                          <a:pt x="47" y="81"/>
                          <a:pt x="52" y="77"/>
                          <a:pt x="50" y="74"/>
                        </a:cubicBezTo>
                        <a:cubicBezTo>
                          <a:pt x="44" y="62"/>
                          <a:pt x="38" y="50"/>
                          <a:pt x="32" y="39"/>
                        </a:cubicBezTo>
                        <a:cubicBezTo>
                          <a:pt x="24" y="25"/>
                          <a:pt x="14" y="14"/>
                          <a:pt x="6" y="2"/>
                        </a:cubicBezTo>
                        <a:cubicBezTo>
                          <a:pt x="4" y="0"/>
                          <a:pt x="0" y="2"/>
                          <a:pt x="2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294" name="chenying0907 90">
                    <a:extLst>
                      <a:ext uri="{FF2B5EF4-FFF2-40B4-BE49-F238E27FC236}">
                        <a16:creationId xmlns:a16="http://schemas.microsoft.com/office/drawing/2014/main" id="{597E654A-A471-95FD-A2D6-D4CFE84FCF9D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627938" y="1963738"/>
                    <a:ext cx="57150" cy="109538"/>
                  </a:xfrm>
                  <a:custGeom>
                    <a:avLst/>
                    <a:gdLst>
                      <a:gd name="T0" fmla="*/ 2 w 55"/>
                      <a:gd name="T1" fmla="*/ 6 h 106"/>
                      <a:gd name="T2" fmla="*/ 45 w 55"/>
                      <a:gd name="T3" fmla="*/ 102 h 106"/>
                      <a:gd name="T4" fmla="*/ 53 w 55"/>
                      <a:gd name="T5" fmla="*/ 98 h 106"/>
                      <a:gd name="T6" fmla="*/ 9 w 55"/>
                      <a:gd name="T7" fmla="*/ 3 h 106"/>
                      <a:gd name="T8" fmla="*/ 2 w 55"/>
                      <a:gd name="T9" fmla="*/ 6 h 10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5" h="106">
                        <a:moveTo>
                          <a:pt x="2" y="6"/>
                        </a:moveTo>
                        <a:cubicBezTo>
                          <a:pt x="14" y="39"/>
                          <a:pt x="30" y="70"/>
                          <a:pt x="45" y="102"/>
                        </a:cubicBezTo>
                        <a:cubicBezTo>
                          <a:pt x="47" y="106"/>
                          <a:pt x="55" y="103"/>
                          <a:pt x="53" y="98"/>
                        </a:cubicBezTo>
                        <a:cubicBezTo>
                          <a:pt x="42" y="65"/>
                          <a:pt x="28" y="33"/>
                          <a:pt x="9" y="3"/>
                        </a:cubicBezTo>
                        <a:cubicBezTo>
                          <a:pt x="7" y="0"/>
                          <a:pt x="0" y="2"/>
                          <a:pt x="2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295" name="chenying0907 91">
                    <a:extLst>
                      <a:ext uri="{FF2B5EF4-FFF2-40B4-BE49-F238E27FC236}">
                        <a16:creationId xmlns:a16="http://schemas.microsoft.com/office/drawing/2014/main" id="{6DFFDF40-6918-B2C9-107D-7D95B85C1823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700963" y="2119313"/>
                    <a:ext cx="49213" cy="73025"/>
                  </a:xfrm>
                  <a:custGeom>
                    <a:avLst/>
                    <a:gdLst>
                      <a:gd name="T0" fmla="*/ 2 w 47"/>
                      <a:gd name="T1" fmla="*/ 9 h 70"/>
                      <a:gd name="T2" fmla="*/ 32 w 47"/>
                      <a:gd name="T3" fmla="*/ 63 h 70"/>
                      <a:gd name="T4" fmla="*/ 43 w 47"/>
                      <a:gd name="T5" fmla="*/ 54 h 70"/>
                      <a:gd name="T6" fmla="*/ 13 w 47"/>
                      <a:gd name="T7" fmla="*/ 4 h 70"/>
                      <a:gd name="T8" fmla="*/ 2 w 47"/>
                      <a:gd name="T9" fmla="*/ 9 h 7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7" h="70">
                        <a:moveTo>
                          <a:pt x="2" y="9"/>
                        </a:moveTo>
                        <a:cubicBezTo>
                          <a:pt x="9" y="29"/>
                          <a:pt x="18" y="47"/>
                          <a:pt x="32" y="63"/>
                        </a:cubicBezTo>
                        <a:cubicBezTo>
                          <a:pt x="37" y="70"/>
                          <a:pt x="47" y="61"/>
                          <a:pt x="43" y="54"/>
                        </a:cubicBezTo>
                        <a:cubicBezTo>
                          <a:pt x="34" y="37"/>
                          <a:pt x="24" y="20"/>
                          <a:pt x="13" y="4"/>
                        </a:cubicBezTo>
                        <a:cubicBezTo>
                          <a:pt x="9" y="0"/>
                          <a:pt x="0" y="2"/>
                          <a:pt x="2" y="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296" name="chenying0907 92">
                    <a:extLst>
                      <a:ext uri="{FF2B5EF4-FFF2-40B4-BE49-F238E27FC236}">
                        <a16:creationId xmlns:a16="http://schemas.microsoft.com/office/drawing/2014/main" id="{23C70F72-1C06-C9DF-4C13-5225F392448F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164513" y="3827463"/>
                    <a:ext cx="123825" cy="60325"/>
                  </a:xfrm>
                  <a:custGeom>
                    <a:avLst/>
                    <a:gdLst>
                      <a:gd name="T0" fmla="*/ 1 w 118"/>
                      <a:gd name="T1" fmla="*/ 59 h 59"/>
                      <a:gd name="T2" fmla="*/ 115 w 118"/>
                      <a:gd name="T3" fmla="*/ 6 h 59"/>
                      <a:gd name="T4" fmla="*/ 112 w 118"/>
                      <a:gd name="T5" fmla="*/ 0 h 59"/>
                      <a:gd name="T6" fmla="*/ 0 w 118"/>
                      <a:gd name="T7" fmla="*/ 58 h 59"/>
                      <a:gd name="T8" fmla="*/ 1 w 118"/>
                      <a:gd name="T9" fmla="*/ 59 h 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8" h="59">
                        <a:moveTo>
                          <a:pt x="1" y="59"/>
                        </a:moveTo>
                        <a:cubicBezTo>
                          <a:pt x="41" y="56"/>
                          <a:pt x="81" y="26"/>
                          <a:pt x="115" y="6"/>
                        </a:cubicBezTo>
                        <a:cubicBezTo>
                          <a:pt x="118" y="4"/>
                          <a:pt x="116" y="0"/>
                          <a:pt x="112" y="0"/>
                        </a:cubicBezTo>
                        <a:cubicBezTo>
                          <a:pt x="73" y="9"/>
                          <a:pt x="33" y="35"/>
                          <a:pt x="0" y="58"/>
                        </a:cubicBezTo>
                        <a:cubicBezTo>
                          <a:pt x="0" y="58"/>
                          <a:pt x="0" y="59"/>
                          <a:pt x="1" y="5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</p:grpSp>
          </p:grpSp>
        </p:grpSp>
        <p:pic>
          <p:nvPicPr>
            <p:cNvPr id="205" name="Picture 204" descr="Chart&#10;&#10;Description automatically generated">
              <a:extLst>
                <a:ext uri="{FF2B5EF4-FFF2-40B4-BE49-F238E27FC236}">
                  <a16:creationId xmlns:a16="http://schemas.microsoft.com/office/drawing/2014/main" id="{87ACB854-F530-B58F-4E50-F4CCF829F5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hq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9845" y="1753712"/>
              <a:ext cx="1512554" cy="1008289"/>
            </a:xfrm>
            <a:prstGeom prst="rect">
              <a:avLst/>
            </a:prstGeom>
          </p:spPr>
        </p:pic>
      </p:grpSp>
      <p:grpSp>
        <p:nvGrpSpPr>
          <p:cNvPr id="297" name="Group 296">
            <a:extLst>
              <a:ext uri="{FF2B5EF4-FFF2-40B4-BE49-F238E27FC236}">
                <a16:creationId xmlns:a16="http://schemas.microsoft.com/office/drawing/2014/main" id="{C6C17B62-AD5D-C609-78F4-2970DB97423A}"/>
              </a:ext>
            </a:extLst>
          </p:cNvPr>
          <p:cNvGrpSpPr/>
          <p:nvPr/>
        </p:nvGrpSpPr>
        <p:grpSpPr>
          <a:xfrm>
            <a:off x="7320931" y="3767082"/>
            <a:ext cx="3967065" cy="2376893"/>
            <a:chOff x="1809845" y="1753712"/>
            <a:chExt cx="3402329" cy="1950400"/>
          </a:xfrm>
        </p:grpSpPr>
        <p:grpSp>
          <p:nvGrpSpPr>
            <p:cNvPr id="298" name="Group 297">
              <a:extLst>
                <a:ext uri="{FF2B5EF4-FFF2-40B4-BE49-F238E27FC236}">
                  <a16:creationId xmlns:a16="http://schemas.microsoft.com/office/drawing/2014/main" id="{2E9CA0E3-1E64-FC27-5F71-E5CFE4B9988B}"/>
                </a:ext>
              </a:extLst>
            </p:cNvPr>
            <p:cNvGrpSpPr/>
            <p:nvPr/>
          </p:nvGrpSpPr>
          <p:grpSpPr>
            <a:xfrm>
              <a:off x="2095402" y="2067223"/>
              <a:ext cx="3116772" cy="1636889"/>
              <a:chOff x="2056769" y="1237831"/>
              <a:chExt cx="4271798" cy="1846944"/>
            </a:xfrm>
          </p:grpSpPr>
          <p:sp>
            <p:nvSpPr>
              <p:cNvPr id="300" name="TextBox 299">
                <a:extLst>
                  <a:ext uri="{FF2B5EF4-FFF2-40B4-BE49-F238E27FC236}">
                    <a16:creationId xmlns:a16="http://schemas.microsoft.com/office/drawing/2014/main" id="{743F147C-F24C-08FA-52C5-7B65A021B6A6}"/>
                  </a:ext>
                </a:extLst>
              </p:cNvPr>
              <p:cNvSpPr txBox="1"/>
              <p:nvPr/>
            </p:nvSpPr>
            <p:spPr>
              <a:xfrm>
                <a:off x="2056769" y="1700590"/>
                <a:ext cx="4271798" cy="797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en-US" sz="5000" b="1" kern="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n</a:t>
                </a:r>
                <a:r>
                  <a:rPr kumimoji="0" lang="en-US" sz="50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ảy</a:t>
                </a:r>
                <a:r>
                  <a:rPr kumimoji="0" lang="en-US" sz="5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50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mầm</a:t>
                </a:r>
                <a:endParaRPr kumimoji="0" lang="en-US" sz="50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301" name="PA_chenying0907 4">
                <a:extLst>
                  <a:ext uri="{FF2B5EF4-FFF2-40B4-BE49-F238E27FC236}">
                    <a16:creationId xmlns:a16="http://schemas.microsoft.com/office/drawing/2014/main" id="{3E0BEA9B-040D-96C5-1872-A5F13B2DED0D}"/>
                  </a:ext>
                </a:extLst>
              </p:cNvPr>
              <p:cNvGrpSpPr/>
              <p:nvPr>
                <p:custDataLst>
                  <p:tags r:id="rId2"/>
                </p:custDataLst>
              </p:nvPr>
            </p:nvGrpSpPr>
            <p:grpSpPr>
              <a:xfrm>
                <a:off x="2209703" y="1237831"/>
                <a:ext cx="4000368" cy="1846944"/>
                <a:chOff x="3246438" y="1068388"/>
                <a:chExt cx="5711825" cy="4678363"/>
              </a:xfrm>
              <a:solidFill>
                <a:sysClr val="windowText" lastClr="000000"/>
              </a:solidFill>
            </p:grpSpPr>
            <p:sp>
              <p:nvSpPr>
                <p:cNvPr id="302" name="chenying0907 5">
                  <a:extLst>
                    <a:ext uri="{FF2B5EF4-FFF2-40B4-BE49-F238E27FC236}">
                      <a16:creationId xmlns:a16="http://schemas.microsoft.com/office/drawing/2014/main" id="{9B68F2DD-4DEC-B6DE-1262-035C910DBC39}"/>
                    </a:ext>
                  </a:extLst>
                </p:cNvPr>
                <p:cNvSpPr/>
                <p:nvPr/>
              </p:nvSpPr>
              <p:spPr bwMode="auto">
                <a:xfrm>
                  <a:off x="3251201" y="3335338"/>
                  <a:ext cx="1773238" cy="1609725"/>
                </a:xfrm>
                <a:custGeom>
                  <a:avLst/>
                  <a:gdLst>
                    <a:gd name="T0" fmla="*/ 1697 w 1708"/>
                    <a:gd name="T1" fmla="*/ 1365 h 1551"/>
                    <a:gd name="T2" fmla="*/ 1422 w 1708"/>
                    <a:gd name="T3" fmla="*/ 1470 h 1551"/>
                    <a:gd name="T4" fmla="*/ 1072 w 1708"/>
                    <a:gd name="T5" fmla="*/ 1471 h 1551"/>
                    <a:gd name="T6" fmla="*/ 478 w 1708"/>
                    <a:gd name="T7" fmla="*/ 1262 h 1551"/>
                    <a:gd name="T8" fmla="*/ 166 w 1708"/>
                    <a:gd name="T9" fmla="*/ 672 h 1551"/>
                    <a:gd name="T10" fmla="*/ 422 w 1708"/>
                    <a:gd name="T11" fmla="*/ 54 h 1551"/>
                    <a:gd name="T12" fmla="*/ 393 w 1708"/>
                    <a:gd name="T13" fmla="*/ 16 h 1551"/>
                    <a:gd name="T14" fmla="*/ 349 w 1708"/>
                    <a:gd name="T15" fmla="*/ 1214 h 1551"/>
                    <a:gd name="T16" fmla="*/ 906 w 1708"/>
                    <a:gd name="T17" fmla="*/ 1500 h 1551"/>
                    <a:gd name="T18" fmla="*/ 1579 w 1708"/>
                    <a:gd name="T19" fmla="*/ 1467 h 1551"/>
                    <a:gd name="T20" fmla="*/ 1704 w 1708"/>
                    <a:gd name="T21" fmla="*/ 1373 h 1551"/>
                    <a:gd name="T22" fmla="*/ 1697 w 1708"/>
                    <a:gd name="T23" fmla="*/ 1365 h 15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708" h="1551">
                      <a:moveTo>
                        <a:pt x="1697" y="1365"/>
                      </a:moveTo>
                      <a:cubicBezTo>
                        <a:pt x="1630" y="1437"/>
                        <a:pt x="1515" y="1458"/>
                        <a:pt x="1422" y="1470"/>
                      </a:cubicBezTo>
                      <a:cubicBezTo>
                        <a:pt x="1307" y="1486"/>
                        <a:pt x="1188" y="1481"/>
                        <a:pt x="1072" y="1471"/>
                      </a:cubicBezTo>
                      <a:cubicBezTo>
                        <a:pt x="854" y="1452"/>
                        <a:pt x="649" y="1407"/>
                        <a:pt x="478" y="1262"/>
                      </a:cubicBezTo>
                      <a:cubicBezTo>
                        <a:pt x="305" y="1115"/>
                        <a:pt x="190" y="898"/>
                        <a:pt x="166" y="672"/>
                      </a:cubicBezTo>
                      <a:cubicBezTo>
                        <a:pt x="142" y="434"/>
                        <a:pt x="242" y="210"/>
                        <a:pt x="422" y="54"/>
                      </a:cubicBezTo>
                      <a:cubicBezTo>
                        <a:pt x="442" y="36"/>
                        <a:pt x="414" y="0"/>
                        <a:pt x="393" y="16"/>
                      </a:cubicBezTo>
                      <a:cubicBezTo>
                        <a:pt x="0" y="317"/>
                        <a:pt x="41" y="866"/>
                        <a:pt x="349" y="1214"/>
                      </a:cubicBezTo>
                      <a:cubicBezTo>
                        <a:pt x="495" y="1380"/>
                        <a:pt x="690" y="1468"/>
                        <a:pt x="906" y="1500"/>
                      </a:cubicBezTo>
                      <a:cubicBezTo>
                        <a:pt x="1121" y="1532"/>
                        <a:pt x="1372" y="1551"/>
                        <a:pt x="1579" y="1467"/>
                      </a:cubicBezTo>
                      <a:cubicBezTo>
                        <a:pt x="1629" y="1447"/>
                        <a:pt x="1671" y="1415"/>
                        <a:pt x="1704" y="1373"/>
                      </a:cubicBezTo>
                      <a:cubicBezTo>
                        <a:pt x="1708" y="1368"/>
                        <a:pt x="1702" y="1361"/>
                        <a:pt x="1697" y="136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303" name="chenying0907 6">
                  <a:extLst>
                    <a:ext uri="{FF2B5EF4-FFF2-40B4-BE49-F238E27FC236}">
                      <a16:creationId xmlns:a16="http://schemas.microsoft.com/office/drawing/2014/main" id="{A371B215-A0F2-47A2-66F2-3E0B16204FBF}"/>
                    </a:ext>
                  </a:extLst>
                </p:cNvPr>
                <p:cNvSpPr/>
                <p:nvPr/>
              </p:nvSpPr>
              <p:spPr bwMode="auto">
                <a:xfrm>
                  <a:off x="3246438" y="1457326"/>
                  <a:ext cx="2112963" cy="1933575"/>
                </a:xfrm>
                <a:custGeom>
                  <a:avLst/>
                  <a:gdLst>
                    <a:gd name="T0" fmla="*/ 394 w 2035"/>
                    <a:gd name="T1" fmla="*/ 1839 h 1862"/>
                    <a:gd name="T2" fmla="*/ 299 w 2035"/>
                    <a:gd name="T3" fmla="*/ 1656 h 1862"/>
                    <a:gd name="T4" fmla="*/ 221 w 2035"/>
                    <a:gd name="T5" fmla="*/ 1452 h 1862"/>
                    <a:gd name="T6" fmla="*/ 241 w 2035"/>
                    <a:gd name="T7" fmla="*/ 997 h 1862"/>
                    <a:gd name="T8" fmla="*/ 650 w 2035"/>
                    <a:gd name="T9" fmla="*/ 365 h 1862"/>
                    <a:gd name="T10" fmla="*/ 1301 w 2035"/>
                    <a:gd name="T11" fmla="*/ 65 h 1862"/>
                    <a:gd name="T12" fmla="*/ 1991 w 2035"/>
                    <a:gd name="T13" fmla="*/ 323 h 1862"/>
                    <a:gd name="T14" fmla="*/ 2019 w 2035"/>
                    <a:gd name="T15" fmla="*/ 295 h 1862"/>
                    <a:gd name="T16" fmla="*/ 1371 w 2035"/>
                    <a:gd name="T17" fmla="*/ 0 h 1862"/>
                    <a:gd name="T18" fmla="*/ 709 w 2035"/>
                    <a:gd name="T19" fmla="*/ 241 h 1862"/>
                    <a:gd name="T20" fmla="*/ 226 w 2035"/>
                    <a:gd name="T21" fmla="*/ 1619 h 1862"/>
                    <a:gd name="T22" fmla="*/ 375 w 2035"/>
                    <a:gd name="T23" fmla="*/ 1851 h 1862"/>
                    <a:gd name="T24" fmla="*/ 394 w 2035"/>
                    <a:gd name="T25" fmla="*/ 1839 h 18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035" h="1862">
                      <a:moveTo>
                        <a:pt x="394" y="1839"/>
                      </a:moveTo>
                      <a:cubicBezTo>
                        <a:pt x="360" y="1781"/>
                        <a:pt x="330" y="1716"/>
                        <a:pt x="299" y="1656"/>
                      </a:cubicBezTo>
                      <a:cubicBezTo>
                        <a:pt x="266" y="1591"/>
                        <a:pt x="240" y="1523"/>
                        <a:pt x="221" y="1452"/>
                      </a:cubicBezTo>
                      <a:cubicBezTo>
                        <a:pt x="181" y="1301"/>
                        <a:pt x="199" y="1146"/>
                        <a:pt x="241" y="997"/>
                      </a:cubicBezTo>
                      <a:cubicBezTo>
                        <a:pt x="310" y="752"/>
                        <a:pt x="461" y="533"/>
                        <a:pt x="650" y="365"/>
                      </a:cubicBezTo>
                      <a:cubicBezTo>
                        <a:pt x="830" y="204"/>
                        <a:pt x="1059" y="88"/>
                        <a:pt x="1301" y="65"/>
                      </a:cubicBezTo>
                      <a:cubicBezTo>
                        <a:pt x="1565" y="40"/>
                        <a:pt x="1795" y="154"/>
                        <a:pt x="1991" y="323"/>
                      </a:cubicBezTo>
                      <a:cubicBezTo>
                        <a:pt x="2010" y="340"/>
                        <a:pt x="2035" y="315"/>
                        <a:pt x="2019" y="295"/>
                      </a:cubicBezTo>
                      <a:cubicBezTo>
                        <a:pt x="1859" y="102"/>
                        <a:pt x="1621" y="0"/>
                        <a:pt x="1371" y="0"/>
                      </a:cubicBezTo>
                      <a:cubicBezTo>
                        <a:pt x="1131" y="0"/>
                        <a:pt x="899" y="101"/>
                        <a:pt x="709" y="241"/>
                      </a:cubicBezTo>
                      <a:cubicBezTo>
                        <a:pt x="298" y="545"/>
                        <a:pt x="0" y="1121"/>
                        <a:pt x="226" y="1619"/>
                      </a:cubicBezTo>
                      <a:cubicBezTo>
                        <a:pt x="266" y="1706"/>
                        <a:pt x="320" y="1775"/>
                        <a:pt x="375" y="1851"/>
                      </a:cubicBezTo>
                      <a:cubicBezTo>
                        <a:pt x="384" y="1862"/>
                        <a:pt x="402" y="1852"/>
                        <a:pt x="394" y="183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304" name="chenying0907 7">
                  <a:extLst>
                    <a:ext uri="{FF2B5EF4-FFF2-40B4-BE49-F238E27FC236}">
                      <a16:creationId xmlns:a16="http://schemas.microsoft.com/office/drawing/2014/main" id="{46ED4917-FEF8-7DC2-9207-C75650636FFE}"/>
                    </a:ext>
                  </a:extLst>
                </p:cNvPr>
                <p:cNvSpPr/>
                <p:nvPr/>
              </p:nvSpPr>
              <p:spPr bwMode="auto">
                <a:xfrm>
                  <a:off x="5292726" y="1068388"/>
                  <a:ext cx="2541588" cy="1016000"/>
                </a:xfrm>
                <a:custGeom>
                  <a:avLst/>
                  <a:gdLst>
                    <a:gd name="T0" fmla="*/ 38 w 2447"/>
                    <a:gd name="T1" fmla="*/ 664 h 979"/>
                    <a:gd name="T2" fmla="*/ 1375 w 2447"/>
                    <a:gd name="T3" fmla="*/ 104 h 979"/>
                    <a:gd name="T4" fmla="*/ 2005 w 2447"/>
                    <a:gd name="T5" fmla="*/ 373 h 979"/>
                    <a:gd name="T6" fmla="*/ 2402 w 2447"/>
                    <a:gd name="T7" fmla="*/ 953 h 979"/>
                    <a:gd name="T8" fmla="*/ 2442 w 2447"/>
                    <a:gd name="T9" fmla="*/ 943 h 979"/>
                    <a:gd name="T10" fmla="*/ 1377 w 2447"/>
                    <a:gd name="T11" fmla="*/ 41 h 979"/>
                    <a:gd name="T12" fmla="*/ 622 w 2447"/>
                    <a:gd name="T13" fmla="*/ 99 h 979"/>
                    <a:gd name="T14" fmla="*/ 15 w 2447"/>
                    <a:gd name="T15" fmla="*/ 622 h 979"/>
                    <a:gd name="T16" fmla="*/ 6 w 2447"/>
                    <a:gd name="T17" fmla="*/ 656 h 979"/>
                    <a:gd name="T18" fmla="*/ 38 w 2447"/>
                    <a:gd name="T19" fmla="*/ 664 h 9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447" h="979">
                      <a:moveTo>
                        <a:pt x="38" y="664"/>
                      </a:moveTo>
                      <a:cubicBezTo>
                        <a:pt x="235" y="159"/>
                        <a:pt x="897" y="25"/>
                        <a:pt x="1375" y="104"/>
                      </a:cubicBezTo>
                      <a:cubicBezTo>
                        <a:pt x="1602" y="141"/>
                        <a:pt x="1823" y="231"/>
                        <a:pt x="2005" y="373"/>
                      </a:cubicBezTo>
                      <a:cubicBezTo>
                        <a:pt x="2195" y="521"/>
                        <a:pt x="2325" y="727"/>
                        <a:pt x="2402" y="953"/>
                      </a:cubicBezTo>
                      <a:cubicBezTo>
                        <a:pt x="2411" y="979"/>
                        <a:pt x="2447" y="968"/>
                        <a:pt x="2442" y="943"/>
                      </a:cubicBezTo>
                      <a:cubicBezTo>
                        <a:pt x="2340" y="436"/>
                        <a:pt x="1862" y="118"/>
                        <a:pt x="1377" y="41"/>
                      </a:cubicBezTo>
                      <a:cubicBezTo>
                        <a:pt x="1125" y="0"/>
                        <a:pt x="864" y="21"/>
                        <a:pt x="622" y="99"/>
                      </a:cubicBezTo>
                      <a:cubicBezTo>
                        <a:pt x="370" y="180"/>
                        <a:pt x="103" y="360"/>
                        <a:pt x="15" y="622"/>
                      </a:cubicBezTo>
                      <a:cubicBezTo>
                        <a:pt x="13" y="633"/>
                        <a:pt x="10" y="645"/>
                        <a:pt x="6" y="656"/>
                      </a:cubicBezTo>
                      <a:cubicBezTo>
                        <a:pt x="0" y="676"/>
                        <a:pt x="30" y="683"/>
                        <a:pt x="38" y="66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305" name="chenying0907 8">
                  <a:extLst>
                    <a:ext uri="{FF2B5EF4-FFF2-40B4-BE49-F238E27FC236}">
                      <a16:creationId xmlns:a16="http://schemas.microsoft.com/office/drawing/2014/main" id="{175C584C-03EE-0C2C-74ED-45F29C02F130}"/>
                    </a:ext>
                  </a:extLst>
                </p:cNvPr>
                <p:cNvSpPr/>
                <p:nvPr/>
              </p:nvSpPr>
              <p:spPr bwMode="auto">
                <a:xfrm>
                  <a:off x="7777163" y="1998663"/>
                  <a:ext cx="1181100" cy="2060575"/>
                </a:xfrm>
                <a:custGeom>
                  <a:avLst/>
                  <a:gdLst>
                    <a:gd name="T0" fmla="*/ 20 w 1137"/>
                    <a:gd name="T1" fmla="*/ 63 h 1984"/>
                    <a:gd name="T2" fmla="*/ 215 w 1137"/>
                    <a:gd name="T3" fmla="*/ 53 h 1984"/>
                    <a:gd name="T4" fmla="*/ 400 w 1137"/>
                    <a:gd name="T5" fmla="*/ 98 h 1984"/>
                    <a:gd name="T6" fmla="*/ 735 w 1137"/>
                    <a:gd name="T7" fmla="*/ 336 h 1984"/>
                    <a:gd name="T8" fmla="*/ 1044 w 1137"/>
                    <a:gd name="T9" fmla="*/ 988 h 1984"/>
                    <a:gd name="T10" fmla="*/ 897 w 1137"/>
                    <a:gd name="T11" fmla="*/ 1554 h 1984"/>
                    <a:gd name="T12" fmla="*/ 343 w 1137"/>
                    <a:gd name="T13" fmla="*/ 1942 h 1984"/>
                    <a:gd name="T14" fmla="*/ 358 w 1137"/>
                    <a:gd name="T15" fmla="*/ 1980 h 1984"/>
                    <a:gd name="T16" fmla="*/ 953 w 1137"/>
                    <a:gd name="T17" fmla="*/ 1587 h 1984"/>
                    <a:gd name="T18" fmla="*/ 1107 w 1137"/>
                    <a:gd name="T19" fmla="*/ 964 h 1984"/>
                    <a:gd name="T20" fmla="*/ 752 w 1137"/>
                    <a:gd name="T21" fmla="*/ 266 h 1984"/>
                    <a:gd name="T22" fmla="*/ 415 w 1137"/>
                    <a:gd name="T23" fmla="*/ 44 h 1984"/>
                    <a:gd name="T24" fmla="*/ 215 w 1137"/>
                    <a:gd name="T25" fmla="*/ 2 h 1984"/>
                    <a:gd name="T26" fmla="*/ 119 w 1137"/>
                    <a:gd name="T27" fmla="*/ 7 h 1984"/>
                    <a:gd name="T28" fmla="*/ 14 w 1137"/>
                    <a:gd name="T29" fmla="*/ 41 h 1984"/>
                    <a:gd name="T30" fmla="*/ 20 w 1137"/>
                    <a:gd name="T31" fmla="*/ 63 h 19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137" h="1984">
                      <a:moveTo>
                        <a:pt x="20" y="63"/>
                      </a:moveTo>
                      <a:cubicBezTo>
                        <a:pt x="80" y="48"/>
                        <a:pt x="154" y="49"/>
                        <a:pt x="215" y="53"/>
                      </a:cubicBezTo>
                      <a:cubicBezTo>
                        <a:pt x="278" y="57"/>
                        <a:pt x="341" y="76"/>
                        <a:pt x="400" y="98"/>
                      </a:cubicBezTo>
                      <a:cubicBezTo>
                        <a:pt x="528" y="148"/>
                        <a:pt x="641" y="238"/>
                        <a:pt x="735" y="336"/>
                      </a:cubicBezTo>
                      <a:cubicBezTo>
                        <a:pt x="900" y="510"/>
                        <a:pt x="1016" y="750"/>
                        <a:pt x="1044" y="988"/>
                      </a:cubicBezTo>
                      <a:cubicBezTo>
                        <a:pt x="1069" y="1190"/>
                        <a:pt x="1016" y="1389"/>
                        <a:pt x="897" y="1554"/>
                      </a:cubicBezTo>
                      <a:cubicBezTo>
                        <a:pt x="757" y="1747"/>
                        <a:pt x="548" y="1839"/>
                        <a:pt x="343" y="1942"/>
                      </a:cubicBezTo>
                      <a:cubicBezTo>
                        <a:pt x="321" y="1953"/>
                        <a:pt x="337" y="1984"/>
                        <a:pt x="358" y="1980"/>
                      </a:cubicBezTo>
                      <a:cubicBezTo>
                        <a:pt x="592" y="1933"/>
                        <a:pt x="812" y="1776"/>
                        <a:pt x="953" y="1587"/>
                      </a:cubicBezTo>
                      <a:cubicBezTo>
                        <a:pt x="1086" y="1410"/>
                        <a:pt x="1137" y="1182"/>
                        <a:pt x="1107" y="964"/>
                      </a:cubicBezTo>
                      <a:cubicBezTo>
                        <a:pt x="1071" y="703"/>
                        <a:pt x="938" y="452"/>
                        <a:pt x="752" y="266"/>
                      </a:cubicBezTo>
                      <a:cubicBezTo>
                        <a:pt x="656" y="170"/>
                        <a:pt x="542" y="93"/>
                        <a:pt x="415" y="44"/>
                      </a:cubicBezTo>
                      <a:cubicBezTo>
                        <a:pt x="351" y="19"/>
                        <a:pt x="283" y="6"/>
                        <a:pt x="215" y="2"/>
                      </a:cubicBezTo>
                      <a:cubicBezTo>
                        <a:pt x="183" y="0"/>
                        <a:pt x="150" y="2"/>
                        <a:pt x="119" y="7"/>
                      </a:cubicBezTo>
                      <a:cubicBezTo>
                        <a:pt x="78" y="13"/>
                        <a:pt x="52" y="27"/>
                        <a:pt x="14" y="41"/>
                      </a:cubicBezTo>
                      <a:cubicBezTo>
                        <a:pt x="0" y="46"/>
                        <a:pt x="6" y="66"/>
                        <a:pt x="20" y="6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306" name="chenying0907 9">
                  <a:extLst>
                    <a:ext uri="{FF2B5EF4-FFF2-40B4-BE49-F238E27FC236}">
                      <a16:creationId xmlns:a16="http://schemas.microsoft.com/office/drawing/2014/main" id="{139F2EF1-69A8-18E9-D86B-72E4C7C6641F}"/>
                    </a:ext>
                  </a:extLst>
                </p:cNvPr>
                <p:cNvSpPr/>
                <p:nvPr/>
              </p:nvSpPr>
              <p:spPr bwMode="auto">
                <a:xfrm>
                  <a:off x="7016751" y="4010026"/>
                  <a:ext cx="1208088" cy="1095375"/>
                </a:xfrm>
                <a:custGeom>
                  <a:avLst/>
                  <a:gdLst>
                    <a:gd name="T0" fmla="*/ 1056 w 1164"/>
                    <a:gd name="T1" fmla="*/ 16 h 1055"/>
                    <a:gd name="T2" fmla="*/ 1085 w 1164"/>
                    <a:gd name="T3" fmla="*/ 64 h 1055"/>
                    <a:gd name="T4" fmla="*/ 1110 w 1164"/>
                    <a:gd name="T5" fmla="*/ 176 h 1055"/>
                    <a:gd name="T6" fmla="*/ 1081 w 1164"/>
                    <a:gd name="T7" fmla="*/ 362 h 1055"/>
                    <a:gd name="T8" fmla="*/ 828 w 1164"/>
                    <a:gd name="T9" fmla="*/ 714 h 1055"/>
                    <a:gd name="T10" fmla="*/ 30 w 1164"/>
                    <a:gd name="T11" fmla="*/ 996 h 1055"/>
                    <a:gd name="T12" fmla="*/ 30 w 1164"/>
                    <a:gd name="T13" fmla="*/ 1042 h 1055"/>
                    <a:gd name="T14" fmla="*/ 893 w 1164"/>
                    <a:gd name="T15" fmla="*/ 736 h 1055"/>
                    <a:gd name="T16" fmla="*/ 1143 w 1164"/>
                    <a:gd name="T17" fmla="*/ 346 h 1055"/>
                    <a:gd name="T18" fmla="*/ 1154 w 1164"/>
                    <a:gd name="T19" fmla="*/ 140 h 1055"/>
                    <a:gd name="T20" fmla="*/ 1121 w 1164"/>
                    <a:gd name="T21" fmla="*/ 43 h 1055"/>
                    <a:gd name="T22" fmla="*/ 1066 w 1164"/>
                    <a:gd name="T23" fmla="*/ 4 h 1055"/>
                    <a:gd name="T24" fmla="*/ 1056 w 1164"/>
                    <a:gd name="T25" fmla="*/ 16 h 10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164" h="1055">
                      <a:moveTo>
                        <a:pt x="1056" y="16"/>
                      </a:moveTo>
                      <a:cubicBezTo>
                        <a:pt x="1068" y="25"/>
                        <a:pt x="1078" y="52"/>
                        <a:pt x="1085" y="64"/>
                      </a:cubicBezTo>
                      <a:cubicBezTo>
                        <a:pt x="1104" y="97"/>
                        <a:pt x="1108" y="139"/>
                        <a:pt x="1110" y="176"/>
                      </a:cubicBezTo>
                      <a:cubicBezTo>
                        <a:pt x="1115" y="240"/>
                        <a:pt x="1103" y="302"/>
                        <a:pt x="1081" y="362"/>
                      </a:cubicBezTo>
                      <a:cubicBezTo>
                        <a:pt x="1032" y="501"/>
                        <a:pt x="939" y="620"/>
                        <a:pt x="828" y="714"/>
                      </a:cubicBezTo>
                      <a:cubicBezTo>
                        <a:pt x="609" y="901"/>
                        <a:pt x="312" y="981"/>
                        <a:pt x="30" y="996"/>
                      </a:cubicBezTo>
                      <a:cubicBezTo>
                        <a:pt x="0" y="998"/>
                        <a:pt x="0" y="1041"/>
                        <a:pt x="30" y="1042"/>
                      </a:cubicBezTo>
                      <a:cubicBezTo>
                        <a:pt x="339" y="1055"/>
                        <a:pt x="661" y="941"/>
                        <a:pt x="893" y="736"/>
                      </a:cubicBezTo>
                      <a:cubicBezTo>
                        <a:pt x="1011" y="632"/>
                        <a:pt x="1097" y="496"/>
                        <a:pt x="1143" y="346"/>
                      </a:cubicBezTo>
                      <a:cubicBezTo>
                        <a:pt x="1163" y="279"/>
                        <a:pt x="1164" y="208"/>
                        <a:pt x="1154" y="140"/>
                      </a:cubicBezTo>
                      <a:cubicBezTo>
                        <a:pt x="1150" y="106"/>
                        <a:pt x="1138" y="73"/>
                        <a:pt x="1121" y="43"/>
                      </a:cubicBezTo>
                      <a:cubicBezTo>
                        <a:pt x="1105" y="16"/>
                        <a:pt x="1089" y="17"/>
                        <a:pt x="1066" y="4"/>
                      </a:cubicBezTo>
                      <a:cubicBezTo>
                        <a:pt x="1058" y="0"/>
                        <a:pt x="1049" y="11"/>
                        <a:pt x="1056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307" name="chenying0907 10">
                  <a:extLst>
                    <a:ext uri="{FF2B5EF4-FFF2-40B4-BE49-F238E27FC236}">
                      <a16:creationId xmlns:a16="http://schemas.microsoft.com/office/drawing/2014/main" id="{DB004F7F-1A2A-9229-29CA-9E155859B436}"/>
                    </a:ext>
                  </a:extLst>
                </p:cNvPr>
                <p:cNvSpPr/>
                <p:nvPr/>
              </p:nvSpPr>
              <p:spPr bwMode="auto">
                <a:xfrm>
                  <a:off x="4975226" y="4775201"/>
                  <a:ext cx="1274763" cy="733425"/>
                </a:xfrm>
                <a:custGeom>
                  <a:avLst/>
                  <a:gdLst>
                    <a:gd name="T0" fmla="*/ 28 w 1229"/>
                    <a:gd name="T1" fmla="*/ 8 h 706"/>
                    <a:gd name="T2" fmla="*/ 139 w 1229"/>
                    <a:gd name="T3" fmla="*/ 371 h 706"/>
                    <a:gd name="T4" fmla="*/ 420 w 1229"/>
                    <a:gd name="T5" fmla="*/ 595 h 706"/>
                    <a:gd name="T6" fmla="*/ 1199 w 1229"/>
                    <a:gd name="T7" fmla="*/ 617 h 706"/>
                    <a:gd name="T8" fmla="*/ 1186 w 1229"/>
                    <a:gd name="T9" fmla="*/ 571 h 706"/>
                    <a:gd name="T10" fmla="*/ 469 w 1229"/>
                    <a:gd name="T11" fmla="*/ 549 h 706"/>
                    <a:gd name="T12" fmla="*/ 191 w 1229"/>
                    <a:gd name="T13" fmla="*/ 341 h 706"/>
                    <a:gd name="T14" fmla="*/ 105 w 1229"/>
                    <a:gd name="T15" fmla="*/ 187 h 706"/>
                    <a:gd name="T16" fmla="*/ 43 w 1229"/>
                    <a:gd name="T17" fmla="*/ 7 h 706"/>
                    <a:gd name="T18" fmla="*/ 28 w 1229"/>
                    <a:gd name="T19" fmla="*/ 8 h 7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229" h="706">
                      <a:moveTo>
                        <a:pt x="28" y="8"/>
                      </a:moveTo>
                      <a:cubicBezTo>
                        <a:pt x="0" y="129"/>
                        <a:pt x="72" y="275"/>
                        <a:pt x="139" y="371"/>
                      </a:cubicBezTo>
                      <a:cubicBezTo>
                        <a:pt x="210" y="470"/>
                        <a:pt x="310" y="545"/>
                        <a:pt x="420" y="595"/>
                      </a:cubicBezTo>
                      <a:cubicBezTo>
                        <a:pt x="664" y="706"/>
                        <a:pt x="948" y="698"/>
                        <a:pt x="1199" y="617"/>
                      </a:cubicBezTo>
                      <a:cubicBezTo>
                        <a:pt x="1229" y="608"/>
                        <a:pt x="1217" y="563"/>
                        <a:pt x="1186" y="571"/>
                      </a:cubicBezTo>
                      <a:cubicBezTo>
                        <a:pt x="954" y="630"/>
                        <a:pt x="695" y="637"/>
                        <a:pt x="469" y="549"/>
                      </a:cubicBezTo>
                      <a:cubicBezTo>
                        <a:pt x="360" y="506"/>
                        <a:pt x="262" y="433"/>
                        <a:pt x="191" y="341"/>
                      </a:cubicBezTo>
                      <a:cubicBezTo>
                        <a:pt x="155" y="294"/>
                        <a:pt x="127" y="241"/>
                        <a:pt x="105" y="187"/>
                      </a:cubicBezTo>
                      <a:cubicBezTo>
                        <a:pt x="81" y="128"/>
                        <a:pt x="72" y="63"/>
                        <a:pt x="43" y="7"/>
                      </a:cubicBezTo>
                      <a:cubicBezTo>
                        <a:pt x="40" y="0"/>
                        <a:pt x="30" y="2"/>
                        <a:pt x="28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308" name="chenying0907 11">
                  <a:extLst>
                    <a:ext uri="{FF2B5EF4-FFF2-40B4-BE49-F238E27FC236}">
                      <a16:creationId xmlns:a16="http://schemas.microsoft.com/office/drawing/2014/main" id="{3FDFB859-9E4B-6469-C4FD-B592520F572F}"/>
                    </a:ext>
                  </a:extLst>
                </p:cNvPr>
                <p:cNvSpPr/>
                <p:nvPr/>
              </p:nvSpPr>
              <p:spPr bwMode="auto">
                <a:xfrm>
                  <a:off x="6203951" y="5040313"/>
                  <a:ext cx="1285875" cy="706438"/>
                </a:xfrm>
                <a:custGeom>
                  <a:avLst/>
                  <a:gdLst>
                    <a:gd name="T0" fmla="*/ 9 w 1238"/>
                    <a:gd name="T1" fmla="*/ 343 h 681"/>
                    <a:gd name="T2" fmla="*/ 575 w 1238"/>
                    <a:gd name="T3" fmla="*/ 605 h 681"/>
                    <a:gd name="T4" fmla="*/ 1222 w 1238"/>
                    <a:gd name="T5" fmla="*/ 529 h 681"/>
                    <a:gd name="T6" fmla="*/ 1222 w 1238"/>
                    <a:gd name="T7" fmla="*/ 485 h 681"/>
                    <a:gd name="T8" fmla="*/ 968 w 1238"/>
                    <a:gd name="T9" fmla="*/ 314 h 681"/>
                    <a:gd name="T10" fmla="*/ 825 w 1238"/>
                    <a:gd name="T11" fmla="*/ 32 h 681"/>
                    <a:gd name="T12" fmla="*/ 776 w 1238"/>
                    <a:gd name="T13" fmla="*/ 46 h 681"/>
                    <a:gd name="T14" fmla="*/ 921 w 1238"/>
                    <a:gd name="T15" fmla="*/ 340 h 681"/>
                    <a:gd name="T16" fmla="*/ 1196 w 1238"/>
                    <a:gd name="T17" fmla="*/ 529 h 681"/>
                    <a:gd name="T18" fmla="*/ 1196 w 1238"/>
                    <a:gd name="T19" fmla="*/ 485 h 681"/>
                    <a:gd name="T20" fmla="*/ 23 w 1238"/>
                    <a:gd name="T21" fmla="*/ 324 h 681"/>
                    <a:gd name="T22" fmla="*/ 9 w 1238"/>
                    <a:gd name="T23" fmla="*/ 343 h 6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238" h="681">
                      <a:moveTo>
                        <a:pt x="9" y="343"/>
                      </a:moveTo>
                      <a:cubicBezTo>
                        <a:pt x="152" y="493"/>
                        <a:pt x="376" y="569"/>
                        <a:pt x="575" y="605"/>
                      </a:cubicBezTo>
                      <a:cubicBezTo>
                        <a:pt x="792" y="644"/>
                        <a:pt x="1024" y="631"/>
                        <a:pt x="1222" y="529"/>
                      </a:cubicBezTo>
                      <a:cubicBezTo>
                        <a:pt x="1238" y="520"/>
                        <a:pt x="1238" y="494"/>
                        <a:pt x="1222" y="485"/>
                      </a:cubicBezTo>
                      <a:cubicBezTo>
                        <a:pt x="1131" y="437"/>
                        <a:pt x="1041" y="387"/>
                        <a:pt x="968" y="314"/>
                      </a:cubicBezTo>
                      <a:cubicBezTo>
                        <a:pt x="889" y="238"/>
                        <a:pt x="847" y="138"/>
                        <a:pt x="825" y="32"/>
                      </a:cubicBezTo>
                      <a:cubicBezTo>
                        <a:pt x="819" y="0"/>
                        <a:pt x="770" y="14"/>
                        <a:pt x="776" y="46"/>
                      </a:cubicBezTo>
                      <a:cubicBezTo>
                        <a:pt x="799" y="157"/>
                        <a:pt x="844" y="256"/>
                        <a:pt x="921" y="340"/>
                      </a:cubicBezTo>
                      <a:cubicBezTo>
                        <a:pt x="997" y="422"/>
                        <a:pt x="1098" y="479"/>
                        <a:pt x="1196" y="529"/>
                      </a:cubicBezTo>
                      <a:cubicBezTo>
                        <a:pt x="1196" y="514"/>
                        <a:pt x="1196" y="500"/>
                        <a:pt x="1196" y="485"/>
                      </a:cubicBezTo>
                      <a:cubicBezTo>
                        <a:pt x="821" y="681"/>
                        <a:pt x="352" y="551"/>
                        <a:pt x="23" y="324"/>
                      </a:cubicBezTo>
                      <a:cubicBezTo>
                        <a:pt x="12" y="316"/>
                        <a:pt x="0" y="333"/>
                        <a:pt x="9" y="34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grpSp>
              <p:nvGrpSpPr>
                <p:cNvPr id="309" name="chenying0907 239">
                  <a:extLst>
                    <a:ext uri="{FF2B5EF4-FFF2-40B4-BE49-F238E27FC236}">
                      <a16:creationId xmlns:a16="http://schemas.microsoft.com/office/drawing/2014/main" id="{A442FFC0-5FD3-8325-34C5-E48A6A35FB92}"/>
                    </a:ext>
                  </a:extLst>
                </p:cNvPr>
                <p:cNvGrpSpPr/>
                <p:nvPr/>
              </p:nvGrpSpPr>
              <p:grpSpPr>
                <a:xfrm>
                  <a:off x="3517901" y="1225551"/>
                  <a:ext cx="5260975" cy="4090987"/>
                  <a:chOff x="3517901" y="1225551"/>
                  <a:chExt cx="5260975" cy="4090987"/>
                </a:xfrm>
                <a:grpFill/>
              </p:grpSpPr>
              <p:sp>
                <p:nvSpPr>
                  <p:cNvPr id="310" name="chenying0907 12">
                    <a:extLst>
                      <a:ext uri="{FF2B5EF4-FFF2-40B4-BE49-F238E27FC236}">
                        <a16:creationId xmlns:a16="http://schemas.microsoft.com/office/drawing/2014/main" id="{F2753307-0C9A-9EFC-EC03-698B49E6061F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805738" y="2135188"/>
                    <a:ext cx="109538" cy="38100"/>
                  </a:xfrm>
                  <a:custGeom>
                    <a:avLst/>
                    <a:gdLst>
                      <a:gd name="T0" fmla="*/ 6 w 106"/>
                      <a:gd name="T1" fmla="*/ 35 h 37"/>
                      <a:gd name="T2" fmla="*/ 45 w 106"/>
                      <a:gd name="T3" fmla="*/ 33 h 37"/>
                      <a:gd name="T4" fmla="*/ 97 w 106"/>
                      <a:gd name="T5" fmla="*/ 22 h 37"/>
                      <a:gd name="T6" fmla="*/ 97 w 106"/>
                      <a:gd name="T7" fmla="*/ 6 h 37"/>
                      <a:gd name="T8" fmla="*/ 52 w 106"/>
                      <a:gd name="T9" fmla="*/ 6 h 37"/>
                      <a:gd name="T10" fmla="*/ 4 w 106"/>
                      <a:gd name="T11" fmla="*/ 24 h 37"/>
                      <a:gd name="T12" fmla="*/ 6 w 106"/>
                      <a:gd name="T13" fmla="*/ 35 h 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06" h="37">
                        <a:moveTo>
                          <a:pt x="6" y="35"/>
                        </a:moveTo>
                        <a:cubicBezTo>
                          <a:pt x="20" y="37"/>
                          <a:pt x="32" y="35"/>
                          <a:pt x="45" y="33"/>
                        </a:cubicBezTo>
                        <a:cubicBezTo>
                          <a:pt x="63" y="30"/>
                          <a:pt x="80" y="29"/>
                          <a:pt x="97" y="22"/>
                        </a:cubicBezTo>
                        <a:cubicBezTo>
                          <a:pt x="105" y="19"/>
                          <a:pt x="106" y="9"/>
                          <a:pt x="97" y="6"/>
                        </a:cubicBezTo>
                        <a:cubicBezTo>
                          <a:pt x="81" y="0"/>
                          <a:pt x="68" y="2"/>
                          <a:pt x="52" y="6"/>
                        </a:cubicBezTo>
                        <a:cubicBezTo>
                          <a:pt x="34" y="9"/>
                          <a:pt x="17" y="13"/>
                          <a:pt x="4" y="24"/>
                        </a:cubicBezTo>
                        <a:cubicBezTo>
                          <a:pt x="0" y="27"/>
                          <a:pt x="2" y="34"/>
                          <a:pt x="6" y="3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311" name="chenying0907 13">
                    <a:extLst>
                      <a:ext uri="{FF2B5EF4-FFF2-40B4-BE49-F238E27FC236}">
                        <a16:creationId xmlns:a16="http://schemas.microsoft.com/office/drawing/2014/main" id="{A15F1DB0-B8A6-A967-25BB-B2ED4D588169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018463" y="2144713"/>
                    <a:ext cx="92075" cy="34925"/>
                  </a:xfrm>
                  <a:custGeom>
                    <a:avLst/>
                    <a:gdLst>
                      <a:gd name="T0" fmla="*/ 4 w 89"/>
                      <a:gd name="T1" fmla="*/ 9 h 35"/>
                      <a:gd name="T2" fmla="*/ 79 w 89"/>
                      <a:gd name="T3" fmla="*/ 34 h 35"/>
                      <a:gd name="T4" fmla="*/ 83 w 89"/>
                      <a:gd name="T5" fmla="*/ 20 h 35"/>
                      <a:gd name="T6" fmla="*/ 7 w 89"/>
                      <a:gd name="T7" fmla="*/ 0 h 35"/>
                      <a:gd name="T8" fmla="*/ 4 w 89"/>
                      <a:gd name="T9" fmla="*/ 9 h 3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9" h="35">
                        <a:moveTo>
                          <a:pt x="4" y="9"/>
                        </a:moveTo>
                        <a:cubicBezTo>
                          <a:pt x="28" y="23"/>
                          <a:pt x="52" y="31"/>
                          <a:pt x="79" y="34"/>
                        </a:cubicBezTo>
                        <a:cubicBezTo>
                          <a:pt x="87" y="35"/>
                          <a:pt x="89" y="24"/>
                          <a:pt x="83" y="20"/>
                        </a:cubicBezTo>
                        <a:cubicBezTo>
                          <a:pt x="59" y="6"/>
                          <a:pt x="34" y="3"/>
                          <a:pt x="7" y="0"/>
                        </a:cubicBezTo>
                        <a:cubicBezTo>
                          <a:pt x="2" y="0"/>
                          <a:pt x="0" y="7"/>
                          <a:pt x="4" y="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312" name="chenying0907 14">
                    <a:extLst>
                      <a:ext uri="{FF2B5EF4-FFF2-40B4-BE49-F238E27FC236}">
                        <a16:creationId xmlns:a16="http://schemas.microsoft.com/office/drawing/2014/main" id="{4F1DEC5A-D283-BD36-823E-1070D5C97EA6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228013" y="2225676"/>
                    <a:ext cx="107950" cy="61913"/>
                  </a:xfrm>
                  <a:custGeom>
                    <a:avLst/>
                    <a:gdLst>
                      <a:gd name="T0" fmla="*/ 6 w 105"/>
                      <a:gd name="T1" fmla="*/ 10 h 59"/>
                      <a:gd name="T2" fmla="*/ 91 w 105"/>
                      <a:gd name="T3" fmla="*/ 55 h 59"/>
                      <a:gd name="T4" fmla="*/ 99 w 105"/>
                      <a:gd name="T5" fmla="*/ 44 h 59"/>
                      <a:gd name="T6" fmla="*/ 9 w 105"/>
                      <a:gd name="T7" fmla="*/ 1 h 59"/>
                      <a:gd name="T8" fmla="*/ 6 w 105"/>
                      <a:gd name="T9" fmla="*/ 10 h 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5" h="59">
                        <a:moveTo>
                          <a:pt x="6" y="10"/>
                        </a:moveTo>
                        <a:cubicBezTo>
                          <a:pt x="35" y="21"/>
                          <a:pt x="64" y="39"/>
                          <a:pt x="91" y="55"/>
                        </a:cubicBezTo>
                        <a:cubicBezTo>
                          <a:pt x="97" y="59"/>
                          <a:pt x="105" y="49"/>
                          <a:pt x="99" y="44"/>
                        </a:cubicBezTo>
                        <a:cubicBezTo>
                          <a:pt x="72" y="20"/>
                          <a:pt x="44" y="7"/>
                          <a:pt x="9" y="1"/>
                        </a:cubicBezTo>
                        <a:cubicBezTo>
                          <a:pt x="3" y="0"/>
                          <a:pt x="0" y="8"/>
                          <a:pt x="6" y="1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313" name="chenying0907 15">
                    <a:extLst>
                      <a:ext uri="{FF2B5EF4-FFF2-40B4-BE49-F238E27FC236}">
                        <a16:creationId xmlns:a16="http://schemas.microsoft.com/office/drawing/2014/main" id="{DA47B7CA-511B-1CCD-A835-E5246C7A0F6E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421688" y="2389188"/>
                    <a:ext cx="77788" cy="84138"/>
                  </a:xfrm>
                  <a:custGeom>
                    <a:avLst/>
                    <a:gdLst>
                      <a:gd name="T0" fmla="*/ 1 w 75"/>
                      <a:gd name="T1" fmla="*/ 1 h 81"/>
                      <a:gd name="T2" fmla="*/ 14 w 75"/>
                      <a:gd name="T3" fmla="*/ 20 h 81"/>
                      <a:gd name="T4" fmla="*/ 31 w 75"/>
                      <a:gd name="T5" fmla="*/ 42 h 81"/>
                      <a:gd name="T6" fmla="*/ 62 w 75"/>
                      <a:gd name="T7" fmla="*/ 77 h 81"/>
                      <a:gd name="T8" fmla="*/ 72 w 75"/>
                      <a:gd name="T9" fmla="*/ 71 h 81"/>
                      <a:gd name="T10" fmla="*/ 45 w 75"/>
                      <a:gd name="T11" fmla="*/ 35 h 81"/>
                      <a:gd name="T12" fmla="*/ 24 w 75"/>
                      <a:gd name="T13" fmla="*/ 16 h 81"/>
                      <a:gd name="T14" fmla="*/ 2 w 75"/>
                      <a:gd name="T15" fmla="*/ 0 h 81"/>
                      <a:gd name="T16" fmla="*/ 1 w 75"/>
                      <a:gd name="T17" fmla="*/ 1 h 8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75" h="81">
                        <a:moveTo>
                          <a:pt x="1" y="1"/>
                        </a:moveTo>
                        <a:cubicBezTo>
                          <a:pt x="6" y="6"/>
                          <a:pt x="9" y="14"/>
                          <a:pt x="14" y="20"/>
                        </a:cubicBezTo>
                        <a:cubicBezTo>
                          <a:pt x="19" y="27"/>
                          <a:pt x="25" y="35"/>
                          <a:pt x="31" y="42"/>
                        </a:cubicBezTo>
                        <a:cubicBezTo>
                          <a:pt x="41" y="54"/>
                          <a:pt x="51" y="66"/>
                          <a:pt x="62" y="77"/>
                        </a:cubicBezTo>
                        <a:cubicBezTo>
                          <a:pt x="66" y="81"/>
                          <a:pt x="75" y="77"/>
                          <a:pt x="72" y="71"/>
                        </a:cubicBezTo>
                        <a:cubicBezTo>
                          <a:pt x="66" y="57"/>
                          <a:pt x="57" y="46"/>
                          <a:pt x="45" y="35"/>
                        </a:cubicBezTo>
                        <a:cubicBezTo>
                          <a:pt x="38" y="28"/>
                          <a:pt x="31" y="22"/>
                          <a:pt x="24" y="16"/>
                        </a:cubicBezTo>
                        <a:cubicBezTo>
                          <a:pt x="17" y="10"/>
                          <a:pt x="8" y="6"/>
                          <a:pt x="2" y="0"/>
                        </a:cubicBezTo>
                        <a:cubicBezTo>
                          <a:pt x="1" y="0"/>
                          <a:pt x="0" y="0"/>
                          <a:pt x="1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314" name="chenying0907 16">
                    <a:extLst>
                      <a:ext uri="{FF2B5EF4-FFF2-40B4-BE49-F238E27FC236}">
                        <a16:creationId xmlns:a16="http://schemas.microsoft.com/office/drawing/2014/main" id="{B1B31490-19B9-B67F-6201-3A6AB822B381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572501" y="2570163"/>
                    <a:ext cx="60325" cy="90488"/>
                  </a:xfrm>
                  <a:custGeom>
                    <a:avLst/>
                    <a:gdLst>
                      <a:gd name="T0" fmla="*/ 3 w 57"/>
                      <a:gd name="T1" fmla="*/ 10 h 88"/>
                      <a:gd name="T2" fmla="*/ 47 w 57"/>
                      <a:gd name="T3" fmla="*/ 83 h 88"/>
                      <a:gd name="T4" fmla="*/ 55 w 57"/>
                      <a:gd name="T5" fmla="*/ 77 h 88"/>
                      <a:gd name="T6" fmla="*/ 11 w 57"/>
                      <a:gd name="T7" fmla="*/ 5 h 88"/>
                      <a:gd name="T8" fmla="*/ 3 w 57"/>
                      <a:gd name="T9" fmla="*/ 10 h 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7" h="88">
                        <a:moveTo>
                          <a:pt x="3" y="10"/>
                        </a:moveTo>
                        <a:cubicBezTo>
                          <a:pt x="17" y="35"/>
                          <a:pt x="27" y="63"/>
                          <a:pt x="47" y="83"/>
                        </a:cubicBezTo>
                        <a:cubicBezTo>
                          <a:pt x="51" y="88"/>
                          <a:pt x="57" y="82"/>
                          <a:pt x="55" y="77"/>
                        </a:cubicBezTo>
                        <a:cubicBezTo>
                          <a:pt x="44" y="51"/>
                          <a:pt x="28" y="27"/>
                          <a:pt x="11" y="5"/>
                        </a:cubicBezTo>
                        <a:cubicBezTo>
                          <a:pt x="8" y="0"/>
                          <a:pt x="0" y="4"/>
                          <a:pt x="3" y="1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315" name="chenying0907 17">
                    <a:extLst>
                      <a:ext uri="{FF2B5EF4-FFF2-40B4-BE49-F238E27FC236}">
                        <a16:creationId xmlns:a16="http://schemas.microsoft.com/office/drawing/2014/main" id="{0F007A97-08B9-E5C4-074A-F66857D5FFA4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664576" y="2767013"/>
                    <a:ext cx="42863" cy="88900"/>
                  </a:xfrm>
                  <a:custGeom>
                    <a:avLst/>
                    <a:gdLst>
                      <a:gd name="T0" fmla="*/ 3 w 41"/>
                      <a:gd name="T1" fmla="*/ 7 h 86"/>
                      <a:gd name="T2" fmla="*/ 30 w 41"/>
                      <a:gd name="T3" fmla="*/ 79 h 86"/>
                      <a:gd name="T4" fmla="*/ 40 w 41"/>
                      <a:gd name="T5" fmla="*/ 76 h 86"/>
                      <a:gd name="T6" fmla="*/ 9 w 41"/>
                      <a:gd name="T7" fmla="*/ 4 h 86"/>
                      <a:gd name="T8" fmla="*/ 3 w 41"/>
                      <a:gd name="T9" fmla="*/ 7 h 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1" h="86">
                        <a:moveTo>
                          <a:pt x="3" y="7"/>
                        </a:moveTo>
                        <a:cubicBezTo>
                          <a:pt x="16" y="29"/>
                          <a:pt x="21" y="56"/>
                          <a:pt x="30" y="79"/>
                        </a:cubicBezTo>
                        <a:cubicBezTo>
                          <a:pt x="32" y="86"/>
                          <a:pt x="41" y="83"/>
                          <a:pt x="40" y="76"/>
                        </a:cubicBezTo>
                        <a:cubicBezTo>
                          <a:pt x="36" y="48"/>
                          <a:pt x="25" y="27"/>
                          <a:pt x="9" y="4"/>
                        </a:cubicBezTo>
                        <a:cubicBezTo>
                          <a:pt x="7" y="0"/>
                          <a:pt x="0" y="3"/>
                          <a:pt x="3" y="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316" name="chenying0907 18">
                    <a:extLst>
                      <a:ext uri="{FF2B5EF4-FFF2-40B4-BE49-F238E27FC236}">
                        <a16:creationId xmlns:a16="http://schemas.microsoft.com/office/drawing/2014/main" id="{2B70D698-9E3C-671C-EC8C-A9CE773DA3A6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740776" y="2992438"/>
                    <a:ext cx="26988" cy="107950"/>
                  </a:xfrm>
                  <a:custGeom>
                    <a:avLst/>
                    <a:gdLst>
                      <a:gd name="T0" fmla="*/ 2 w 27"/>
                      <a:gd name="T1" fmla="*/ 7 h 104"/>
                      <a:gd name="T2" fmla="*/ 17 w 27"/>
                      <a:gd name="T3" fmla="*/ 100 h 104"/>
                      <a:gd name="T4" fmla="*/ 23 w 27"/>
                      <a:gd name="T5" fmla="*/ 100 h 104"/>
                      <a:gd name="T6" fmla="*/ 9 w 27"/>
                      <a:gd name="T7" fmla="*/ 4 h 104"/>
                      <a:gd name="T8" fmla="*/ 2 w 27"/>
                      <a:gd name="T9" fmla="*/ 7 h 1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7" h="104">
                        <a:moveTo>
                          <a:pt x="2" y="7"/>
                        </a:moveTo>
                        <a:cubicBezTo>
                          <a:pt x="14" y="36"/>
                          <a:pt x="13" y="68"/>
                          <a:pt x="17" y="100"/>
                        </a:cubicBezTo>
                        <a:cubicBezTo>
                          <a:pt x="17" y="104"/>
                          <a:pt x="23" y="104"/>
                          <a:pt x="23" y="100"/>
                        </a:cubicBezTo>
                        <a:cubicBezTo>
                          <a:pt x="27" y="67"/>
                          <a:pt x="24" y="33"/>
                          <a:pt x="9" y="4"/>
                        </a:cubicBezTo>
                        <a:cubicBezTo>
                          <a:pt x="7" y="0"/>
                          <a:pt x="0" y="3"/>
                          <a:pt x="2" y="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317" name="chenying0907 19">
                    <a:extLst>
                      <a:ext uri="{FF2B5EF4-FFF2-40B4-BE49-F238E27FC236}">
                        <a16:creationId xmlns:a16="http://schemas.microsoft.com/office/drawing/2014/main" id="{4BDBB519-7B97-34AB-E17B-F5B3AAC7BD68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753476" y="3206751"/>
                    <a:ext cx="25400" cy="80963"/>
                  </a:xfrm>
                  <a:custGeom>
                    <a:avLst/>
                    <a:gdLst>
                      <a:gd name="T0" fmla="*/ 13 w 24"/>
                      <a:gd name="T1" fmla="*/ 2 h 78"/>
                      <a:gd name="T2" fmla="*/ 4 w 24"/>
                      <a:gd name="T3" fmla="*/ 32 h 78"/>
                      <a:gd name="T4" fmla="*/ 2 w 24"/>
                      <a:gd name="T5" fmla="*/ 46 h 78"/>
                      <a:gd name="T6" fmla="*/ 0 w 24"/>
                      <a:gd name="T7" fmla="*/ 66 h 78"/>
                      <a:gd name="T8" fmla="*/ 13 w 24"/>
                      <a:gd name="T9" fmla="*/ 71 h 78"/>
                      <a:gd name="T10" fmla="*/ 23 w 24"/>
                      <a:gd name="T11" fmla="*/ 39 h 78"/>
                      <a:gd name="T12" fmla="*/ 15 w 24"/>
                      <a:gd name="T13" fmla="*/ 2 h 78"/>
                      <a:gd name="T14" fmla="*/ 13 w 24"/>
                      <a:gd name="T15" fmla="*/ 2 h 7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4" h="78">
                        <a:moveTo>
                          <a:pt x="13" y="2"/>
                        </a:moveTo>
                        <a:cubicBezTo>
                          <a:pt x="9" y="12"/>
                          <a:pt x="6" y="21"/>
                          <a:pt x="4" y="32"/>
                        </a:cubicBezTo>
                        <a:cubicBezTo>
                          <a:pt x="3" y="37"/>
                          <a:pt x="2" y="41"/>
                          <a:pt x="2" y="46"/>
                        </a:cubicBezTo>
                        <a:cubicBezTo>
                          <a:pt x="1" y="53"/>
                          <a:pt x="1" y="59"/>
                          <a:pt x="0" y="66"/>
                        </a:cubicBezTo>
                        <a:cubicBezTo>
                          <a:pt x="0" y="72"/>
                          <a:pt x="9" y="78"/>
                          <a:pt x="13" y="71"/>
                        </a:cubicBezTo>
                        <a:cubicBezTo>
                          <a:pt x="18" y="60"/>
                          <a:pt x="21" y="52"/>
                          <a:pt x="23" y="39"/>
                        </a:cubicBezTo>
                        <a:cubicBezTo>
                          <a:pt x="24" y="25"/>
                          <a:pt x="20" y="15"/>
                          <a:pt x="15" y="2"/>
                        </a:cubicBezTo>
                        <a:cubicBezTo>
                          <a:pt x="15" y="0"/>
                          <a:pt x="13" y="1"/>
                          <a:pt x="13" y="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318" name="chenying0907 20">
                    <a:extLst>
                      <a:ext uri="{FF2B5EF4-FFF2-40B4-BE49-F238E27FC236}">
                        <a16:creationId xmlns:a16="http://schemas.microsoft.com/office/drawing/2014/main" id="{373576BA-3D21-0863-15D1-1A05F0C60029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672513" y="3368676"/>
                    <a:ext cx="61913" cy="100013"/>
                  </a:xfrm>
                  <a:custGeom>
                    <a:avLst/>
                    <a:gdLst>
                      <a:gd name="T0" fmla="*/ 46 w 61"/>
                      <a:gd name="T1" fmla="*/ 3 h 97"/>
                      <a:gd name="T2" fmla="*/ 6 w 61"/>
                      <a:gd name="T3" fmla="*/ 81 h 97"/>
                      <a:gd name="T4" fmla="*/ 20 w 61"/>
                      <a:gd name="T5" fmla="*/ 91 h 97"/>
                      <a:gd name="T6" fmla="*/ 52 w 61"/>
                      <a:gd name="T7" fmla="*/ 51 h 97"/>
                      <a:gd name="T8" fmla="*/ 53 w 61"/>
                      <a:gd name="T9" fmla="*/ 3 h 97"/>
                      <a:gd name="T10" fmla="*/ 46 w 61"/>
                      <a:gd name="T11" fmla="*/ 3 h 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61" h="97">
                        <a:moveTo>
                          <a:pt x="46" y="3"/>
                        </a:moveTo>
                        <a:cubicBezTo>
                          <a:pt x="33" y="29"/>
                          <a:pt x="23" y="57"/>
                          <a:pt x="6" y="81"/>
                        </a:cubicBezTo>
                        <a:cubicBezTo>
                          <a:pt x="0" y="89"/>
                          <a:pt x="13" y="97"/>
                          <a:pt x="20" y="91"/>
                        </a:cubicBezTo>
                        <a:cubicBezTo>
                          <a:pt x="34" y="80"/>
                          <a:pt x="45" y="69"/>
                          <a:pt x="52" y="51"/>
                        </a:cubicBezTo>
                        <a:cubicBezTo>
                          <a:pt x="58" y="35"/>
                          <a:pt x="61" y="20"/>
                          <a:pt x="53" y="3"/>
                        </a:cubicBezTo>
                        <a:cubicBezTo>
                          <a:pt x="52" y="0"/>
                          <a:pt x="47" y="1"/>
                          <a:pt x="46" y="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319" name="chenying0907 21">
                    <a:extLst>
                      <a:ext uri="{FF2B5EF4-FFF2-40B4-BE49-F238E27FC236}">
                        <a16:creationId xmlns:a16="http://schemas.microsoft.com/office/drawing/2014/main" id="{B9AE9A03-76F3-F0E6-0608-49D24A42A2D6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559801" y="3544888"/>
                    <a:ext cx="68263" cy="84138"/>
                  </a:xfrm>
                  <a:custGeom>
                    <a:avLst/>
                    <a:gdLst>
                      <a:gd name="T0" fmla="*/ 51 w 66"/>
                      <a:gd name="T1" fmla="*/ 4 h 81"/>
                      <a:gd name="T2" fmla="*/ 24 w 66"/>
                      <a:gd name="T3" fmla="*/ 33 h 81"/>
                      <a:gd name="T4" fmla="*/ 14 w 66"/>
                      <a:gd name="T5" fmla="*/ 46 h 81"/>
                      <a:gd name="T6" fmla="*/ 5 w 66"/>
                      <a:gd name="T7" fmla="*/ 62 h 81"/>
                      <a:gd name="T8" fmla="*/ 18 w 66"/>
                      <a:gd name="T9" fmla="*/ 75 h 81"/>
                      <a:gd name="T10" fmla="*/ 32 w 66"/>
                      <a:gd name="T11" fmla="*/ 65 h 81"/>
                      <a:gd name="T12" fmla="*/ 45 w 66"/>
                      <a:gd name="T13" fmla="*/ 49 h 81"/>
                      <a:gd name="T14" fmla="*/ 63 w 66"/>
                      <a:gd name="T15" fmla="*/ 11 h 81"/>
                      <a:gd name="T16" fmla="*/ 51 w 66"/>
                      <a:gd name="T17" fmla="*/ 4 h 8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6" h="81">
                        <a:moveTo>
                          <a:pt x="51" y="4"/>
                        </a:moveTo>
                        <a:cubicBezTo>
                          <a:pt x="41" y="13"/>
                          <a:pt x="32" y="22"/>
                          <a:pt x="24" y="33"/>
                        </a:cubicBezTo>
                        <a:cubicBezTo>
                          <a:pt x="21" y="37"/>
                          <a:pt x="17" y="41"/>
                          <a:pt x="14" y="46"/>
                        </a:cubicBezTo>
                        <a:cubicBezTo>
                          <a:pt x="10" y="51"/>
                          <a:pt x="9" y="57"/>
                          <a:pt x="5" y="62"/>
                        </a:cubicBezTo>
                        <a:cubicBezTo>
                          <a:pt x="0" y="70"/>
                          <a:pt x="10" y="81"/>
                          <a:pt x="18" y="75"/>
                        </a:cubicBezTo>
                        <a:cubicBezTo>
                          <a:pt x="22" y="72"/>
                          <a:pt x="29" y="69"/>
                          <a:pt x="32" y="65"/>
                        </a:cubicBezTo>
                        <a:cubicBezTo>
                          <a:pt x="37" y="60"/>
                          <a:pt x="41" y="55"/>
                          <a:pt x="45" y="49"/>
                        </a:cubicBezTo>
                        <a:cubicBezTo>
                          <a:pt x="53" y="37"/>
                          <a:pt x="59" y="25"/>
                          <a:pt x="63" y="11"/>
                        </a:cubicBezTo>
                        <a:cubicBezTo>
                          <a:pt x="66" y="4"/>
                          <a:pt x="56" y="0"/>
                          <a:pt x="51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320" name="chenying0907 22">
                    <a:extLst>
                      <a:ext uri="{FF2B5EF4-FFF2-40B4-BE49-F238E27FC236}">
                        <a16:creationId xmlns:a16="http://schemas.microsoft.com/office/drawing/2014/main" id="{F177804E-DC9E-6193-038C-1DE817547DFC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374063" y="3732213"/>
                    <a:ext cx="80963" cy="65088"/>
                  </a:xfrm>
                  <a:custGeom>
                    <a:avLst/>
                    <a:gdLst>
                      <a:gd name="T0" fmla="*/ 66 w 79"/>
                      <a:gd name="T1" fmla="*/ 3 h 62"/>
                      <a:gd name="T2" fmla="*/ 35 w 79"/>
                      <a:gd name="T3" fmla="*/ 23 h 62"/>
                      <a:gd name="T4" fmla="*/ 6 w 79"/>
                      <a:gd name="T5" fmla="*/ 48 h 62"/>
                      <a:gd name="T6" fmla="*/ 14 w 79"/>
                      <a:gd name="T7" fmla="*/ 58 h 62"/>
                      <a:gd name="T8" fmla="*/ 45 w 79"/>
                      <a:gd name="T9" fmla="*/ 38 h 62"/>
                      <a:gd name="T10" fmla="*/ 73 w 79"/>
                      <a:gd name="T11" fmla="*/ 13 h 62"/>
                      <a:gd name="T12" fmla="*/ 66 w 79"/>
                      <a:gd name="T13" fmla="*/ 3 h 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79" h="62">
                        <a:moveTo>
                          <a:pt x="66" y="3"/>
                        </a:moveTo>
                        <a:cubicBezTo>
                          <a:pt x="55" y="9"/>
                          <a:pt x="45" y="15"/>
                          <a:pt x="35" y="23"/>
                        </a:cubicBezTo>
                        <a:cubicBezTo>
                          <a:pt x="25" y="31"/>
                          <a:pt x="16" y="39"/>
                          <a:pt x="6" y="48"/>
                        </a:cubicBezTo>
                        <a:cubicBezTo>
                          <a:pt x="0" y="53"/>
                          <a:pt x="8" y="62"/>
                          <a:pt x="14" y="58"/>
                        </a:cubicBezTo>
                        <a:cubicBezTo>
                          <a:pt x="25" y="52"/>
                          <a:pt x="35" y="46"/>
                          <a:pt x="45" y="38"/>
                        </a:cubicBezTo>
                        <a:cubicBezTo>
                          <a:pt x="55" y="30"/>
                          <a:pt x="64" y="21"/>
                          <a:pt x="73" y="13"/>
                        </a:cubicBezTo>
                        <a:cubicBezTo>
                          <a:pt x="79" y="9"/>
                          <a:pt x="72" y="0"/>
                          <a:pt x="66" y="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321" name="chenying0907 23">
                    <a:extLst>
                      <a:ext uri="{FF2B5EF4-FFF2-40B4-BE49-F238E27FC236}">
                        <a16:creationId xmlns:a16="http://schemas.microsoft.com/office/drawing/2014/main" id="{9074B454-D735-52F3-30C9-D7775B03CA10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953376" y="3932238"/>
                    <a:ext cx="93663" cy="30163"/>
                  </a:xfrm>
                  <a:custGeom>
                    <a:avLst/>
                    <a:gdLst>
                      <a:gd name="T0" fmla="*/ 82 w 91"/>
                      <a:gd name="T1" fmla="*/ 1 h 30"/>
                      <a:gd name="T2" fmla="*/ 42 w 91"/>
                      <a:gd name="T3" fmla="*/ 5 h 30"/>
                      <a:gd name="T4" fmla="*/ 9 w 91"/>
                      <a:gd name="T5" fmla="*/ 11 h 30"/>
                      <a:gd name="T6" fmla="*/ 9 w 91"/>
                      <a:gd name="T7" fmla="*/ 28 h 30"/>
                      <a:gd name="T8" fmla="*/ 45 w 91"/>
                      <a:gd name="T9" fmla="*/ 27 h 30"/>
                      <a:gd name="T10" fmla="*/ 86 w 91"/>
                      <a:gd name="T11" fmla="*/ 9 h 30"/>
                      <a:gd name="T12" fmla="*/ 82 w 91"/>
                      <a:gd name="T13" fmla="*/ 1 h 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91" h="30">
                        <a:moveTo>
                          <a:pt x="82" y="1"/>
                        </a:moveTo>
                        <a:cubicBezTo>
                          <a:pt x="69" y="3"/>
                          <a:pt x="55" y="3"/>
                          <a:pt x="42" y="5"/>
                        </a:cubicBezTo>
                        <a:cubicBezTo>
                          <a:pt x="31" y="6"/>
                          <a:pt x="20" y="9"/>
                          <a:pt x="9" y="11"/>
                        </a:cubicBezTo>
                        <a:cubicBezTo>
                          <a:pt x="0" y="13"/>
                          <a:pt x="0" y="27"/>
                          <a:pt x="9" y="28"/>
                        </a:cubicBezTo>
                        <a:cubicBezTo>
                          <a:pt x="22" y="30"/>
                          <a:pt x="32" y="30"/>
                          <a:pt x="45" y="27"/>
                        </a:cubicBezTo>
                        <a:cubicBezTo>
                          <a:pt x="60" y="23"/>
                          <a:pt x="72" y="15"/>
                          <a:pt x="86" y="9"/>
                        </a:cubicBezTo>
                        <a:cubicBezTo>
                          <a:pt x="91" y="7"/>
                          <a:pt x="87" y="0"/>
                          <a:pt x="82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322" name="chenying0907 24">
                    <a:extLst>
                      <a:ext uri="{FF2B5EF4-FFF2-40B4-BE49-F238E27FC236}">
                        <a16:creationId xmlns:a16="http://schemas.microsoft.com/office/drawing/2014/main" id="{6C579426-1E95-2DF2-DA45-CAA68934FC30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991476" y="3992563"/>
                    <a:ext cx="65088" cy="77788"/>
                  </a:xfrm>
                  <a:custGeom>
                    <a:avLst/>
                    <a:gdLst>
                      <a:gd name="T0" fmla="*/ 2 w 63"/>
                      <a:gd name="T1" fmla="*/ 6 h 74"/>
                      <a:gd name="T2" fmla="*/ 12 w 63"/>
                      <a:gd name="T3" fmla="*/ 18 h 74"/>
                      <a:gd name="T4" fmla="*/ 24 w 63"/>
                      <a:gd name="T5" fmla="*/ 34 h 74"/>
                      <a:gd name="T6" fmla="*/ 36 w 63"/>
                      <a:gd name="T7" fmla="*/ 51 h 74"/>
                      <a:gd name="T8" fmla="*/ 47 w 63"/>
                      <a:gd name="T9" fmla="*/ 66 h 74"/>
                      <a:gd name="T10" fmla="*/ 61 w 63"/>
                      <a:gd name="T11" fmla="*/ 60 h 74"/>
                      <a:gd name="T12" fmla="*/ 37 w 63"/>
                      <a:gd name="T13" fmla="*/ 16 h 74"/>
                      <a:gd name="T14" fmla="*/ 18 w 63"/>
                      <a:gd name="T15" fmla="*/ 3 h 74"/>
                      <a:gd name="T16" fmla="*/ 3 w 63"/>
                      <a:gd name="T17" fmla="*/ 2 h 74"/>
                      <a:gd name="T18" fmla="*/ 2 w 63"/>
                      <a:gd name="T19" fmla="*/ 6 h 7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63" h="74">
                        <a:moveTo>
                          <a:pt x="2" y="6"/>
                        </a:moveTo>
                        <a:cubicBezTo>
                          <a:pt x="6" y="7"/>
                          <a:pt x="10" y="15"/>
                          <a:pt x="12" y="18"/>
                        </a:cubicBezTo>
                        <a:cubicBezTo>
                          <a:pt x="15" y="24"/>
                          <a:pt x="20" y="29"/>
                          <a:pt x="24" y="34"/>
                        </a:cubicBezTo>
                        <a:cubicBezTo>
                          <a:pt x="29" y="39"/>
                          <a:pt x="32" y="45"/>
                          <a:pt x="36" y="51"/>
                        </a:cubicBezTo>
                        <a:cubicBezTo>
                          <a:pt x="39" y="56"/>
                          <a:pt x="44" y="60"/>
                          <a:pt x="47" y="66"/>
                        </a:cubicBezTo>
                        <a:cubicBezTo>
                          <a:pt x="51" y="74"/>
                          <a:pt x="63" y="68"/>
                          <a:pt x="61" y="60"/>
                        </a:cubicBezTo>
                        <a:cubicBezTo>
                          <a:pt x="57" y="43"/>
                          <a:pt x="50" y="29"/>
                          <a:pt x="37" y="16"/>
                        </a:cubicBezTo>
                        <a:cubicBezTo>
                          <a:pt x="32" y="10"/>
                          <a:pt x="26" y="6"/>
                          <a:pt x="18" y="3"/>
                        </a:cubicBezTo>
                        <a:cubicBezTo>
                          <a:pt x="13" y="0"/>
                          <a:pt x="8" y="1"/>
                          <a:pt x="3" y="2"/>
                        </a:cubicBezTo>
                        <a:cubicBezTo>
                          <a:pt x="0" y="2"/>
                          <a:pt x="0" y="6"/>
                          <a:pt x="2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323" name="chenying0907 25">
                    <a:extLst>
                      <a:ext uri="{FF2B5EF4-FFF2-40B4-BE49-F238E27FC236}">
                        <a16:creationId xmlns:a16="http://schemas.microsoft.com/office/drawing/2014/main" id="{3A6386B9-4906-3B96-C445-D170F3F26817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085138" y="4160838"/>
                    <a:ext cx="26988" cy="95250"/>
                  </a:xfrm>
                  <a:custGeom>
                    <a:avLst/>
                    <a:gdLst>
                      <a:gd name="T0" fmla="*/ 0 w 26"/>
                      <a:gd name="T1" fmla="*/ 8 h 91"/>
                      <a:gd name="T2" fmla="*/ 6 w 26"/>
                      <a:gd name="T3" fmla="*/ 83 h 91"/>
                      <a:gd name="T4" fmla="*/ 22 w 26"/>
                      <a:gd name="T5" fmla="*/ 83 h 91"/>
                      <a:gd name="T6" fmla="*/ 13 w 26"/>
                      <a:gd name="T7" fmla="*/ 5 h 91"/>
                      <a:gd name="T8" fmla="*/ 0 w 26"/>
                      <a:gd name="T9" fmla="*/ 8 h 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6" h="91">
                        <a:moveTo>
                          <a:pt x="0" y="8"/>
                        </a:moveTo>
                        <a:cubicBezTo>
                          <a:pt x="1" y="33"/>
                          <a:pt x="2" y="59"/>
                          <a:pt x="6" y="83"/>
                        </a:cubicBezTo>
                        <a:cubicBezTo>
                          <a:pt x="8" y="91"/>
                          <a:pt x="20" y="91"/>
                          <a:pt x="22" y="83"/>
                        </a:cubicBezTo>
                        <a:cubicBezTo>
                          <a:pt x="26" y="58"/>
                          <a:pt x="26" y="27"/>
                          <a:pt x="13" y="5"/>
                        </a:cubicBezTo>
                        <a:cubicBezTo>
                          <a:pt x="9" y="0"/>
                          <a:pt x="0" y="2"/>
                          <a:pt x="0" y="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324" name="chenying0907 26">
                    <a:extLst>
                      <a:ext uri="{FF2B5EF4-FFF2-40B4-BE49-F238E27FC236}">
                        <a16:creationId xmlns:a16="http://schemas.microsoft.com/office/drawing/2014/main" id="{6F6C6D74-A340-8C47-9223-467C006DBC4D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034338" y="4348163"/>
                    <a:ext cx="44450" cy="106363"/>
                  </a:xfrm>
                  <a:custGeom>
                    <a:avLst/>
                    <a:gdLst>
                      <a:gd name="T0" fmla="*/ 8 w 43"/>
                      <a:gd name="T1" fmla="*/ 99 h 102"/>
                      <a:gd name="T2" fmla="*/ 32 w 43"/>
                      <a:gd name="T3" fmla="*/ 61 h 102"/>
                      <a:gd name="T4" fmla="*/ 42 w 43"/>
                      <a:gd name="T5" fmla="*/ 9 h 102"/>
                      <a:gd name="T6" fmla="*/ 27 w 43"/>
                      <a:gd name="T7" fmla="*/ 7 h 102"/>
                      <a:gd name="T8" fmla="*/ 13 w 43"/>
                      <a:gd name="T9" fmla="*/ 50 h 102"/>
                      <a:gd name="T10" fmla="*/ 1 w 43"/>
                      <a:gd name="T11" fmla="*/ 95 h 102"/>
                      <a:gd name="T12" fmla="*/ 8 w 43"/>
                      <a:gd name="T13" fmla="*/ 99 h 10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43" h="102">
                        <a:moveTo>
                          <a:pt x="8" y="99"/>
                        </a:moveTo>
                        <a:cubicBezTo>
                          <a:pt x="19" y="87"/>
                          <a:pt x="26" y="76"/>
                          <a:pt x="32" y="61"/>
                        </a:cubicBezTo>
                        <a:cubicBezTo>
                          <a:pt x="38" y="44"/>
                          <a:pt x="40" y="27"/>
                          <a:pt x="42" y="9"/>
                        </a:cubicBezTo>
                        <a:cubicBezTo>
                          <a:pt x="43" y="0"/>
                          <a:pt x="30" y="0"/>
                          <a:pt x="27" y="7"/>
                        </a:cubicBezTo>
                        <a:cubicBezTo>
                          <a:pt x="21" y="22"/>
                          <a:pt x="16" y="35"/>
                          <a:pt x="13" y="50"/>
                        </a:cubicBezTo>
                        <a:cubicBezTo>
                          <a:pt x="9" y="64"/>
                          <a:pt x="7" y="81"/>
                          <a:pt x="1" y="95"/>
                        </a:cubicBezTo>
                        <a:cubicBezTo>
                          <a:pt x="0" y="99"/>
                          <a:pt x="6" y="102"/>
                          <a:pt x="8" y="9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325" name="chenying0907 27">
                    <a:extLst>
                      <a:ext uri="{FF2B5EF4-FFF2-40B4-BE49-F238E27FC236}">
                        <a16:creationId xmlns:a16="http://schemas.microsoft.com/office/drawing/2014/main" id="{EC59C4EA-4B0F-B693-8829-EA6CC8BC6FD0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883526" y="4581526"/>
                    <a:ext cx="80963" cy="74613"/>
                  </a:xfrm>
                  <a:custGeom>
                    <a:avLst/>
                    <a:gdLst>
                      <a:gd name="T0" fmla="*/ 7 w 78"/>
                      <a:gd name="T1" fmla="*/ 69 h 72"/>
                      <a:gd name="T2" fmla="*/ 45 w 78"/>
                      <a:gd name="T3" fmla="*/ 47 h 72"/>
                      <a:gd name="T4" fmla="*/ 75 w 78"/>
                      <a:gd name="T5" fmla="*/ 11 h 72"/>
                      <a:gd name="T6" fmla="*/ 67 w 78"/>
                      <a:gd name="T7" fmla="*/ 5 h 72"/>
                      <a:gd name="T8" fmla="*/ 37 w 78"/>
                      <a:gd name="T9" fmla="*/ 33 h 72"/>
                      <a:gd name="T10" fmla="*/ 4 w 78"/>
                      <a:gd name="T11" fmla="*/ 63 h 72"/>
                      <a:gd name="T12" fmla="*/ 7 w 78"/>
                      <a:gd name="T13" fmla="*/ 69 h 7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78" h="72">
                        <a:moveTo>
                          <a:pt x="7" y="69"/>
                        </a:moveTo>
                        <a:cubicBezTo>
                          <a:pt x="20" y="62"/>
                          <a:pt x="33" y="56"/>
                          <a:pt x="45" y="47"/>
                        </a:cubicBezTo>
                        <a:cubicBezTo>
                          <a:pt x="57" y="37"/>
                          <a:pt x="68" y="26"/>
                          <a:pt x="75" y="11"/>
                        </a:cubicBezTo>
                        <a:cubicBezTo>
                          <a:pt x="78" y="6"/>
                          <a:pt x="71" y="0"/>
                          <a:pt x="67" y="5"/>
                        </a:cubicBezTo>
                        <a:cubicBezTo>
                          <a:pt x="57" y="15"/>
                          <a:pt x="47" y="24"/>
                          <a:pt x="37" y="33"/>
                        </a:cubicBezTo>
                        <a:cubicBezTo>
                          <a:pt x="26" y="43"/>
                          <a:pt x="15" y="55"/>
                          <a:pt x="4" y="63"/>
                        </a:cubicBezTo>
                        <a:cubicBezTo>
                          <a:pt x="0" y="66"/>
                          <a:pt x="3" y="72"/>
                          <a:pt x="7" y="6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326" name="chenying0907 28">
                    <a:extLst>
                      <a:ext uri="{FF2B5EF4-FFF2-40B4-BE49-F238E27FC236}">
                        <a16:creationId xmlns:a16="http://schemas.microsoft.com/office/drawing/2014/main" id="{3F1EAC54-2D1F-8CE3-4DEA-2FD8B3107504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666038" y="4762501"/>
                    <a:ext cx="120650" cy="58738"/>
                  </a:xfrm>
                  <a:custGeom>
                    <a:avLst/>
                    <a:gdLst>
                      <a:gd name="T0" fmla="*/ 6 w 117"/>
                      <a:gd name="T1" fmla="*/ 56 h 56"/>
                      <a:gd name="T2" fmla="*/ 111 w 117"/>
                      <a:gd name="T3" fmla="*/ 13 h 56"/>
                      <a:gd name="T4" fmla="*/ 105 w 117"/>
                      <a:gd name="T5" fmla="*/ 2 h 56"/>
                      <a:gd name="T6" fmla="*/ 5 w 117"/>
                      <a:gd name="T7" fmla="*/ 48 h 56"/>
                      <a:gd name="T8" fmla="*/ 6 w 117"/>
                      <a:gd name="T9" fmla="*/ 56 h 5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7" h="56">
                        <a:moveTo>
                          <a:pt x="6" y="56"/>
                        </a:moveTo>
                        <a:cubicBezTo>
                          <a:pt x="44" y="51"/>
                          <a:pt x="81" y="37"/>
                          <a:pt x="111" y="13"/>
                        </a:cubicBezTo>
                        <a:cubicBezTo>
                          <a:pt x="117" y="9"/>
                          <a:pt x="111" y="0"/>
                          <a:pt x="105" y="2"/>
                        </a:cubicBezTo>
                        <a:cubicBezTo>
                          <a:pt x="70" y="12"/>
                          <a:pt x="40" y="36"/>
                          <a:pt x="5" y="48"/>
                        </a:cubicBezTo>
                        <a:cubicBezTo>
                          <a:pt x="0" y="49"/>
                          <a:pt x="1" y="56"/>
                          <a:pt x="6" y="5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327" name="chenying0907 29">
                    <a:extLst>
                      <a:ext uri="{FF2B5EF4-FFF2-40B4-BE49-F238E27FC236}">
                        <a16:creationId xmlns:a16="http://schemas.microsoft.com/office/drawing/2014/main" id="{CECFF8A0-7960-5A4E-5AC5-4126B4CABDF5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434263" y="4868863"/>
                    <a:ext cx="123825" cy="47625"/>
                  </a:xfrm>
                  <a:custGeom>
                    <a:avLst/>
                    <a:gdLst>
                      <a:gd name="T0" fmla="*/ 4 w 120"/>
                      <a:gd name="T1" fmla="*/ 46 h 46"/>
                      <a:gd name="T2" fmla="*/ 117 w 120"/>
                      <a:gd name="T3" fmla="*/ 10 h 46"/>
                      <a:gd name="T4" fmla="*/ 112 w 120"/>
                      <a:gd name="T5" fmla="*/ 2 h 46"/>
                      <a:gd name="T6" fmla="*/ 3 w 120"/>
                      <a:gd name="T7" fmla="*/ 39 h 46"/>
                      <a:gd name="T8" fmla="*/ 4 w 120"/>
                      <a:gd name="T9" fmla="*/ 46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0" h="46">
                        <a:moveTo>
                          <a:pt x="4" y="46"/>
                        </a:moveTo>
                        <a:cubicBezTo>
                          <a:pt x="43" y="44"/>
                          <a:pt x="86" y="36"/>
                          <a:pt x="117" y="10"/>
                        </a:cubicBezTo>
                        <a:cubicBezTo>
                          <a:pt x="120" y="7"/>
                          <a:pt x="116" y="0"/>
                          <a:pt x="112" y="2"/>
                        </a:cubicBezTo>
                        <a:cubicBezTo>
                          <a:pt x="75" y="14"/>
                          <a:pt x="40" y="27"/>
                          <a:pt x="3" y="39"/>
                        </a:cubicBezTo>
                        <a:cubicBezTo>
                          <a:pt x="0" y="40"/>
                          <a:pt x="0" y="46"/>
                          <a:pt x="4" y="4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328" name="chenying0907 30">
                    <a:extLst>
                      <a:ext uri="{FF2B5EF4-FFF2-40B4-BE49-F238E27FC236}">
                        <a16:creationId xmlns:a16="http://schemas.microsoft.com/office/drawing/2014/main" id="{368C0A06-B8F2-F2D7-88E7-A373F65BCE6E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192963" y="4932363"/>
                    <a:ext cx="153988" cy="38100"/>
                  </a:xfrm>
                  <a:custGeom>
                    <a:avLst/>
                    <a:gdLst>
                      <a:gd name="T0" fmla="*/ 6 w 148"/>
                      <a:gd name="T1" fmla="*/ 36 h 37"/>
                      <a:gd name="T2" fmla="*/ 137 w 148"/>
                      <a:gd name="T3" fmla="*/ 20 h 37"/>
                      <a:gd name="T4" fmla="*/ 133 w 148"/>
                      <a:gd name="T5" fmla="*/ 3 h 37"/>
                      <a:gd name="T6" fmla="*/ 3 w 148"/>
                      <a:gd name="T7" fmla="*/ 31 h 37"/>
                      <a:gd name="T8" fmla="*/ 6 w 148"/>
                      <a:gd name="T9" fmla="*/ 36 h 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48" h="37">
                        <a:moveTo>
                          <a:pt x="6" y="36"/>
                        </a:moveTo>
                        <a:cubicBezTo>
                          <a:pt x="51" y="28"/>
                          <a:pt x="94" y="36"/>
                          <a:pt x="137" y="20"/>
                        </a:cubicBezTo>
                        <a:cubicBezTo>
                          <a:pt x="148" y="16"/>
                          <a:pt x="144" y="0"/>
                          <a:pt x="133" y="3"/>
                        </a:cubicBezTo>
                        <a:cubicBezTo>
                          <a:pt x="88" y="13"/>
                          <a:pt x="46" y="13"/>
                          <a:pt x="3" y="31"/>
                        </a:cubicBezTo>
                        <a:cubicBezTo>
                          <a:pt x="0" y="32"/>
                          <a:pt x="2" y="37"/>
                          <a:pt x="6" y="3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329" name="chenying0907 31">
                    <a:extLst>
                      <a:ext uri="{FF2B5EF4-FFF2-40B4-BE49-F238E27FC236}">
                        <a16:creationId xmlns:a16="http://schemas.microsoft.com/office/drawing/2014/main" id="{0044DC41-FB66-4630-6513-F8CD2CC572A2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989763" y="4945063"/>
                    <a:ext cx="88900" cy="22225"/>
                  </a:xfrm>
                  <a:custGeom>
                    <a:avLst/>
                    <a:gdLst>
                      <a:gd name="T0" fmla="*/ 4 w 86"/>
                      <a:gd name="T1" fmla="*/ 18 h 22"/>
                      <a:gd name="T2" fmla="*/ 80 w 86"/>
                      <a:gd name="T3" fmla="*/ 10 h 22"/>
                      <a:gd name="T4" fmla="*/ 77 w 86"/>
                      <a:gd name="T5" fmla="*/ 1 h 22"/>
                      <a:gd name="T6" fmla="*/ 4 w 86"/>
                      <a:gd name="T7" fmla="*/ 8 h 22"/>
                      <a:gd name="T8" fmla="*/ 4 w 86"/>
                      <a:gd name="T9" fmla="*/ 18 h 2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6" h="22">
                        <a:moveTo>
                          <a:pt x="4" y="18"/>
                        </a:moveTo>
                        <a:cubicBezTo>
                          <a:pt x="30" y="22"/>
                          <a:pt x="56" y="21"/>
                          <a:pt x="80" y="10"/>
                        </a:cubicBezTo>
                        <a:cubicBezTo>
                          <a:pt x="86" y="8"/>
                          <a:pt x="82" y="0"/>
                          <a:pt x="77" y="1"/>
                        </a:cubicBezTo>
                        <a:cubicBezTo>
                          <a:pt x="53" y="5"/>
                          <a:pt x="28" y="5"/>
                          <a:pt x="4" y="8"/>
                        </a:cubicBezTo>
                        <a:cubicBezTo>
                          <a:pt x="0" y="9"/>
                          <a:pt x="0" y="17"/>
                          <a:pt x="4" y="1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330" name="chenying0907 32">
                    <a:extLst>
                      <a:ext uri="{FF2B5EF4-FFF2-40B4-BE49-F238E27FC236}">
                        <a16:creationId xmlns:a16="http://schemas.microsoft.com/office/drawing/2014/main" id="{7CB82628-48F4-508B-0966-6AEE93ABA976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748463" y="4924426"/>
                    <a:ext cx="80963" cy="31750"/>
                  </a:xfrm>
                  <a:custGeom>
                    <a:avLst/>
                    <a:gdLst>
                      <a:gd name="T0" fmla="*/ 6 w 79"/>
                      <a:gd name="T1" fmla="*/ 17 h 31"/>
                      <a:gd name="T2" fmla="*/ 37 w 79"/>
                      <a:gd name="T3" fmla="*/ 24 h 31"/>
                      <a:gd name="T4" fmla="*/ 72 w 79"/>
                      <a:gd name="T5" fmla="*/ 31 h 31"/>
                      <a:gd name="T6" fmla="*/ 75 w 79"/>
                      <a:gd name="T7" fmla="*/ 21 h 31"/>
                      <a:gd name="T8" fmla="*/ 6 w 79"/>
                      <a:gd name="T9" fmla="*/ 6 h 31"/>
                      <a:gd name="T10" fmla="*/ 6 w 79"/>
                      <a:gd name="T11" fmla="*/ 17 h 3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79" h="31">
                        <a:moveTo>
                          <a:pt x="6" y="17"/>
                        </a:moveTo>
                        <a:cubicBezTo>
                          <a:pt x="16" y="20"/>
                          <a:pt x="27" y="22"/>
                          <a:pt x="37" y="24"/>
                        </a:cubicBezTo>
                        <a:cubicBezTo>
                          <a:pt x="49" y="27"/>
                          <a:pt x="60" y="31"/>
                          <a:pt x="72" y="31"/>
                        </a:cubicBezTo>
                        <a:cubicBezTo>
                          <a:pt x="78" y="31"/>
                          <a:pt x="79" y="24"/>
                          <a:pt x="75" y="21"/>
                        </a:cubicBezTo>
                        <a:cubicBezTo>
                          <a:pt x="56" y="8"/>
                          <a:pt x="28" y="0"/>
                          <a:pt x="6" y="6"/>
                        </a:cubicBezTo>
                        <a:cubicBezTo>
                          <a:pt x="0" y="8"/>
                          <a:pt x="1" y="15"/>
                          <a:pt x="6" y="1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331" name="chenying0907 33">
                    <a:extLst>
                      <a:ext uri="{FF2B5EF4-FFF2-40B4-BE49-F238E27FC236}">
                        <a16:creationId xmlns:a16="http://schemas.microsoft.com/office/drawing/2014/main" id="{D6FD0B60-6A8C-185C-A143-F23D48946838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559551" y="4949826"/>
                    <a:ext cx="68263" cy="61913"/>
                  </a:xfrm>
                  <a:custGeom>
                    <a:avLst/>
                    <a:gdLst>
                      <a:gd name="T0" fmla="*/ 11 w 67"/>
                      <a:gd name="T1" fmla="*/ 56 h 59"/>
                      <a:gd name="T2" fmla="*/ 39 w 67"/>
                      <a:gd name="T3" fmla="*/ 37 h 59"/>
                      <a:gd name="T4" fmla="*/ 63 w 67"/>
                      <a:gd name="T5" fmla="*/ 12 h 59"/>
                      <a:gd name="T6" fmla="*/ 55 w 67"/>
                      <a:gd name="T7" fmla="*/ 4 h 59"/>
                      <a:gd name="T8" fmla="*/ 31 w 67"/>
                      <a:gd name="T9" fmla="*/ 25 h 59"/>
                      <a:gd name="T10" fmla="*/ 4 w 67"/>
                      <a:gd name="T11" fmla="*/ 48 h 59"/>
                      <a:gd name="T12" fmla="*/ 11 w 67"/>
                      <a:gd name="T13" fmla="*/ 56 h 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67" h="59">
                        <a:moveTo>
                          <a:pt x="11" y="56"/>
                        </a:moveTo>
                        <a:cubicBezTo>
                          <a:pt x="21" y="50"/>
                          <a:pt x="30" y="44"/>
                          <a:pt x="39" y="37"/>
                        </a:cubicBezTo>
                        <a:cubicBezTo>
                          <a:pt x="48" y="29"/>
                          <a:pt x="55" y="21"/>
                          <a:pt x="63" y="12"/>
                        </a:cubicBezTo>
                        <a:cubicBezTo>
                          <a:pt x="67" y="7"/>
                          <a:pt x="60" y="0"/>
                          <a:pt x="55" y="4"/>
                        </a:cubicBezTo>
                        <a:cubicBezTo>
                          <a:pt x="47" y="11"/>
                          <a:pt x="39" y="17"/>
                          <a:pt x="31" y="25"/>
                        </a:cubicBezTo>
                        <a:cubicBezTo>
                          <a:pt x="22" y="33"/>
                          <a:pt x="14" y="41"/>
                          <a:pt x="4" y="48"/>
                        </a:cubicBezTo>
                        <a:cubicBezTo>
                          <a:pt x="0" y="52"/>
                          <a:pt x="6" y="59"/>
                          <a:pt x="11" y="5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332" name="chenying0907 34">
                    <a:extLst>
                      <a:ext uri="{FF2B5EF4-FFF2-40B4-BE49-F238E27FC236}">
                        <a16:creationId xmlns:a16="http://schemas.microsoft.com/office/drawing/2014/main" id="{B3C99FE7-3491-B222-7EEF-BE3BD2F0F8F2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375401" y="5078413"/>
                    <a:ext cx="80963" cy="49213"/>
                  </a:xfrm>
                  <a:custGeom>
                    <a:avLst/>
                    <a:gdLst>
                      <a:gd name="T0" fmla="*/ 5 w 78"/>
                      <a:gd name="T1" fmla="*/ 46 h 46"/>
                      <a:gd name="T2" fmla="*/ 41 w 78"/>
                      <a:gd name="T3" fmla="*/ 34 h 46"/>
                      <a:gd name="T4" fmla="*/ 73 w 78"/>
                      <a:gd name="T5" fmla="*/ 11 h 46"/>
                      <a:gd name="T6" fmla="*/ 67 w 78"/>
                      <a:gd name="T7" fmla="*/ 2 h 46"/>
                      <a:gd name="T8" fmla="*/ 33 w 78"/>
                      <a:gd name="T9" fmla="*/ 21 h 46"/>
                      <a:gd name="T10" fmla="*/ 3 w 78"/>
                      <a:gd name="T11" fmla="*/ 41 h 46"/>
                      <a:gd name="T12" fmla="*/ 5 w 78"/>
                      <a:gd name="T13" fmla="*/ 46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78" h="46">
                        <a:moveTo>
                          <a:pt x="5" y="46"/>
                        </a:moveTo>
                        <a:cubicBezTo>
                          <a:pt x="17" y="42"/>
                          <a:pt x="29" y="41"/>
                          <a:pt x="41" y="34"/>
                        </a:cubicBezTo>
                        <a:cubicBezTo>
                          <a:pt x="53" y="28"/>
                          <a:pt x="63" y="20"/>
                          <a:pt x="73" y="11"/>
                        </a:cubicBezTo>
                        <a:cubicBezTo>
                          <a:pt x="78" y="6"/>
                          <a:pt x="72" y="0"/>
                          <a:pt x="67" y="2"/>
                        </a:cubicBezTo>
                        <a:cubicBezTo>
                          <a:pt x="55" y="8"/>
                          <a:pt x="44" y="14"/>
                          <a:pt x="33" y="21"/>
                        </a:cubicBezTo>
                        <a:cubicBezTo>
                          <a:pt x="23" y="28"/>
                          <a:pt x="14" y="37"/>
                          <a:pt x="3" y="41"/>
                        </a:cubicBezTo>
                        <a:cubicBezTo>
                          <a:pt x="0" y="42"/>
                          <a:pt x="2" y="46"/>
                          <a:pt x="5" y="4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333" name="chenying0907 35">
                    <a:extLst>
                      <a:ext uri="{FF2B5EF4-FFF2-40B4-BE49-F238E27FC236}">
                        <a16:creationId xmlns:a16="http://schemas.microsoft.com/office/drawing/2014/main" id="{FF3EEE66-5DCE-C9D3-C90D-1C67B293A040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167438" y="5192713"/>
                    <a:ext cx="114300" cy="50800"/>
                  </a:xfrm>
                  <a:custGeom>
                    <a:avLst/>
                    <a:gdLst>
                      <a:gd name="T0" fmla="*/ 10 w 110"/>
                      <a:gd name="T1" fmla="*/ 48 h 50"/>
                      <a:gd name="T2" fmla="*/ 105 w 110"/>
                      <a:gd name="T3" fmla="*/ 11 h 50"/>
                      <a:gd name="T4" fmla="*/ 102 w 110"/>
                      <a:gd name="T5" fmla="*/ 2 h 50"/>
                      <a:gd name="T6" fmla="*/ 7 w 110"/>
                      <a:gd name="T7" fmla="*/ 37 h 50"/>
                      <a:gd name="T8" fmla="*/ 10 w 110"/>
                      <a:gd name="T9" fmla="*/ 48 h 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0" h="50">
                        <a:moveTo>
                          <a:pt x="10" y="48"/>
                        </a:moveTo>
                        <a:cubicBezTo>
                          <a:pt x="45" y="42"/>
                          <a:pt x="75" y="29"/>
                          <a:pt x="105" y="11"/>
                        </a:cubicBezTo>
                        <a:cubicBezTo>
                          <a:pt x="110" y="8"/>
                          <a:pt x="107" y="0"/>
                          <a:pt x="102" y="2"/>
                        </a:cubicBezTo>
                        <a:cubicBezTo>
                          <a:pt x="71" y="15"/>
                          <a:pt x="40" y="30"/>
                          <a:pt x="7" y="37"/>
                        </a:cubicBezTo>
                        <a:cubicBezTo>
                          <a:pt x="0" y="39"/>
                          <a:pt x="3" y="50"/>
                          <a:pt x="10" y="4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334" name="chenying0907 36">
                    <a:extLst>
                      <a:ext uri="{FF2B5EF4-FFF2-40B4-BE49-F238E27FC236}">
                        <a16:creationId xmlns:a16="http://schemas.microsoft.com/office/drawing/2014/main" id="{A1984DB4-3B55-39C1-CCA3-62ED0E70CBA5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929313" y="5272088"/>
                    <a:ext cx="131763" cy="36513"/>
                  </a:xfrm>
                  <a:custGeom>
                    <a:avLst/>
                    <a:gdLst>
                      <a:gd name="T0" fmla="*/ 7 w 128"/>
                      <a:gd name="T1" fmla="*/ 30 h 35"/>
                      <a:gd name="T2" fmla="*/ 120 w 128"/>
                      <a:gd name="T3" fmla="*/ 16 h 35"/>
                      <a:gd name="T4" fmla="*/ 114 w 128"/>
                      <a:gd name="T5" fmla="*/ 2 h 35"/>
                      <a:gd name="T6" fmla="*/ 7 w 128"/>
                      <a:gd name="T7" fmla="*/ 18 h 35"/>
                      <a:gd name="T8" fmla="*/ 7 w 128"/>
                      <a:gd name="T9" fmla="*/ 30 h 3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8" h="35">
                        <a:moveTo>
                          <a:pt x="7" y="30"/>
                        </a:moveTo>
                        <a:cubicBezTo>
                          <a:pt x="47" y="33"/>
                          <a:pt x="84" y="35"/>
                          <a:pt x="120" y="16"/>
                        </a:cubicBezTo>
                        <a:cubicBezTo>
                          <a:pt x="128" y="11"/>
                          <a:pt x="122" y="0"/>
                          <a:pt x="114" y="2"/>
                        </a:cubicBezTo>
                        <a:cubicBezTo>
                          <a:pt x="79" y="10"/>
                          <a:pt x="43" y="15"/>
                          <a:pt x="7" y="18"/>
                        </a:cubicBezTo>
                        <a:cubicBezTo>
                          <a:pt x="0" y="18"/>
                          <a:pt x="0" y="29"/>
                          <a:pt x="7" y="3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335" name="chenying0907 37">
                    <a:extLst>
                      <a:ext uri="{FF2B5EF4-FFF2-40B4-BE49-F238E27FC236}">
                        <a16:creationId xmlns:a16="http://schemas.microsoft.com/office/drawing/2014/main" id="{04171DB1-0176-7CF5-8A34-1B04F5FBA68E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719763" y="5281613"/>
                    <a:ext cx="104775" cy="34925"/>
                  </a:xfrm>
                  <a:custGeom>
                    <a:avLst/>
                    <a:gdLst>
                      <a:gd name="T0" fmla="*/ 3 w 101"/>
                      <a:gd name="T1" fmla="*/ 11 h 33"/>
                      <a:gd name="T2" fmla="*/ 94 w 101"/>
                      <a:gd name="T3" fmla="*/ 29 h 33"/>
                      <a:gd name="T4" fmla="*/ 94 w 101"/>
                      <a:gd name="T5" fmla="*/ 15 h 33"/>
                      <a:gd name="T6" fmla="*/ 6 w 101"/>
                      <a:gd name="T7" fmla="*/ 3 h 33"/>
                      <a:gd name="T8" fmla="*/ 3 w 101"/>
                      <a:gd name="T9" fmla="*/ 11 h 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1" h="33">
                        <a:moveTo>
                          <a:pt x="3" y="11"/>
                        </a:moveTo>
                        <a:cubicBezTo>
                          <a:pt x="29" y="28"/>
                          <a:pt x="65" y="33"/>
                          <a:pt x="94" y="29"/>
                        </a:cubicBezTo>
                        <a:cubicBezTo>
                          <a:pt x="101" y="28"/>
                          <a:pt x="101" y="16"/>
                          <a:pt x="94" y="15"/>
                        </a:cubicBezTo>
                        <a:cubicBezTo>
                          <a:pt x="66" y="10"/>
                          <a:pt x="34" y="0"/>
                          <a:pt x="6" y="3"/>
                        </a:cubicBezTo>
                        <a:cubicBezTo>
                          <a:pt x="1" y="3"/>
                          <a:pt x="0" y="9"/>
                          <a:pt x="3" y="1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336" name="chenying0907 38">
                    <a:extLst>
                      <a:ext uri="{FF2B5EF4-FFF2-40B4-BE49-F238E27FC236}">
                        <a16:creationId xmlns:a16="http://schemas.microsoft.com/office/drawing/2014/main" id="{3E26C304-63C7-4ED9-E27F-A2217E2A625D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516563" y="5238751"/>
                    <a:ext cx="103188" cy="33338"/>
                  </a:xfrm>
                  <a:custGeom>
                    <a:avLst/>
                    <a:gdLst>
                      <a:gd name="T0" fmla="*/ 5 w 100"/>
                      <a:gd name="T1" fmla="*/ 9 h 32"/>
                      <a:gd name="T2" fmla="*/ 92 w 100"/>
                      <a:gd name="T3" fmla="*/ 31 h 32"/>
                      <a:gd name="T4" fmla="*/ 94 w 100"/>
                      <a:gd name="T5" fmla="*/ 22 h 32"/>
                      <a:gd name="T6" fmla="*/ 7 w 100"/>
                      <a:gd name="T7" fmla="*/ 1 h 32"/>
                      <a:gd name="T8" fmla="*/ 5 w 100"/>
                      <a:gd name="T9" fmla="*/ 9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0" h="32">
                        <a:moveTo>
                          <a:pt x="5" y="9"/>
                        </a:moveTo>
                        <a:cubicBezTo>
                          <a:pt x="34" y="18"/>
                          <a:pt x="62" y="26"/>
                          <a:pt x="92" y="31"/>
                        </a:cubicBezTo>
                        <a:cubicBezTo>
                          <a:pt x="98" y="32"/>
                          <a:pt x="100" y="24"/>
                          <a:pt x="94" y="22"/>
                        </a:cubicBezTo>
                        <a:cubicBezTo>
                          <a:pt x="66" y="13"/>
                          <a:pt x="37" y="6"/>
                          <a:pt x="7" y="1"/>
                        </a:cubicBezTo>
                        <a:cubicBezTo>
                          <a:pt x="2" y="0"/>
                          <a:pt x="0" y="7"/>
                          <a:pt x="5" y="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337" name="chenying0907 39">
                    <a:extLst>
                      <a:ext uri="{FF2B5EF4-FFF2-40B4-BE49-F238E27FC236}">
                        <a16:creationId xmlns:a16="http://schemas.microsoft.com/office/drawing/2014/main" id="{6E3F0A76-0927-20EE-A738-A07148E7C9AD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327651" y="5132388"/>
                    <a:ext cx="85725" cy="60325"/>
                  </a:xfrm>
                  <a:custGeom>
                    <a:avLst/>
                    <a:gdLst>
                      <a:gd name="T0" fmla="*/ 2 w 82"/>
                      <a:gd name="T1" fmla="*/ 8 h 58"/>
                      <a:gd name="T2" fmla="*/ 71 w 82"/>
                      <a:gd name="T3" fmla="*/ 57 h 58"/>
                      <a:gd name="T4" fmla="*/ 74 w 82"/>
                      <a:gd name="T5" fmla="*/ 44 h 58"/>
                      <a:gd name="T6" fmla="*/ 11 w 82"/>
                      <a:gd name="T7" fmla="*/ 3 h 58"/>
                      <a:gd name="T8" fmla="*/ 2 w 82"/>
                      <a:gd name="T9" fmla="*/ 8 h 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2" h="58">
                        <a:moveTo>
                          <a:pt x="2" y="8"/>
                        </a:moveTo>
                        <a:cubicBezTo>
                          <a:pt x="14" y="38"/>
                          <a:pt x="41" y="52"/>
                          <a:pt x="71" y="57"/>
                        </a:cubicBezTo>
                        <a:cubicBezTo>
                          <a:pt x="79" y="58"/>
                          <a:pt x="82" y="47"/>
                          <a:pt x="74" y="44"/>
                        </a:cubicBezTo>
                        <a:cubicBezTo>
                          <a:pt x="51" y="35"/>
                          <a:pt x="30" y="19"/>
                          <a:pt x="11" y="3"/>
                        </a:cubicBezTo>
                        <a:cubicBezTo>
                          <a:pt x="8" y="0"/>
                          <a:pt x="0" y="3"/>
                          <a:pt x="2" y="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338" name="chenying0907 40">
                    <a:extLst>
                      <a:ext uri="{FF2B5EF4-FFF2-40B4-BE49-F238E27FC236}">
                        <a16:creationId xmlns:a16="http://schemas.microsoft.com/office/drawing/2014/main" id="{E12F9764-8722-FAB2-1C25-ADBBFB7BC1D7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167313" y="4940301"/>
                    <a:ext cx="87313" cy="103188"/>
                  </a:xfrm>
                  <a:custGeom>
                    <a:avLst/>
                    <a:gdLst>
                      <a:gd name="T0" fmla="*/ 4 w 83"/>
                      <a:gd name="T1" fmla="*/ 13 h 98"/>
                      <a:gd name="T2" fmla="*/ 72 w 83"/>
                      <a:gd name="T3" fmla="*/ 94 h 98"/>
                      <a:gd name="T4" fmla="*/ 80 w 83"/>
                      <a:gd name="T5" fmla="*/ 87 h 98"/>
                      <a:gd name="T6" fmla="*/ 13 w 83"/>
                      <a:gd name="T7" fmla="*/ 4 h 98"/>
                      <a:gd name="T8" fmla="*/ 4 w 83"/>
                      <a:gd name="T9" fmla="*/ 13 h 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3" h="98">
                        <a:moveTo>
                          <a:pt x="4" y="13"/>
                        </a:moveTo>
                        <a:cubicBezTo>
                          <a:pt x="23" y="41"/>
                          <a:pt x="44" y="74"/>
                          <a:pt x="72" y="94"/>
                        </a:cubicBezTo>
                        <a:cubicBezTo>
                          <a:pt x="76" y="98"/>
                          <a:pt x="83" y="91"/>
                          <a:pt x="80" y="87"/>
                        </a:cubicBezTo>
                        <a:cubicBezTo>
                          <a:pt x="61" y="58"/>
                          <a:pt x="41" y="25"/>
                          <a:pt x="13" y="4"/>
                        </a:cubicBezTo>
                        <a:cubicBezTo>
                          <a:pt x="8" y="0"/>
                          <a:pt x="0" y="8"/>
                          <a:pt x="4" y="1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339" name="chenying0907 41">
                    <a:extLst>
                      <a:ext uri="{FF2B5EF4-FFF2-40B4-BE49-F238E27FC236}">
                        <a16:creationId xmlns:a16="http://schemas.microsoft.com/office/drawing/2014/main" id="{D02892A5-EC6F-8A28-0A8E-055EE1983FD4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113338" y="4803776"/>
                    <a:ext cx="50800" cy="74613"/>
                  </a:xfrm>
                  <a:custGeom>
                    <a:avLst/>
                    <a:gdLst>
                      <a:gd name="T0" fmla="*/ 2 w 49"/>
                      <a:gd name="T1" fmla="*/ 6 h 71"/>
                      <a:gd name="T2" fmla="*/ 15 w 49"/>
                      <a:gd name="T3" fmla="*/ 35 h 71"/>
                      <a:gd name="T4" fmla="*/ 35 w 49"/>
                      <a:gd name="T5" fmla="*/ 65 h 71"/>
                      <a:gd name="T6" fmla="*/ 45 w 49"/>
                      <a:gd name="T7" fmla="*/ 59 h 71"/>
                      <a:gd name="T8" fmla="*/ 26 w 49"/>
                      <a:gd name="T9" fmla="*/ 28 h 71"/>
                      <a:gd name="T10" fmla="*/ 5 w 49"/>
                      <a:gd name="T11" fmla="*/ 3 h 71"/>
                      <a:gd name="T12" fmla="*/ 2 w 49"/>
                      <a:gd name="T13" fmla="*/ 6 h 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49" h="71">
                        <a:moveTo>
                          <a:pt x="2" y="6"/>
                        </a:moveTo>
                        <a:cubicBezTo>
                          <a:pt x="6" y="15"/>
                          <a:pt x="10" y="25"/>
                          <a:pt x="15" y="35"/>
                        </a:cubicBezTo>
                        <a:cubicBezTo>
                          <a:pt x="21" y="46"/>
                          <a:pt x="27" y="55"/>
                          <a:pt x="35" y="65"/>
                        </a:cubicBezTo>
                        <a:cubicBezTo>
                          <a:pt x="39" y="71"/>
                          <a:pt x="49" y="66"/>
                          <a:pt x="45" y="59"/>
                        </a:cubicBezTo>
                        <a:cubicBezTo>
                          <a:pt x="39" y="49"/>
                          <a:pt x="33" y="38"/>
                          <a:pt x="26" y="28"/>
                        </a:cubicBezTo>
                        <a:cubicBezTo>
                          <a:pt x="20" y="19"/>
                          <a:pt x="13" y="11"/>
                          <a:pt x="5" y="3"/>
                        </a:cubicBezTo>
                        <a:cubicBezTo>
                          <a:pt x="4" y="0"/>
                          <a:pt x="0" y="3"/>
                          <a:pt x="2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340" name="chenying0907 42">
                    <a:extLst>
                      <a:ext uri="{FF2B5EF4-FFF2-40B4-BE49-F238E27FC236}">
                        <a16:creationId xmlns:a16="http://schemas.microsoft.com/office/drawing/2014/main" id="{F6AE44A1-933F-EDD3-5423-B3D5ECF64CA9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035551" y="4613276"/>
                    <a:ext cx="60325" cy="101600"/>
                  </a:xfrm>
                  <a:custGeom>
                    <a:avLst/>
                    <a:gdLst>
                      <a:gd name="T0" fmla="*/ 2 w 58"/>
                      <a:gd name="T1" fmla="*/ 8 h 97"/>
                      <a:gd name="T2" fmla="*/ 45 w 58"/>
                      <a:gd name="T3" fmla="*/ 91 h 97"/>
                      <a:gd name="T4" fmla="*/ 56 w 58"/>
                      <a:gd name="T5" fmla="*/ 84 h 97"/>
                      <a:gd name="T6" fmla="*/ 11 w 58"/>
                      <a:gd name="T7" fmla="*/ 4 h 97"/>
                      <a:gd name="T8" fmla="*/ 2 w 58"/>
                      <a:gd name="T9" fmla="*/ 8 h 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8" h="97">
                        <a:moveTo>
                          <a:pt x="2" y="8"/>
                        </a:moveTo>
                        <a:cubicBezTo>
                          <a:pt x="10" y="37"/>
                          <a:pt x="25" y="67"/>
                          <a:pt x="45" y="91"/>
                        </a:cubicBezTo>
                        <a:cubicBezTo>
                          <a:pt x="50" y="97"/>
                          <a:pt x="58" y="91"/>
                          <a:pt x="56" y="84"/>
                        </a:cubicBezTo>
                        <a:cubicBezTo>
                          <a:pt x="49" y="54"/>
                          <a:pt x="29" y="28"/>
                          <a:pt x="11" y="4"/>
                        </a:cubicBezTo>
                        <a:cubicBezTo>
                          <a:pt x="7" y="0"/>
                          <a:pt x="0" y="2"/>
                          <a:pt x="2" y="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341" name="chenying0907 43">
                    <a:extLst>
                      <a:ext uri="{FF2B5EF4-FFF2-40B4-BE49-F238E27FC236}">
                        <a16:creationId xmlns:a16="http://schemas.microsoft.com/office/drawing/2014/main" id="{FCA8529C-420A-03D8-ED71-97AEA7CB8F1D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221163" y="4760913"/>
                    <a:ext cx="82550" cy="20638"/>
                  </a:xfrm>
                  <a:custGeom>
                    <a:avLst/>
                    <a:gdLst>
                      <a:gd name="T0" fmla="*/ 2 w 79"/>
                      <a:gd name="T1" fmla="*/ 4 h 19"/>
                      <a:gd name="T2" fmla="*/ 74 w 79"/>
                      <a:gd name="T3" fmla="*/ 19 h 19"/>
                      <a:gd name="T4" fmla="*/ 76 w 79"/>
                      <a:gd name="T5" fmla="*/ 14 h 19"/>
                      <a:gd name="T6" fmla="*/ 3 w 79"/>
                      <a:gd name="T7" fmla="*/ 0 h 19"/>
                      <a:gd name="T8" fmla="*/ 2 w 79"/>
                      <a:gd name="T9" fmla="*/ 4 h 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9" h="19">
                        <a:moveTo>
                          <a:pt x="2" y="4"/>
                        </a:moveTo>
                        <a:cubicBezTo>
                          <a:pt x="26" y="11"/>
                          <a:pt x="50" y="14"/>
                          <a:pt x="74" y="19"/>
                        </a:cubicBezTo>
                        <a:cubicBezTo>
                          <a:pt x="77" y="19"/>
                          <a:pt x="79" y="15"/>
                          <a:pt x="76" y="14"/>
                        </a:cubicBezTo>
                        <a:cubicBezTo>
                          <a:pt x="52" y="8"/>
                          <a:pt x="27" y="7"/>
                          <a:pt x="3" y="0"/>
                        </a:cubicBezTo>
                        <a:cubicBezTo>
                          <a:pt x="1" y="0"/>
                          <a:pt x="0" y="3"/>
                          <a:pt x="2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342" name="chenying0907 44">
                    <a:extLst>
                      <a:ext uri="{FF2B5EF4-FFF2-40B4-BE49-F238E27FC236}">
                        <a16:creationId xmlns:a16="http://schemas.microsoft.com/office/drawing/2014/main" id="{DFB3657C-92D0-CCBE-5BF2-E6752A90B0EE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384676" y="4772026"/>
                    <a:ext cx="106363" cy="17463"/>
                  </a:xfrm>
                  <a:custGeom>
                    <a:avLst/>
                    <a:gdLst>
                      <a:gd name="T0" fmla="*/ 5 w 102"/>
                      <a:gd name="T1" fmla="*/ 16 h 17"/>
                      <a:gd name="T2" fmla="*/ 98 w 102"/>
                      <a:gd name="T3" fmla="*/ 10 h 17"/>
                      <a:gd name="T4" fmla="*/ 98 w 102"/>
                      <a:gd name="T5" fmla="*/ 3 h 17"/>
                      <a:gd name="T6" fmla="*/ 3 w 102"/>
                      <a:gd name="T7" fmla="*/ 11 h 17"/>
                      <a:gd name="T8" fmla="*/ 5 w 102"/>
                      <a:gd name="T9" fmla="*/ 16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2" h="17">
                        <a:moveTo>
                          <a:pt x="5" y="16"/>
                        </a:moveTo>
                        <a:cubicBezTo>
                          <a:pt x="35" y="11"/>
                          <a:pt x="67" y="13"/>
                          <a:pt x="98" y="10"/>
                        </a:cubicBezTo>
                        <a:cubicBezTo>
                          <a:pt x="102" y="10"/>
                          <a:pt x="102" y="3"/>
                          <a:pt x="98" y="3"/>
                        </a:cubicBezTo>
                        <a:cubicBezTo>
                          <a:pt x="66" y="0"/>
                          <a:pt x="34" y="2"/>
                          <a:pt x="3" y="11"/>
                        </a:cubicBezTo>
                        <a:cubicBezTo>
                          <a:pt x="0" y="12"/>
                          <a:pt x="1" y="17"/>
                          <a:pt x="5" y="1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343" name="chenying0907 45">
                    <a:extLst>
                      <a:ext uri="{FF2B5EF4-FFF2-40B4-BE49-F238E27FC236}">
                        <a16:creationId xmlns:a16="http://schemas.microsoft.com/office/drawing/2014/main" id="{5EA40E8D-9B98-209D-DF81-4A3015D81259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584701" y="4762501"/>
                    <a:ext cx="90488" cy="34925"/>
                  </a:xfrm>
                  <a:custGeom>
                    <a:avLst/>
                    <a:gdLst>
                      <a:gd name="T0" fmla="*/ 4 w 87"/>
                      <a:gd name="T1" fmla="*/ 20 h 33"/>
                      <a:gd name="T2" fmla="*/ 83 w 87"/>
                      <a:gd name="T3" fmla="*/ 12 h 33"/>
                      <a:gd name="T4" fmla="*/ 77 w 87"/>
                      <a:gd name="T5" fmla="*/ 2 h 33"/>
                      <a:gd name="T6" fmla="*/ 6 w 87"/>
                      <a:gd name="T7" fmla="*/ 10 h 33"/>
                      <a:gd name="T8" fmla="*/ 4 w 87"/>
                      <a:gd name="T9" fmla="*/ 20 h 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7" h="33">
                        <a:moveTo>
                          <a:pt x="4" y="20"/>
                        </a:moveTo>
                        <a:cubicBezTo>
                          <a:pt x="29" y="33"/>
                          <a:pt x="61" y="33"/>
                          <a:pt x="83" y="12"/>
                        </a:cubicBezTo>
                        <a:cubicBezTo>
                          <a:pt x="87" y="9"/>
                          <a:pt x="83" y="0"/>
                          <a:pt x="77" y="2"/>
                        </a:cubicBezTo>
                        <a:cubicBezTo>
                          <a:pt x="55" y="11"/>
                          <a:pt x="30" y="13"/>
                          <a:pt x="6" y="10"/>
                        </a:cubicBezTo>
                        <a:cubicBezTo>
                          <a:pt x="1" y="10"/>
                          <a:pt x="0" y="17"/>
                          <a:pt x="4" y="2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344" name="chenying0907 46">
                    <a:extLst>
                      <a:ext uri="{FF2B5EF4-FFF2-40B4-BE49-F238E27FC236}">
                        <a16:creationId xmlns:a16="http://schemas.microsoft.com/office/drawing/2014/main" id="{2E11012B-F0EF-4257-6167-D958D80127B3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751388" y="4727576"/>
                    <a:ext cx="88900" cy="25400"/>
                  </a:xfrm>
                  <a:custGeom>
                    <a:avLst/>
                    <a:gdLst>
                      <a:gd name="T0" fmla="*/ 5 w 86"/>
                      <a:gd name="T1" fmla="*/ 24 h 25"/>
                      <a:gd name="T2" fmla="*/ 79 w 86"/>
                      <a:gd name="T3" fmla="*/ 11 h 25"/>
                      <a:gd name="T4" fmla="*/ 76 w 86"/>
                      <a:gd name="T5" fmla="*/ 1 h 25"/>
                      <a:gd name="T6" fmla="*/ 41 w 86"/>
                      <a:gd name="T7" fmla="*/ 8 h 25"/>
                      <a:gd name="T8" fmla="*/ 5 w 86"/>
                      <a:gd name="T9" fmla="*/ 17 h 25"/>
                      <a:gd name="T10" fmla="*/ 5 w 86"/>
                      <a:gd name="T11" fmla="*/ 24 h 2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86" h="25">
                        <a:moveTo>
                          <a:pt x="5" y="24"/>
                        </a:moveTo>
                        <a:cubicBezTo>
                          <a:pt x="32" y="25"/>
                          <a:pt x="54" y="20"/>
                          <a:pt x="79" y="11"/>
                        </a:cubicBezTo>
                        <a:cubicBezTo>
                          <a:pt x="86" y="9"/>
                          <a:pt x="83" y="0"/>
                          <a:pt x="76" y="1"/>
                        </a:cubicBezTo>
                        <a:cubicBezTo>
                          <a:pt x="64" y="3"/>
                          <a:pt x="53" y="5"/>
                          <a:pt x="41" y="8"/>
                        </a:cubicBezTo>
                        <a:cubicBezTo>
                          <a:pt x="30" y="11"/>
                          <a:pt x="17" y="16"/>
                          <a:pt x="5" y="17"/>
                        </a:cubicBezTo>
                        <a:cubicBezTo>
                          <a:pt x="0" y="17"/>
                          <a:pt x="0" y="24"/>
                          <a:pt x="5" y="2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345" name="chenying0907 47">
                    <a:extLst>
                      <a:ext uri="{FF2B5EF4-FFF2-40B4-BE49-F238E27FC236}">
                        <a16:creationId xmlns:a16="http://schemas.microsoft.com/office/drawing/2014/main" id="{5D129C7A-84B6-F2EA-5FDA-5C9B89EAFD7A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892676" y="4657726"/>
                    <a:ext cx="92075" cy="52388"/>
                  </a:xfrm>
                  <a:custGeom>
                    <a:avLst/>
                    <a:gdLst>
                      <a:gd name="T0" fmla="*/ 9 w 89"/>
                      <a:gd name="T1" fmla="*/ 48 h 50"/>
                      <a:gd name="T2" fmla="*/ 43 w 89"/>
                      <a:gd name="T3" fmla="*/ 32 h 50"/>
                      <a:gd name="T4" fmla="*/ 81 w 89"/>
                      <a:gd name="T5" fmla="*/ 15 h 50"/>
                      <a:gd name="T6" fmla="*/ 77 w 89"/>
                      <a:gd name="T7" fmla="*/ 1 h 50"/>
                      <a:gd name="T8" fmla="*/ 38 w 89"/>
                      <a:gd name="T9" fmla="*/ 14 h 50"/>
                      <a:gd name="T10" fmla="*/ 4 w 89"/>
                      <a:gd name="T11" fmla="*/ 41 h 50"/>
                      <a:gd name="T12" fmla="*/ 9 w 89"/>
                      <a:gd name="T13" fmla="*/ 48 h 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89" h="50">
                        <a:moveTo>
                          <a:pt x="9" y="48"/>
                        </a:moveTo>
                        <a:cubicBezTo>
                          <a:pt x="20" y="42"/>
                          <a:pt x="32" y="37"/>
                          <a:pt x="43" y="32"/>
                        </a:cubicBezTo>
                        <a:cubicBezTo>
                          <a:pt x="55" y="26"/>
                          <a:pt x="68" y="20"/>
                          <a:pt x="81" y="15"/>
                        </a:cubicBezTo>
                        <a:cubicBezTo>
                          <a:pt x="89" y="11"/>
                          <a:pt x="86" y="0"/>
                          <a:pt x="77" y="1"/>
                        </a:cubicBezTo>
                        <a:cubicBezTo>
                          <a:pt x="62" y="4"/>
                          <a:pt x="51" y="7"/>
                          <a:pt x="38" y="14"/>
                        </a:cubicBezTo>
                        <a:cubicBezTo>
                          <a:pt x="25" y="22"/>
                          <a:pt x="15" y="32"/>
                          <a:pt x="4" y="41"/>
                        </a:cubicBezTo>
                        <a:cubicBezTo>
                          <a:pt x="0" y="44"/>
                          <a:pt x="5" y="50"/>
                          <a:pt x="9" y="4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346" name="chenying0907 48">
                    <a:extLst>
                      <a:ext uri="{FF2B5EF4-FFF2-40B4-BE49-F238E27FC236}">
                        <a16:creationId xmlns:a16="http://schemas.microsoft.com/office/drawing/2014/main" id="{A48EB712-6751-740C-DBB0-45904376086F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024313" y="4714876"/>
                    <a:ext cx="93663" cy="31750"/>
                  </a:xfrm>
                  <a:custGeom>
                    <a:avLst/>
                    <a:gdLst>
                      <a:gd name="T0" fmla="*/ 3 w 91"/>
                      <a:gd name="T1" fmla="*/ 6 h 31"/>
                      <a:gd name="T2" fmla="*/ 83 w 91"/>
                      <a:gd name="T3" fmla="*/ 30 h 31"/>
                      <a:gd name="T4" fmla="*/ 85 w 91"/>
                      <a:gd name="T5" fmla="*/ 21 h 31"/>
                      <a:gd name="T6" fmla="*/ 5 w 91"/>
                      <a:gd name="T7" fmla="*/ 1 h 31"/>
                      <a:gd name="T8" fmla="*/ 3 w 91"/>
                      <a:gd name="T9" fmla="*/ 6 h 3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1" h="31">
                        <a:moveTo>
                          <a:pt x="3" y="6"/>
                        </a:moveTo>
                        <a:cubicBezTo>
                          <a:pt x="29" y="18"/>
                          <a:pt x="55" y="25"/>
                          <a:pt x="83" y="30"/>
                        </a:cubicBezTo>
                        <a:cubicBezTo>
                          <a:pt x="89" y="31"/>
                          <a:pt x="91" y="23"/>
                          <a:pt x="85" y="21"/>
                        </a:cubicBezTo>
                        <a:cubicBezTo>
                          <a:pt x="59" y="12"/>
                          <a:pt x="33" y="6"/>
                          <a:pt x="5" y="1"/>
                        </a:cubicBezTo>
                        <a:cubicBezTo>
                          <a:pt x="2" y="0"/>
                          <a:pt x="0" y="5"/>
                          <a:pt x="3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347" name="chenying0907 49">
                    <a:extLst>
                      <a:ext uri="{FF2B5EF4-FFF2-40B4-BE49-F238E27FC236}">
                        <a16:creationId xmlns:a16="http://schemas.microsoft.com/office/drawing/2014/main" id="{A9F8FA65-A50F-9D12-5F88-513905F33C26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851276" y="4625976"/>
                    <a:ext cx="98425" cy="63500"/>
                  </a:xfrm>
                  <a:custGeom>
                    <a:avLst/>
                    <a:gdLst>
                      <a:gd name="T0" fmla="*/ 2 w 94"/>
                      <a:gd name="T1" fmla="*/ 4 h 61"/>
                      <a:gd name="T2" fmla="*/ 82 w 94"/>
                      <a:gd name="T3" fmla="*/ 60 h 61"/>
                      <a:gd name="T4" fmla="*/ 88 w 94"/>
                      <a:gd name="T5" fmla="*/ 49 h 61"/>
                      <a:gd name="T6" fmla="*/ 5 w 94"/>
                      <a:gd name="T7" fmla="*/ 1 h 61"/>
                      <a:gd name="T8" fmla="*/ 2 w 94"/>
                      <a:gd name="T9" fmla="*/ 4 h 6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4" h="61">
                        <a:moveTo>
                          <a:pt x="2" y="4"/>
                        </a:moveTo>
                        <a:cubicBezTo>
                          <a:pt x="26" y="27"/>
                          <a:pt x="50" y="51"/>
                          <a:pt x="82" y="60"/>
                        </a:cubicBezTo>
                        <a:cubicBezTo>
                          <a:pt x="88" y="61"/>
                          <a:pt x="94" y="53"/>
                          <a:pt x="88" y="49"/>
                        </a:cubicBezTo>
                        <a:cubicBezTo>
                          <a:pt x="64" y="28"/>
                          <a:pt x="35" y="13"/>
                          <a:pt x="5" y="1"/>
                        </a:cubicBezTo>
                        <a:cubicBezTo>
                          <a:pt x="3" y="0"/>
                          <a:pt x="0" y="2"/>
                          <a:pt x="2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348" name="chenying0907 50">
                    <a:extLst>
                      <a:ext uri="{FF2B5EF4-FFF2-40B4-BE49-F238E27FC236}">
                        <a16:creationId xmlns:a16="http://schemas.microsoft.com/office/drawing/2014/main" id="{625C5467-4B89-B98B-2EF3-F9F95575F040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706813" y="4486276"/>
                    <a:ext cx="82550" cy="73025"/>
                  </a:xfrm>
                  <a:custGeom>
                    <a:avLst/>
                    <a:gdLst>
                      <a:gd name="T0" fmla="*/ 2 w 79"/>
                      <a:gd name="T1" fmla="*/ 9 h 71"/>
                      <a:gd name="T2" fmla="*/ 68 w 79"/>
                      <a:gd name="T3" fmla="*/ 69 h 71"/>
                      <a:gd name="T4" fmla="*/ 75 w 79"/>
                      <a:gd name="T5" fmla="*/ 61 h 71"/>
                      <a:gd name="T6" fmla="*/ 9 w 79"/>
                      <a:gd name="T7" fmla="*/ 4 h 71"/>
                      <a:gd name="T8" fmla="*/ 2 w 79"/>
                      <a:gd name="T9" fmla="*/ 9 h 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9" h="71">
                        <a:moveTo>
                          <a:pt x="2" y="9"/>
                        </a:moveTo>
                        <a:cubicBezTo>
                          <a:pt x="15" y="34"/>
                          <a:pt x="42" y="57"/>
                          <a:pt x="68" y="69"/>
                        </a:cubicBezTo>
                        <a:cubicBezTo>
                          <a:pt x="73" y="71"/>
                          <a:pt x="79" y="65"/>
                          <a:pt x="75" y="61"/>
                        </a:cubicBezTo>
                        <a:cubicBezTo>
                          <a:pt x="53" y="40"/>
                          <a:pt x="28" y="25"/>
                          <a:pt x="9" y="4"/>
                        </a:cubicBezTo>
                        <a:cubicBezTo>
                          <a:pt x="5" y="0"/>
                          <a:pt x="0" y="5"/>
                          <a:pt x="2" y="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349" name="chenying0907 51">
                    <a:extLst>
                      <a:ext uri="{FF2B5EF4-FFF2-40B4-BE49-F238E27FC236}">
                        <a16:creationId xmlns:a16="http://schemas.microsoft.com/office/drawing/2014/main" id="{AF9072E5-FDD3-C51B-6955-678DB8CCF41B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595688" y="4313238"/>
                    <a:ext cx="57150" cy="82550"/>
                  </a:xfrm>
                  <a:custGeom>
                    <a:avLst/>
                    <a:gdLst>
                      <a:gd name="T0" fmla="*/ 1 w 56"/>
                      <a:gd name="T1" fmla="*/ 6 h 79"/>
                      <a:gd name="T2" fmla="*/ 45 w 56"/>
                      <a:gd name="T3" fmla="*/ 75 h 79"/>
                      <a:gd name="T4" fmla="*/ 52 w 56"/>
                      <a:gd name="T5" fmla="*/ 68 h 79"/>
                      <a:gd name="T6" fmla="*/ 9 w 56"/>
                      <a:gd name="T7" fmla="*/ 4 h 79"/>
                      <a:gd name="T8" fmla="*/ 1 w 56"/>
                      <a:gd name="T9" fmla="*/ 6 h 7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6" h="79">
                        <a:moveTo>
                          <a:pt x="1" y="6"/>
                        </a:moveTo>
                        <a:cubicBezTo>
                          <a:pt x="5" y="35"/>
                          <a:pt x="24" y="56"/>
                          <a:pt x="45" y="75"/>
                        </a:cubicBezTo>
                        <a:cubicBezTo>
                          <a:pt x="50" y="79"/>
                          <a:pt x="56" y="73"/>
                          <a:pt x="52" y="68"/>
                        </a:cubicBezTo>
                        <a:cubicBezTo>
                          <a:pt x="35" y="48"/>
                          <a:pt x="22" y="26"/>
                          <a:pt x="9" y="4"/>
                        </a:cubicBezTo>
                        <a:cubicBezTo>
                          <a:pt x="7" y="0"/>
                          <a:pt x="0" y="2"/>
                          <a:pt x="1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350" name="chenying0907 52">
                    <a:extLst>
                      <a:ext uri="{FF2B5EF4-FFF2-40B4-BE49-F238E27FC236}">
                        <a16:creationId xmlns:a16="http://schemas.microsoft.com/office/drawing/2014/main" id="{7D5AAD09-83EF-41BA-895C-CC4A5680555A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533776" y="4113213"/>
                    <a:ext cx="42863" cy="101600"/>
                  </a:xfrm>
                  <a:custGeom>
                    <a:avLst/>
                    <a:gdLst>
                      <a:gd name="T0" fmla="*/ 2 w 42"/>
                      <a:gd name="T1" fmla="*/ 5 h 99"/>
                      <a:gd name="T2" fmla="*/ 31 w 42"/>
                      <a:gd name="T3" fmla="*/ 94 h 99"/>
                      <a:gd name="T4" fmla="*/ 39 w 42"/>
                      <a:gd name="T5" fmla="*/ 89 h 99"/>
                      <a:gd name="T6" fmla="*/ 10 w 42"/>
                      <a:gd name="T7" fmla="*/ 5 h 99"/>
                      <a:gd name="T8" fmla="*/ 2 w 42"/>
                      <a:gd name="T9" fmla="*/ 5 h 9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2" h="99">
                        <a:moveTo>
                          <a:pt x="2" y="5"/>
                        </a:moveTo>
                        <a:cubicBezTo>
                          <a:pt x="0" y="37"/>
                          <a:pt x="13" y="68"/>
                          <a:pt x="31" y="94"/>
                        </a:cubicBezTo>
                        <a:cubicBezTo>
                          <a:pt x="35" y="99"/>
                          <a:pt x="42" y="94"/>
                          <a:pt x="39" y="89"/>
                        </a:cubicBezTo>
                        <a:cubicBezTo>
                          <a:pt x="24" y="64"/>
                          <a:pt x="14" y="34"/>
                          <a:pt x="10" y="5"/>
                        </a:cubicBezTo>
                        <a:cubicBezTo>
                          <a:pt x="9" y="0"/>
                          <a:pt x="3" y="0"/>
                          <a:pt x="2" y="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351" name="chenying0907 53">
                    <a:extLst>
                      <a:ext uri="{FF2B5EF4-FFF2-40B4-BE49-F238E27FC236}">
                        <a16:creationId xmlns:a16="http://schemas.microsoft.com/office/drawing/2014/main" id="{84D5B205-45FD-5182-1087-FC81E118890D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517901" y="3932238"/>
                    <a:ext cx="20638" cy="79375"/>
                  </a:xfrm>
                  <a:custGeom>
                    <a:avLst/>
                    <a:gdLst>
                      <a:gd name="T0" fmla="*/ 4 w 19"/>
                      <a:gd name="T1" fmla="*/ 4 h 76"/>
                      <a:gd name="T2" fmla="*/ 10 w 19"/>
                      <a:gd name="T3" fmla="*/ 71 h 76"/>
                      <a:gd name="T4" fmla="*/ 18 w 19"/>
                      <a:gd name="T5" fmla="*/ 68 h 76"/>
                      <a:gd name="T6" fmla="*/ 10 w 19"/>
                      <a:gd name="T7" fmla="*/ 4 h 76"/>
                      <a:gd name="T8" fmla="*/ 4 w 19"/>
                      <a:gd name="T9" fmla="*/ 4 h 7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9" h="76">
                        <a:moveTo>
                          <a:pt x="4" y="4"/>
                        </a:moveTo>
                        <a:cubicBezTo>
                          <a:pt x="2" y="27"/>
                          <a:pt x="0" y="50"/>
                          <a:pt x="10" y="71"/>
                        </a:cubicBezTo>
                        <a:cubicBezTo>
                          <a:pt x="13" y="76"/>
                          <a:pt x="19" y="72"/>
                          <a:pt x="18" y="68"/>
                        </a:cubicBezTo>
                        <a:cubicBezTo>
                          <a:pt x="15" y="47"/>
                          <a:pt x="12" y="25"/>
                          <a:pt x="10" y="4"/>
                        </a:cubicBezTo>
                        <a:cubicBezTo>
                          <a:pt x="10" y="0"/>
                          <a:pt x="4" y="0"/>
                          <a:pt x="4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352" name="chenying0907 54">
                    <a:extLst>
                      <a:ext uri="{FF2B5EF4-FFF2-40B4-BE49-F238E27FC236}">
                        <a16:creationId xmlns:a16="http://schemas.microsoft.com/office/drawing/2014/main" id="{1C285849-6BA0-97C2-C78F-2621FCA6D3DA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522663" y="3695701"/>
                    <a:ext cx="47625" cy="131763"/>
                  </a:xfrm>
                  <a:custGeom>
                    <a:avLst/>
                    <a:gdLst>
                      <a:gd name="T0" fmla="*/ 4 w 46"/>
                      <a:gd name="T1" fmla="*/ 125 h 127"/>
                      <a:gd name="T2" fmla="*/ 43 w 46"/>
                      <a:gd name="T3" fmla="*/ 12 h 127"/>
                      <a:gd name="T4" fmla="*/ 33 w 46"/>
                      <a:gd name="T5" fmla="*/ 6 h 127"/>
                      <a:gd name="T6" fmla="*/ 0 w 46"/>
                      <a:gd name="T7" fmla="*/ 124 h 127"/>
                      <a:gd name="T8" fmla="*/ 4 w 46"/>
                      <a:gd name="T9" fmla="*/ 125 h 1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6" h="127">
                        <a:moveTo>
                          <a:pt x="4" y="125"/>
                        </a:moveTo>
                        <a:cubicBezTo>
                          <a:pt x="17" y="88"/>
                          <a:pt x="25" y="47"/>
                          <a:pt x="43" y="12"/>
                        </a:cubicBezTo>
                        <a:cubicBezTo>
                          <a:pt x="46" y="5"/>
                          <a:pt x="37" y="0"/>
                          <a:pt x="33" y="6"/>
                        </a:cubicBezTo>
                        <a:cubicBezTo>
                          <a:pt x="10" y="43"/>
                          <a:pt x="6" y="82"/>
                          <a:pt x="0" y="124"/>
                        </a:cubicBezTo>
                        <a:cubicBezTo>
                          <a:pt x="0" y="126"/>
                          <a:pt x="3" y="127"/>
                          <a:pt x="4" y="12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353" name="chenying0907 55">
                    <a:extLst>
                      <a:ext uri="{FF2B5EF4-FFF2-40B4-BE49-F238E27FC236}">
                        <a16:creationId xmlns:a16="http://schemas.microsoft.com/office/drawing/2014/main" id="{FE811325-B8AE-D7E2-64AA-A055A5696B43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586163" y="3575051"/>
                    <a:ext cx="50800" cy="66675"/>
                  </a:xfrm>
                  <a:custGeom>
                    <a:avLst/>
                    <a:gdLst>
                      <a:gd name="T0" fmla="*/ 9 w 48"/>
                      <a:gd name="T1" fmla="*/ 61 h 64"/>
                      <a:gd name="T2" fmla="*/ 21 w 48"/>
                      <a:gd name="T3" fmla="*/ 53 h 64"/>
                      <a:gd name="T4" fmla="*/ 31 w 48"/>
                      <a:gd name="T5" fmla="*/ 40 h 64"/>
                      <a:gd name="T6" fmla="*/ 47 w 48"/>
                      <a:gd name="T7" fmla="*/ 9 h 64"/>
                      <a:gd name="T8" fmla="*/ 39 w 48"/>
                      <a:gd name="T9" fmla="*/ 3 h 64"/>
                      <a:gd name="T10" fmla="*/ 18 w 48"/>
                      <a:gd name="T11" fmla="*/ 29 h 64"/>
                      <a:gd name="T12" fmla="*/ 11 w 48"/>
                      <a:gd name="T13" fmla="*/ 41 h 64"/>
                      <a:gd name="T14" fmla="*/ 3 w 48"/>
                      <a:gd name="T15" fmla="*/ 57 h 64"/>
                      <a:gd name="T16" fmla="*/ 9 w 48"/>
                      <a:gd name="T17" fmla="*/ 61 h 6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8" h="64">
                        <a:moveTo>
                          <a:pt x="9" y="61"/>
                        </a:moveTo>
                        <a:cubicBezTo>
                          <a:pt x="13" y="58"/>
                          <a:pt x="17" y="56"/>
                          <a:pt x="21" y="53"/>
                        </a:cubicBezTo>
                        <a:cubicBezTo>
                          <a:pt x="25" y="49"/>
                          <a:pt x="28" y="45"/>
                          <a:pt x="31" y="40"/>
                        </a:cubicBezTo>
                        <a:cubicBezTo>
                          <a:pt x="39" y="31"/>
                          <a:pt x="44" y="21"/>
                          <a:pt x="47" y="9"/>
                        </a:cubicBezTo>
                        <a:cubicBezTo>
                          <a:pt x="48" y="5"/>
                          <a:pt x="43" y="0"/>
                          <a:pt x="39" y="3"/>
                        </a:cubicBezTo>
                        <a:cubicBezTo>
                          <a:pt x="30" y="11"/>
                          <a:pt x="24" y="19"/>
                          <a:pt x="18" y="29"/>
                        </a:cubicBezTo>
                        <a:cubicBezTo>
                          <a:pt x="15" y="33"/>
                          <a:pt x="13" y="37"/>
                          <a:pt x="11" y="41"/>
                        </a:cubicBezTo>
                        <a:cubicBezTo>
                          <a:pt x="8" y="46"/>
                          <a:pt x="6" y="52"/>
                          <a:pt x="3" y="57"/>
                        </a:cubicBezTo>
                        <a:cubicBezTo>
                          <a:pt x="0" y="60"/>
                          <a:pt x="5" y="64"/>
                          <a:pt x="9" y="6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354" name="chenying0907 56">
                    <a:extLst>
                      <a:ext uri="{FF2B5EF4-FFF2-40B4-BE49-F238E27FC236}">
                        <a16:creationId xmlns:a16="http://schemas.microsoft.com/office/drawing/2014/main" id="{733107B8-3166-1C92-4C21-A7569BF0AAB7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698876" y="3435351"/>
                    <a:ext cx="66675" cy="74613"/>
                  </a:xfrm>
                  <a:custGeom>
                    <a:avLst/>
                    <a:gdLst>
                      <a:gd name="T0" fmla="*/ 11 w 64"/>
                      <a:gd name="T1" fmla="*/ 66 h 71"/>
                      <a:gd name="T2" fmla="*/ 60 w 64"/>
                      <a:gd name="T3" fmla="*/ 9 h 71"/>
                      <a:gd name="T4" fmla="*/ 56 w 64"/>
                      <a:gd name="T5" fmla="*/ 1 h 71"/>
                      <a:gd name="T6" fmla="*/ 2 w 64"/>
                      <a:gd name="T7" fmla="*/ 62 h 71"/>
                      <a:gd name="T8" fmla="*/ 11 w 64"/>
                      <a:gd name="T9" fmla="*/ 66 h 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4" h="71">
                        <a:moveTo>
                          <a:pt x="11" y="66"/>
                        </a:moveTo>
                        <a:cubicBezTo>
                          <a:pt x="22" y="42"/>
                          <a:pt x="41" y="26"/>
                          <a:pt x="60" y="9"/>
                        </a:cubicBezTo>
                        <a:cubicBezTo>
                          <a:pt x="64" y="6"/>
                          <a:pt x="60" y="0"/>
                          <a:pt x="56" y="1"/>
                        </a:cubicBezTo>
                        <a:cubicBezTo>
                          <a:pt x="26" y="8"/>
                          <a:pt x="8" y="34"/>
                          <a:pt x="2" y="62"/>
                        </a:cubicBezTo>
                        <a:cubicBezTo>
                          <a:pt x="0" y="67"/>
                          <a:pt x="8" y="71"/>
                          <a:pt x="11" y="6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355" name="chenying0907 57">
                    <a:extLst>
                      <a:ext uri="{FF2B5EF4-FFF2-40B4-BE49-F238E27FC236}">
                        <a16:creationId xmlns:a16="http://schemas.microsoft.com/office/drawing/2014/main" id="{ADBB01E6-EB52-78BF-EDF1-B2681C9A5436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798888" y="3357563"/>
                    <a:ext cx="57150" cy="34925"/>
                  </a:xfrm>
                  <a:custGeom>
                    <a:avLst/>
                    <a:gdLst>
                      <a:gd name="T0" fmla="*/ 5 w 56"/>
                      <a:gd name="T1" fmla="*/ 33 h 34"/>
                      <a:gd name="T2" fmla="*/ 16 w 56"/>
                      <a:gd name="T3" fmla="*/ 32 h 34"/>
                      <a:gd name="T4" fmla="*/ 29 w 56"/>
                      <a:gd name="T5" fmla="*/ 28 h 34"/>
                      <a:gd name="T6" fmla="*/ 51 w 56"/>
                      <a:gd name="T7" fmla="*/ 13 h 34"/>
                      <a:gd name="T8" fmla="*/ 46 w 56"/>
                      <a:gd name="T9" fmla="*/ 2 h 34"/>
                      <a:gd name="T10" fmla="*/ 22 w 56"/>
                      <a:gd name="T11" fmla="*/ 11 h 34"/>
                      <a:gd name="T12" fmla="*/ 10 w 56"/>
                      <a:gd name="T13" fmla="*/ 19 h 34"/>
                      <a:gd name="T14" fmla="*/ 3 w 56"/>
                      <a:gd name="T15" fmla="*/ 27 h 34"/>
                      <a:gd name="T16" fmla="*/ 5 w 56"/>
                      <a:gd name="T17" fmla="*/ 33 h 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56" h="34">
                        <a:moveTo>
                          <a:pt x="5" y="33"/>
                        </a:moveTo>
                        <a:cubicBezTo>
                          <a:pt x="9" y="32"/>
                          <a:pt x="12" y="33"/>
                          <a:pt x="16" y="32"/>
                        </a:cubicBezTo>
                        <a:cubicBezTo>
                          <a:pt x="20" y="31"/>
                          <a:pt x="24" y="29"/>
                          <a:pt x="29" y="28"/>
                        </a:cubicBezTo>
                        <a:cubicBezTo>
                          <a:pt x="38" y="24"/>
                          <a:pt x="43" y="19"/>
                          <a:pt x="51" y="13"/>
                        </a:cubicBezTo>
                        <a:cubicBezTo>
                          <a:pt x="56" y="10"/>
                          <a:pt x="53" y="0"/>
                          <a:pt x="46" y="2"/>
                        </a:cubicBezTo>
                        <a:cubicBezTo>
                          <a:pt x="37" y="5"/>
                          <a:pt x="30" y="7"/>
                          <a:pt x="22" y="11"/>
                        </a:cubicBezTo>
                        <a:cubicBezTo>
                          <a:pt x="18" y="14"/>
                          <a:pt x="14" y="16"/>
                          <a:pt x="10" y="19"/>
                        </a:cubicBezTo>
                        <a:cubicBezTo>
                          <a:pt x="7" y="21"/>
                          <a:pt x="5" y="25"/>
                          <a:pt x="3" y="27"/>
                        </a:cubicBezTo>
                        <a:cubicBezTo>
                          <a:pt x="0" y="29"/>
                          <a:pt x="1" y="34"/>
                          <a:pt x="5" y="3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356" name="chenying0907 58">
                    <a:extLst>
                      <a:ext uri="{FF2B5EF4-FFF2-40B4-BE49-F238E27FC236}">
                        <a16:creationId xmlns:a16="http://schemas.microsoft.com/office/drawing/2014/main" id="{658C1427-078C-700C-4B0B-127C1DE7714D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725863" y="3227388"/>
                    <a:ext cx="76200" cy="69850"/>
                  </a:xfrm>
                  <a:custGeom>
                    <a:avLst/>
                    <a:gdLst>
                      <a:gd name="T0" fmla="*/ 69 w 74"/>
                      <a:gd name="T1" fmla="*/ 58 h 68"/>
                      <a:gd name="T2" fmla="*/ 42 w 74"/>
                      <a:gd name="T3" fmla="*/ 36 h 68"/>
                      <a:gd name="T4" fmla="*/ 14 w 74"/>
                      <a:gd name="T5" fmla="*/ 6 h 68"/>
                      <a:gd name="T6" fmla="*/ 3 w 74"/>
                      <a:gd name="T7" fmla="*/ 15 h 68"/>
                      <a:gd name="T8" fmla="*/ 66 w 74"/>
                      <a:gd name="T9" fmla="*/ 66 h 68"/>
                      <a:gd name="T10" fmla="*/ 69 w 74"/>
                      <a:gd name="T11" fmla="*/ 58 h 6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74" h="68">
                        <a:moveTo>
                          <a:pt x="69" y="58"/>
                        </a:moveTo>
                        <a:cubicBezTo>
                          <a:pt x="59" y="53"/>
                          <a:pt x="50" y="44"/>
                          <a:pt x="42" y="36"/>
                        </a:cubicBezTo>
                        <a:cubicBezTo>
                          <a:pt x="32" y="26"/>
                          <a:pt x="23" y="16"/>
                          <a:pt x="14" y="6"/>
                        </a:cubicBezTo>
                        <a:cubicBezTo>
                          <a:pt x="9" y="0"/>
                          <a:pt x="0" y="8"/>
                          <a:pt x="3" y="15"/>
                        </a:cubicBezTo>
                        <a:cubicBezTo>
                          <a:pt x="17" y="41"/>
                          <a:pt x="38" y="58"/>
                          <a:pt x="66" y="66"/>
                        </a:cubicBezTo>
                        <a:cubicBezTo>
                          <a:pt x="71" y="68"/>
                          <a:pt x="74" y="60"/>
                          <a:pt x="69" y="5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357" name="chenying0907 59">
                    <a:extLst>
                      <a:ext uri="{FF2B5EF4-FFF2-40B4-BE49-F238E27FC236}">
                        <a16:creationId xmlns:a16="http://schemas.microsoft.com/office/drawing/2014/main" id="{E62C70A6-9451-E285-6B8A-BD8EEC10ECC8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622676" y="3065463"/>
                    <a:ext cx="60325" cy="96838"/>
                  </a:xfrm>
                  <a:custGeom>
                    <a:avLst/>
                    <a:gdLst>
                      <a:gd name="T0" fmla="*/ 54 w 58"/>
                      <a:gd name="T1" fmla="*/ 85 h 94"/>
                      <a:gd name="T2" fmla="*/ 12 w 58"/>
                      <a:gd name="T3" fmla="*/ 6 h 94"/>
                      <a:gd name="T4" fmla="*/ 2 w 58"/>
                      <a:gd name="T5" fmla="*/ 9 h 94"/>
                      <a:gd name="T6" fmla="*/ 47 w 58"/>
                      <a:gd name="T7" fmla="*/ 91 h 94"/>
                      <a:gd name="T8" fmla="*/ 54 w 58"/>
                      <a:gd name="T9" fmla="*/ 85 h 9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8" h="94">
                        <a:moveTo>
                          <a:pt x="54" y="85"/>
                        </a:moveTo>
                        <a:cubicBezTo>
                          <a:pt x="37" y="61"/>
                          <a:pt x="23" y="35"/>
                          <a:pt x="12" y="6"/>
                        </a:cubicBezTo>
                        <a:cubicBezTo>
                          <a:pt x="10" y="0"/>
                          <a:pt x="0" y="2"/>
                          <a:pt x="2" y="9"/>
                        </a:cubicBezTo>
                        <a:cubicBezTo>
                          <a:pt x="7" y="41"/>
                          <a:pt x="22" y="71"/>
                          <a:pt x="47" y="91"/>
                        </a:cubicBezTo>
                        <a:cubicBezTo>
                          <a:pt x="51" y="94"/>
                          <a:pt x="58" y="90"/>
                          <a:pt x="54" y="8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358" name="chenying0907 60">
                    <a:extLst>
                      <a:ext uri="{FF2B5EF4-FFF2-40B4-BE49-F238E27FC236}">
                        <a16:creationId xmlns:a16="http://schemas.microsoft.com/office/drawing/2014/main" id="{073FFD36-875F-D427-80A9-083FECBA7E39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565526" y="2909888"/>
                    <a:ext cx="22225" cy="68263"/>
                  </a:xfrm>
                  <a:custGeom>
                    <a:avLst/>
                    <a:gdLst>
                      <a:gd name="T0" fmla="*/ 22 w 22"/>
                      <a:gd name="T1" fmla="*/ 62 h 66"/>
                      <a:gd name="T2" fmla="*/ 9 w 22"/>
                      <a:gd name="T3" fmla="*/ 4 h 66"/>
                      <a:gd name="T4" fmla="*/ 1 w 22"/>
                      <a:gd name="T5" fmla="*/ 6 h 66"/>
                      <a:gd name="T6" fmla="*/ 18 w 22"/>
                      <a:gd name="T7" fmla="*/ 64 h 66"/>
                      <a:gd name="T8" fmla="*/ 22 w 22"/>
                      <a:gd name="T9" fmla="*/ 62 h 6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2" h="66">
                        <a:moveTo>
                          <a:pt x="22" y="62"/>
                        </a:moveTo>
                        <a:cubicBezTo>
                          <a:pt x="17" y="43"/>
                          <a:pt x="16" y="23"/>
                          <a:pt x="9" y="4"/>
                        </a:cubicBezTo>
                        <a:cubicBezTo>
                          <a:pt x="7" y="0"/>
                          <a:pt x="0" y="1"/>
                          <a:pt x="1" y="6"/>
                        </a:cubicBezTo>
                        <a:cubicBezTo>
                          <a:pt x="6" y="25"/>
                          <a:pt x="6" y="47"/>
                          <a:pt x="18" y="64"/>
                        </a:cubicBezTo>
                        <a:cubicBezTo>
                          <a:pt x="19" y="66"/>
                          <a:pt x="22" y="65"/>
                          <a:pt x="22" y="6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359" name="chenying0907 61">
                    <a:extLst>
                      <a:ext uri="{FF2B5EF4-FFF2-40B4-BE49-F238E27FC236}">
                        <a16:creationId xmlns:a16="http://schemas.microsoft.com/office/drawing/2014/main" id="{BA895186-1327-0DDB-FB8D-7E6ADA6D21F3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538538" y="2741613"/>
                    <a:ext cx="28575" cy="100013"/>
                  </a:xfrm>
                  <a:custGeom>
                    <a:avLst/>
                    <a:gdLst>
                      <a:gd name="T0" fmla="*/ 22 w 27"/>
                      <a:gd name="T1" fmla="*/ 89 h 96"/>
                      <a:gd name="T2" fmla="*/ 15 w 27"/>
                      <a:gd name="T3" fmla="*/ 8 h 96"/>
                      <a:gd name="T4" fmla="*/ 2 w 27"/>
                      <a:gd name="T5" fmla="*/ 8 h 96"/>
                      <a:gd name="T6" fmla="*/ 9 w 27"/>
                      <a:gd name="T7" fmla="*/ 89 h 96"/>
                      <a:gd name="T8" fmla="*/ 22 w 27"/>
                      <a:gd name="T9" fmla="*/ 89 h 9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7" h="96">
                        <a:moveTo>
                          <a:pt x="22" y="89"/>
                        </a:moveTo>
                        <a:cubicBezTo>
                          <a:pt x="27" y="62"/>
                          <a:pt x="18" y="35"/>
                          <a:pt x="15" y="8"/>
                        </a:cubicBezTo>
                        <a:cubicBezTo>
                          <a:pt x="14" y="0"/>
                          <a:pt x="3" y="0"/>
                          <a:pt x="2" y="8"/>
                        </a:cubicBezTo>
                        <a:cubicBezTo>
                          <a:pt x="0" y="35"/>
                          <a:pt x="4" y="62"/>
                          <a:pt x="9" y="89"/>
                        </a:cubicBezTo>
                        <a:cubicBezTo>
                          <a:pt x="10" y="96"/>
                          <a:pt x="21" y="96"/>
                          <a:pt x="22" y="8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360" name="chenying0907 62">
                    <a:extLst>
                      <a:ext uri="{FF2B5EF4-FFF2-40B4-BE49-F238E27FC236}">
                        <a16:creationId xmlns:a16="http://schemas.microsoft.com/office/drawing/2014/main" id="{C5C11E75-C448-4C22-E3FA-6B4CC1ABE7AD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546476" y="2592388"/>
                    <a:ext cx="22225" cy="73025"/>
                  </a:xfrm>
                  <a:custGeom>
                    <a:avLst/>
                    <a:gdLst>
                      <a:gd name="T0" fmla="*/ 13 w 22"/>
                      <a:gd name="T1" fmla="*/ 66 h 70"/>
                      <a:gd name="T2" fmla="*/ 21 w 22"/>
                      <a:gd name="T3" fmla="*/ 8 h 70"/>
                      <a:gd name="T4" fmla="*/ 11 w 22"/>
                      <a:gd name="T5" fmla="*/ 6 h 70"/>
                      <a:gd name="T6" fmla="*/ 5 w 22"/>
                      <a:gd name="T7" fmla="*/ 66 h 70"/>
                      <a:gd name="T8" fmla="*/ 13 w 22"/>
                      <a:gd name="T9" fmla="*/ 66 h 7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2" h="70">
                        <a:moveTo>
                          <a:pt x="13" y="66"/>
                        </a:moveTo>
                        <a:cubicBezTo>
                          <a:pt x="17" y="47"/>
                          <a:pt x="16" y="27"/>
                          <a:pt x="21" y="8"/>
                        </a:cubicBezTo>
                        <a:cubicBezTo>
                          <a:pt x="22" y="2"/>
                          <a:pt x="13" y="0"/>
                          <a:pt x="11" y="6"/>
                        </a:cubicBezTo>
                        <a:cubicBezTo>
                          <a:pt x="4" y="26"/>
                          <a:pt x="0" y="45"/>
                          <a:pt x="5" y="66"/>
                        </a:cubicBezTo>
                        <a:cubicBezTo>
                          <a:pt x="6" y="70"/>
                          <a:pt x="12" y="70"/>
                          <a:pt x="13" y="6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361" name="chenying0907 63">
                    <a:extLst>
                      <a:ext uri="{FF2B5EF4-FFF2-40B4-BE49-F238E27FC236}">
                        <a16:creationId xmlns:a16="http://schemas.microsoft.com/office/drawing/2014/main" id="{775EECEB-0297-D1B4-E15B-4EE0ADF8C10A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595688" y="2397126"/>
                    <a:ext cx="49213" cy="103188"/>
                  </a:xfrm>
                  <a:custGeom>
                    <a:avLst/>
                    <a:gdLst>
                      <a:gd name="T0" fmla="*/ 7 w 47"/>
                      <a:gd name="T1" fmla="*/ 96 h 99"/>
                      <a:gd name="T2" fmla="*/ 45 w 47"/>
                      <a:gd name="T3" fmla="*/ 8 h 99"/>
                      <a:gd name="T4" fmla="*/ 36 w 47"/>
                      <a:gd name="T5" fmla="*/ 5 h 99"/>
                      <a:gd name="T6" fmla="*/ 0 w 47"/>
                      <a:gd name="T7" fmla="*/ 94 h 99"/>
                      <a:gd name="T8" fmla="*/ 7 w 47"/>
                      <a:gd name="T9" fmla="*/ 96 h 9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7" h="99">
                        <a:moveTo>
                          <a:pt x="7" y="96"/>
                        </a:moveTo>
                        <a:cubicBezTo>
                          <a:pt x="20" y="67"/>
                          <a:pt x="33" y="38"/>
                          <a:pt x="45" y="8"/>
                        </a:cubicBezTo>
                        <a:cubicBezTo>
                          <a:pt x="47" y="3"/>
                          <a:pt x="39" y="0"/>
                          <a:pt x="36" y="5"/>
                        </a:cubicBezTo>
                        <a:cubicBezTo>
                          <a:pt x="19" y="33"/>
                          <a:pt x="4" y="61"/>
                          <a:pt x="0" y="94"/>
                        </a:cubicBezTo>
                        <a:cubicBezTo>
                          <a:pt x="0" y="97"/>
                          <a:pt x="6" y="99"/>
                          <a:pt x="7" y="9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362" name="chenying0907 64">
                    <a:extLst>
                      <a:ext uri="{FF2B5EF4-FFF2-40B4-BE49-F238E27FC236}">
                        <a16:creationId xmlns:a16="http://schemas.microsoft.com/office/drawing/2014/main" id="{BB71A050-6A6A-29BC-7E9D-E46CFF5FA0FA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670301" y="2254251"/>
                    <a:ext cx="57150" cy="80963"/>
                  </a:xfrm>
                  <a:custGeom>
                    <a:avLst/>
                    <a:gdLst>
                      <a:gd name="T0" fmla="*/ 8 w 55"/>
                      <a:gd name="T1" fmla="*/ 74 h 78"/>
                      <a:gd name="T2" fmla="*/ 27 w 55"/>
                      <a:gd name="T3" fmla="*/ 44 h 78"/>
                      <a:gd name="T4" fmla="*/ 52 w 55"/>
                      <a:gd name="T5" fmla="*/ 10 h 78"/>
                      <a:gd name="T6" fmla="*/ 45 w 55"/>
                      <a:gd name="T7" fmla="*/ 3 h 78"/>
                      <a:gd name="T8" fmla="*/ 16 w 55"/>
                      <a:gd name="T9" fmla="*/ 33 h 78"/>
                      <a:gd name="T10" fmla="*/ 1 w 55"/>
                      <a:gd name="T11" fmla="*/ 72 h 78"/>
                      <a:gd name="T12" fmla="*/ 8 w 55"/>
                      <a:gd name="T13" fmla="*/ 74 h 7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55" h="78">
                        <a:moveTo>
                          <a:pt x="8" y="74"/>
                        </a:moveTo>
                        <a:cubicBezTo>
                          <a:pt x="12" y="63"/>
                          <a:pt x="21" y="53"/>
                          <a:pt x="27" y="44"/>
                        </a:cubicBezTo>
                        <a:cubicBezTo>
                          <a:pt x="35" y="32"/>
                          <a:pt x="45" y="22"/>
                          <a:pt x="52" y="10"/>
                        </a:cubicBezTo>
                        <a:cubicBezTo>
                          <a:pt x="55" y="6"/>
                          <a:pt x="50" y="0"/>
                          <a:pt x="45" y="3"/>
                        </a:cubicBezTo>
                        <a:cubicBezTo>
                          <a:pt x="34" y="11"/>
                          <a:pt x="25" y="21"/>
                          <a:pt x="16" y="33"/>
                        </a:cubicBezTo>
                        <a:cubicBezTo>
                          <a:pt x="7" y="45"/>
                          <a:pt x="5" y="57"/>
                          <a:pt x="1" y="72"/>
                        </a:cubicBezTo>
                        <a:cubicBezTo>
                          <a:pt x="0" y="76"/>
                          <a:pt x="6" y="78"/>
                          <a:pt x="8" y="7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363" name="chenying0907 65">
                    <a:extLst>
                      <a:ext uri="{FF2B5EF4-FFF2-40B4-BE49-F238E27FC236}">
                        <a16:creationId xmlns:a16="http://schemas.microsoft.com/office/drawing/2014/main" id="{FCCE6675-8B6D-D8CE-099B-9A00E61C8709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754438" y="2087563"/>
                    <a:ext cx="73025" cy="87313"/>
                  </a:xfrm>
                  <a:custGeom>
                    <a:avLst/>
                    <a:gdLst>
                      <a:gd name="T0" fmla="*/ 6 w 71"/>
                      <a:gd name="T1" fmla="*/ 84 h 85"/>
                      <a:gd name="T2" fmla="*/ 66 w 71"/>
                      <a:gd name="T3" fmla="*/ 14 h 85"/>
                      <a:gd name="T4" fmla="*/ 58 w 71"/>
                      <a:gd name="T5" fmla="*/ 5 h 85"/>
                      <a:gd name="T6" fmla="*/ 1 w 71"/>
                      <a:gd name="T7" fmla="*/ 81 h 85"/>
                      <a:gd name="T8" fmla="*/ 6 w 71"/>
                      <a:gd name="T9" fmla="*/ 84 h 8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1" h="85">
                        <a:moveTo>
                          <a:pt x="6" y="84"/>
                        </a:moveTo>
                        <a:cubicBezTo>
                          <a:pt x="31" y="64"/>
                          <a:pt x="46" y="37"/>
                          <a:pt x="66" y="14"/>
                        </a:cubicBezTo>
                        <a:cubicBezTo>
                          <a:pt x="71" y="8"/>
                          <a:pt x="64" y="0"/>
                          <a:pt x="58" y="5"/>
                        </a:cubicBezTo>
                        <a:cubicBezTo>
                          <a:pt x="33" y="26"/>
                          <a:pt x="11" y="49"/>
                          <a:pt x="1" y="81"/>
                        </a:cubicBezTo>
                        <a:cubicBezTo>
                          <a:pt x="0" y="84"/>
                          <a:pt x="4" y="85"/>
                          <a:pt x="6" y="8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364" name="chenying0907 66">
                    <a:extLst>
                      <a:ext uri="{FF2B5EF4-FFF2-40B4-BE49-F238E27FC236}">
                        <a16:creationId xmlns:a16="http://schemas.microsoft.com/office/drawing/2014/main" id="{00DE8ABF-7E04-9C63-1609-7A586EE7E692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865563" y="1936751"/>
                    <a:ext cx="80963" cy="104775"/>
                  </a:xfrm>
                  <a:custGeom>
                    <a:avLst/>
                    <a:gdLst>
                      <a:gd name="T0" fmla="*/ 8 w 79"/>
                      <a:gd name="T1" fmla="*/ 98 h 101"/>
                      <a:gd name="T2" fmla="*/ 74 w 79"/>
                      <a:gd name="T3" fmla="*/ 12 h 101"/>
                      <a:gd name="T4" fmla="*/ 67 w 79"/>
                      <a:gd name="T5" fmla="*/ 5 h 101"/>
                      <a:gd name="T6" fmla="*/ 31 w 79"/>
                      <a:gd name="T7" fmla="*/ 43 h 101"/>
                      <a:gd name="T8" fmla="*/ 2 w 79"/>
                      <a:gd name="T9" fmla="*/ 94 h 101"/>
                      <a:gd name="T10" fmla="*/ 8 w 79"/>
                      <a:gd name="T11" fmla="*/ 98 h 10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79" h="101">
                        <a:moveTo>
                          <a:pt x="8" y="98"/>
                        </a:moveTo>
                        <a:cubicBezTo>
                          <a:pt x="34" y="72"/>
                          <a:pt x="51" y="41"/>
                          <a:pt x="74" y="12"/>
                        </a:cubicBezTo>
                        <a:cubicBezTo>
                          <a:pt x="79" y="7"/>
                          <a:pt x="72" y="0"/>
                          <a:pt x="67" y="5"/>
                        </a:cubicBezTo>
                        <a:cubicBezTo>
                          <a:pt x="53" y="17"/>
                          <a:pt x="41" y="28"/>
                          <a:pt x="31" y="43"/>
                        </a:cubicBezTo>
                        <a:cubicBezTo>
                          <a:pt x="20" y="59"/>
                          <a:pt x="12" y="76"/>
                          <a:pt x="2" y="94"/>
                        </a:cubicBezTo>
                        <a:cubicBezTo>
                          <a:pt x="0" y="97"/>
                          <a:pt x="5" y="101"/>
                          <a:pt x="8" y="9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365" name="chenying0907 67">
                    <a:extLst>
                      <a:ext uri="{FF2B5EF4-FFF2-40B4-BE49-F238E27FC236}">
                        <a16:creationId xmlns:a16="http://schemas.microsoft.com/office/drawing/2014/main" id="{8D0908A5-C49D-B983-6B16-BDB74E723AC9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984626" y="1827213"/>
                    <a:ext cx="87313" cy="65088"/>
                  </a:xfrm>
                  <a:custGeom>
                    <a:avLst/>
                    <a:gdLst>
                      <a:gd name="T0" fmla="*/ 8 w 85"/>
                      <a:gd name="T1" fmla="*/ 61 h 63"/>
                      <a:gd name="T2" fmla="*/ 23 w 85"/>
                      <a:gd name="T3" fmla="*/ 57 h 63"/>
                      <a:gd name="T4" fmla="*/ 40 w 85"/>
                      <a:gd name="T5" fmla="*/ 47 h 63"/>
                      <a:gd name="T6" fmla="*/ 76 w 85"/>
                      <a:gd name="T7" fmla="*/ 21 h 63"/>
                      <a:gd name="T8" fmla="*/ 67 w 85"/>
                      <a:gd name="T9" fmla="*/ 6 h 63"/>
                      <a:gd name="T10" fmla="*/ 34 w 85"/>
                      <a:gd name="T11" fmla="*/ 26 h 63"/>
                      <a:gd name="T12" fmla="*/ 18 w 85"/>
                      <a:gd name="T13" fmla="*/ 38 h 63"/>
                      <a:gd name="T14" fmla="*/ 3 w 85"/>
                      <a:gd name="T15" fmla="*/ 53 h 63"/>
                      <a:gd name="T16" fmla="*/ 8 w 85"/>
                      <a:gd name="T17" fmla="*/ 61 h 6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85" h="63">
                        <a:moveTo>
                          <a:pt x="8" y="61"/>
                        </a:moveTo>
                        <a:cubicBezTo>
                          <a:pt x="13" y="59"/>
                          <a:pt x="18" y="59"/>
                          <a:pt x="23" y="57"/>
                        </a:cubicBezTo>
                        <a:cubicBezTo>
                          <a:pt x="29" y="54"/>
                          <a:pt x="35" y="50"/>
                          <a:pt x="40" y="47"/>
                        </a:cubicBezTo>
                        <a:cubicBezTo>
                          <a:pt x="53" y="39"/>
                          <a:pt x="64" y="30"/>
                          <a:pt x="76" y="21"/>
                        </a:cubicBezTo>
                        <a:cubicBezTo>
                          <a:pt x="85" y="14"/>
                          <a:pt x="77" y="0"/>
                          <a:pt x="67" y="6"/>
                        </a:cubicBezTo>
                        <a:cubicBezTo>
                          <a:pt x="56" y="12"/>
                          <a:pt x="44" y="18"/>
                          <a:pt x="34" y="26"/>
                        </a:cubicBezTo>
                        <a:cubicBezTo>
                          <a:pt x="28" y="30"/>
                          <a:pt x="23" y="34"/>
                          <a:pt x="18" y="38"/>
                        </a:cubicBezTo>
                        <a:cubicBezTo>
                          <a:pt x="11" y="42"/>
                          <a:pt x="8" y="48"/>
                          <a:pt x="3" y="53"/>
                        </a:cubicBezTo>
                        <a:cubicBezTo>
                          <a:pt x="0" y="57"/>
                          <a:pt x="3" y="63"/>
                          <a:pt x="8" y="6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366" name="chenying0907 68">
                    <a:extLst>
                      <a:ext uri="{FF2B5EF4-FFF2-40B4-BE49-F238E27FC236}">
                        <a16:creationId xmlns:a16="http://schemas.microsoft.com/office/drawing/2014/main" id="{EF10BD47-FDE4-7A91-9192-795BDCFC6948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127501" y="1725613"/>
                    <a:ext cx="109538" cy="76200"/>
                  </a:xfrm>
                  <a:custGeom>
                    <a:avLst/>
                    <a:gdLst>
                      <a:gd name="T0" fmla="*/ 9 w 105"/>
                      <a:gd name="T1" fmla="*/ 71 h 74"/>
                      <a:gd name="T2" fmla="*/ 96 w 105"/>
                      <a:gd name="T3" fmla="*/ 16 h 74"/>
                      <a:gd name="T4" fmla="*/ 89 w 105"/>
                      <a:gd name="T5" fmla="*/ 4 h 74"/>
                      <a:gd name="T6" fmla="*/ 2 w 105"/>
                      <a:gd name="T7" fmla="*/ 66 h 74"/>
                      <a:gd name="T8" fmla="*/ 9 w 105"/>
                      <a:gd name="T9" fmla="*/ 71 h 7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5" h="74">
                        <a:moveTo>
                          <a:pt x="9" y="71"/>
                        </a:moveTo>
                        <a:cubicBezTo>
                          <a:pt x="33" y="47"/>
                          <a:pt x="67" y="33"/>
                          <a:pt x="96" y="16"/>
                        </a:cubicBezTo>
                        <a:cubicBezTo>
                          <a:pt x="105" y="12"/>
                          <a:pt x="97" y="0"/>
                          <a:pt x="89" y="4"/>
                        </a:cubicBezTo>
                        <a:cubicBezTo>
                          <a:pt x="55" y="19"/>
                          <a:pt x="22" y="32"/>
                          <a:pt x="2" y="66"/>
                        </a:cubicBezTo>
                        <a:cubicBezTo>
                          <a:pt x="0" y="70"/>
                          <a:pt x="5" y="74"/>
                          <a:pt x="9" y="7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367" name="chenying0907 69">
                    <a:extLst>
                      <a:ext uri="{FF2B5EF4-FFF2-40B4-BE49-F238E27FC236}">
                        <a16:creationId xmlns:a16="http://schemas.microsoft.com/office/drawing/2014/main" id="{685D0DD7-6EB9-06CA-1D29-1E09BE440FD3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300538" y="1655763"/>
                    <a:ext cx="87313" cy="47625"/>
                  </a:xfrm>
                  <a:custGeom>
                    <a:avLst/>
                    <a:gdLst>
                      <a:gd name="T0" fmla="*/ 7 w 84"/>
                      <a:gd name="T1" fmla="*/ 46 h 47"/>
                      <a:gd name="T2" fmla="*/ 80 w 84"/>
                      <a:gd name="T3" fmla="*/ 9 h 47"/>
                      <a:gd name="T4" fmla="*/ 77 w 84"/>
                      <a:gd name="T5" fmla="*/ 3 h 47"/>
                      <a:gd name="T6" fmla="*/ 5 w 84"/>
                      <a:gd name="T7" fmla="*/ 38 h 47"/>
                      <a:gd name="T8" fmla="*/ 7 w 84"/>
                      <a:gd name="T9" fmla="*/ 4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4" h="47">
                        <a:moveTo>
                          <a:pt x="7" y="46"/>
                        </a:moveTo>
                        <a:cubicBezTo>
                          <a:pt x="36" y="41"/>
                          <a:pt x="58" y="26"/>
                          <a:pt x="80" y="9"/>
                        </a:cubicBezTo>
                        <a:cubicBezTo>
                          <a:pt x="84" y="6"/>
                          <a:pt x="81" y="0"/>
                          <a:pt x="77" y="3"/>
                        </a:cubicBezTo>
                        <a:cubicBezTo>
                          <a:pt x="54" y="16"/>
                          <a:pt x="30" y="29"/>
                          <a:pt x="5" y="38"/>
                        </a:cubicBezTo>
                        <a:cubicBezTo>
                          <a:pt x="0" y="40"/>
                          <a:pt x="2" y="47"/>
                          <a:pt x="7" y="4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368" name="chenying0907 70">
                    <a:extLst>
                      <a:ext uri="{FF2B5EF4-FFF2-40B4-BE49-F238E27FC236}">
                        <a16:creationId xmlns:a16="http://schemas.microsoft.com/office/drawing/2014/main" id="{BBD3DA88-56F2-9F05-0EB0-52D03ED988B5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451351" y="1609726"/>
                    <a:ext cx="103188" cy="31750"/>
                  </a:xfrm>
                  <a:custGeom>
                    <a:avLst/>
                    <a:gdLst>
                      <a:gd name="T0" fmla="*/ 4 w 100"/>
                      <a:gd name="T1" fmla="*/ 25 h 31"/>
                      <a:gd name="T2" fmla="*/ 95 w 100"/>
                      <a:gd name="T3" fmla="*/ 11 h 31"/>
                      <a:gd name="T4" fmla="*/ 92 w 100"/>
                      <a:gd name="T5" fmla="*/ 1 h 31"/>
                      <a:gd name="T6" fmla="*/ 4 w 100"/>
                      <a:gd name="T7" fmla="*/ 17 h 31"/>
                      <a:gd name="T8" fmla="*/ 4 w 100"/>
                      <a:gd name="T9" fmla="*/ 25 h 3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0" h="31">
                        <a:moveTo>
                          <a:pt x="4" y="25"/>
                        </a:moveTo>
                        <a:cubicBezTo>
                          <a:pt x="34" y="31"/>
                          <a:pt x="67" y="23"/>
                          <a:pt x="95" y="11"/>
                        </a:cubicBezTo>
                        <a:cubicBezTo>
                          <a:pt x="100" y="9"/>
                          <a:pt x="97" y="0"/>
                          <a:pt x="92" y="1"/>
                        </a:cubicBezTo>
                        <a:cubicBezTo>
                          <a:pt x="63" y="3"/>
                          <a:pt x="32" y="9"/>
                          <a:pt x="4" y="17"/>
                        </a:cubicBezTo>
                        <a:cubicBezTo>
                          <a:pt x="0" y="18"/>
                          <a:pt x="0" y="24"/>
                          <a:pt x="4" y="2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369" name="chenying0907 71">
                    <a:extLst>
                      <a:ext uri="{FF2B5EF4-FFF2-40B4-BE49-F238E27FC236}">
                        <a16:creationId xmlns:a16="http://schemas.microsoft.com/office/drawing/2014/main" id="{BE5939D6-3FD8-EA69-96AE-3D57E3313BEA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638676" y="1628776"/>
                    <a:ext cx="109538" cy="19050"/>
                  </a:xfrm>
                  <a:custGeom>
                    <a:avLst/>
                    <a:gdLst>
                      <a:gd name="T0" fmla="*/ 4 w 105"/>
                      <a:gd name="T1" fmla="*/ 13 h 18"/>
                      <a:gd name="T2" fmla="*/ 99 w 105"/>
                      <a:gd name="T3" fmla="*/ 14 h 18"/>
                      <a:gd name="T4" fmla="*/ 99 w 105"/>
                      <a:gd name="T5" fmla="*/ 4 h 18"/>
                      <a:gd name="T6" fmla="*/ 4 w 105"/>
                      <a:gd name="T7" fmla="*/ 5 h 18"/>
                      <a:gd name="T8" fmla="*/ 4 w 105"/>
                      <a:gd name="T9" fmla="*/ 13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5" h="18">
                        <a:moveTo>
                          <a:pt x="4" y="13"/>
                        </a:moveTo>
                        <a:cubicBezTo>
                          <a:pt x="35" y="18"/>
                          <a:pt x="67" y="17"/>
                          <a:pt x="99" y="14"/>
                        </a:cubicBezTo>
                        <a:cubicBezTo>
                          <a:pt x="105" y="13"/>
                          <a:pt x="105" y="5"/>
                          <a:pt x="99" y="4"/>
                        </a:cubicBezTo>
                        <a:cubicBezTo>
                          <a:pt x="67" y="1"/>
                          <a:pt x="35" y="0"/>
                          <a:pt x="4" y="5"/>
                        </a:cubicBezTo>
                        <a:cubicBezTo>
                          <a:pt x="0" y="6"/>
                          <a:pt x="0" y="12"/>
                          <a:pt x="4" y="1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370" name="chenying0907 72">
                    <a:extLst>
                      <a:ext uri="{FF2B5EF4-FFF2-40B4-BE49-F238E27FC236}">
                        <a16:creationId xmlns:a16="http://schemas.microsoft.com/office/drawing/2014/main" id="{66706294-3E77-71F1-F7A5-F033C62B3340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851401" y="1643063"/>
                    <a:ext cx="68263" cy="30163"/>
                  </a:xfrm>
                  <a:custGeom>
                    <a:avLst/>
                    <a:gdLst>
                      <a:gd name="T0" fmla="*/ 2 w 65"/>
                      <a:gd name="T1" fmla="*/ 4 h 28"/>
                      <a:gd name="T2" fmla="*/ 59 w 65"/>
                      <a:gd name="T3" fmla="*/ 27 h 28"/>
                      <a:gd name="T4" fmla="*/ 62 w 65"/>
                      <a:gd name="T5" fmla="*/ 21 h 28"/>
                      <a:gd name="T6" fmla="*/ 3 w 65"/>
                      <a:gd name="T7" fmla="*/ 1 h 28"/>
                      <a:gd name="T8" fmla="*/ 2 w 65"/>
                      <a:gd name="T9" fmla="*/ 4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5" h="28">
                        <a:moveTo>
                          <a:pt x="2" y="4"/>
                        </a:moveTo>
                        <a:cubicBezTo>
                          <a:pt x="19" y="15"/>
                          <a:pt x="40" y="22"/>
                          <a:pt x="59" y="27"/>
                        </a:cubicBezTo>
                        <a:cubicBezTo>
                          <a:pt x="63" y="28"/>
                          <a:pt x="65" y="23"/>
                          <a:pt x="62" y="21"/>
                        </a:cubicBezTo>
                        <a:cubicBezTo>
                          <a:pt x="43" y="13"/>
                          <a:pt x="23" y="7"/>
                          <a:pt x="3" y="1"/>
                        </a:cubicBezTo>
                        <a:cubicBezTo>
                          <a:pt x="1" y="0"/>
                          <a:pt x="0" y="3"/>
                          <a:pt x="2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371" name="chenying0907 73">
                    <a:extLst>
                      <a:ext uri="{FF2B5EF4-FFF2-40B4-BE49-F238E27FC236}">
                        <a16:creationId xmlns:a16="http://schemas.microsoft.com/office/drawing/2014/main" id="{1F1F11CB-D906-C2D5-05B2-B8F1F31D39AA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008563" y="1714501"/>
                    <a:ext cx="71438" cy="33338"/>
                  </a:xfrm>
                  <a:custGeom>
                    <a:avLst/>
                    <a:gdLst>
                      <a:gd name="T0" fmla="*/ 3 w 68"/>
                      <a:gd name="T1" fmla="*/ 10 h 33"/>
                      <a:gd name="T2" fmla="*/ 59 w 68"/>
                      <a:gd name="T3" fmla="*/ 32 h 33"/>
                      <a:gd name="T4" fmla="*/ 64 w 68"/>
                      <a:gd name="T5" fmla="*/ 26 h 33"/>
                      <a:gd name="T6" fmla="*/ 3 w 68"/>
                      <a:gd name="T7" fmla="*/ 4 h 33"/>
                      <a:gd name="T8" fmla="*/ 3 w 68"/>
                      <a:gd name="T9" fmla="*/ 10 h 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8" h="33">
                        <a:moveTo>
                          <a:pt x="3" y="10"/>
                        </a:moveTo>
                        <a:cubicBezTo>
                          <a:pt x="23" y="14"/>
                          <a:pt x="40" y="23"/>
                          <a:pt x="59" y="32"/>
                        </a:cubicBezTo>
                        <a:cubicBezTo>
                          <a:pt x="63" y="33"/>
                          <a:pt x="68" y="29"/>
                          <a:pt x="64" y="26"/>
                        </a:cubicBezTo>
                        <a:cubicBezTo>
                          <a:pt x="46" y="10"/>
                          <a:pt x="26" y="0"/>
                          <a:pt x="3" y="4"/>
                        </a:cubicBezTo>
                        <a:cubicBezTo>
                          <a:pt x="0" y="4"/>
                          <a:pt x="0" y="9"/>
                          <a:pt x="3" y="1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372" name="chenying0907 74">
                    <a:extLst>
                      <a:ext uri="{FF2B5EF4-FFF2-40B4-BE49-F238E27FC236}">
                        <a16:creationId xmlns:a16="http://schemas.microsoft.com/office/drawing/2014/main" id="{6FAECCCF-FB95-0C83-A2B9-4F5766637AB1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149851" y="1784351"/>
                    <a:ext cx="85725" cy="47625"/>
                  </a:xfrm>
                  <a:custGeom>
                    <a:avLst/>
                    <a:gdLst>
                      <a:gd name="T0" fmla="*/ 3 w 83"/>
                      <a:gd name="T1" fmla="*/ 6 h 46"/>
                      <a:gd name="T2" fmla="*/ 75 w 83"/>
                      <a:gd name="T3" fmla="*/ 43 h 46"/>
                      <a:gd name="T4" fmla="*/ 79 w 83"/>
                      <a:gd name="T5" fmla="*/ 37 h 46"/>
                      <a:gd name="T6" fmla="*/ 6 w 83"/>
                      <a:gd name="T7" fmla="*/ 1 h 46"/>
                      <a:gd name="T8" fmla="*/ 3 w 83"/>
                      <a:gd name="T9" fmla="*/ 6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3" h="46">
                        <a:moveTo>
                          <a:pt x="3" y="6"/>
                        </a:moveTo>
                        <a:cubicBezTo>
                          <a:pt x="28" y="18"/>
                          <a:pt x="52" y="30"/>
                          <a:pt x="75" y="43"/>
                        </a:cubicBezTo>
                        <a:cubicBezTo>
                          <a:pt x="80" y="46"/>
                          <a:pt x="83" y="39"/>
                          <a:pt x="79" y="37"/>
                        </a:cubicBezTo>
                        <a:cubicBezTo>
                          <a:pt x="57" y="20"/>
                          <a:pt x="33" y="7"/>
                          <a:pt x="6" y="1"/>
                        </a:cubicBezTo>
                        <a:cubicBezTo>
                          <a:pt x="2" y="0"/>
                          <a:pt x="0" y="5"/>
                          <a:pt x="3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373" name="chenying0907 75">
                    <a:extLst>
                      <a:ext uri="{FF2B5EF4-FFF2-40B4-BE49-F238E27FC236}">
                        <a16:creationId xmlns:a16="http://schemas.microsoft.com/office/drawing/2014/main" id="{C1DB65BF-7087-2C37-4782-17FE2F23FE3A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305426" y="1847851"/>
                    <a:ext cx="66675" cy="61913"/>
                  </a:xfrm>
                  <a:custGeom>
                    <a:avLst/>
                    <a:gdLst>
                      <a:gd name="T0" fmla="*/ 5 w 65"/>
                      <a:gd name="T1" fmla="*/ 12 h 59"/>
                      <a:gd name="T2" fmla="*/ 55 w 65"/>
                      <a:gd name="T3" fmla="*/ 55 h 59"/>
                      <a:gd name="T4" fmla="*/ 62 w 65"/>
                      <a:gd name="T5" fmla="*/ 49 h 59"/>
                      <a:gd name="T6" fmla="*/ 42 w 65"/>
                      <a:gd name="T7" fmla="*/ 23 h 59"/>
                      <a:gd name="T8" fmla="*/ 10 w 65"/>
                      <a:gd name="T9" fmla="*/ 4 h 59"/>
                      <a:gd name="T10" fmla="*/ 5 w 65"/>
                      <a:gd name="T11" fmla="*/ 12 h 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65" h="59">
                        <a:moveTo>
                          <a:pt x="5" y="12"/>
                        </a:moveTo>
                        <a:cubicBezTo>
                          <a:pt x="23" y="25"/>
                          <a:pt x="42" y="37"/>
                          <a:pt x="55" y="55"/>
                        </a:cubicBezTo>
                        <a:cubicBezTo>
                          <a:pt x="58" y="59"/>
                          <a:pt x="65" y="53"/>
                          <a:pt x="62" y="49"/>
                        </a:cubicBezTo>
                        <a:cubicBezTo>
                          <a:pt x="57" y="39"/>
                          <a:pt x="50" y="31"/>
                          <a:pt x="42" y="23"/>
                        </a:cubicBezTo>
                        <a:cubicBezTo>
                          <a:pt x="33" y="15"/>
                          <a:pt x="21" y="9"/>
                          <a:pt x="10" y="4"/>
                        </a:cubicBezTo>
                        <a:cubicBezTo>
                          <a:pt x="5" y="0"/>
                          <a:pt x="0" y="8"/>
                          <a:pt x="5" y="1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374" name="chenying0907 76">
                    <a:extLst>
                      <a:ext uri="{FF2B5EF4-FFF2-40B4-BE49-F238E27FC236}">
                        <a16:creationId xmlns:a16="http://schemas.microsoft.com/office/drawing/2014/main" id="{6F2B9A6F-A6BE-56D1-265E-7EB1AC9B544B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380038" y="1765301"/>
                    <a:ext cx="30163" cy="87313"/>
                  </a:xfrm>
                  <a:custGeom>
                    <a:avLst/>
                    <a:gdLst>
                      <a:gd name="T0" fmla="*/ 10 w 28"/>
                      <a:gd name="T1" fmla="*/ 81 h 84"/>
                      <a:gd name="T2" fmla="*/ 27 w 28"/>
                      <a:gd name="T3" fmla="*/ 10 h 84"/>
                      <a:gd name="T4" fmla="*/ 17 w 28"/>
                      <a:gd name="T5" fmla="*/ 6 h 84"/>
                      <a:gd name="T6" fmla="*/ 4 w 28"/>
                      <a:gd name="T7" fmla="*/ 81 h 84"/>
                      <a:gd name="T8" fmla="*/ 10 w 28"/>
                      <a:gd name="T9" fmla="*/ 81 h 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8" h="84">
                        <a:moveTo>
                          <a:pt x="10" y="81"/>
                        </a:moveTo>
                        <a:cubicBezTo>
                          <a:pt x="15" y="57"/>
                          <a:pt x="22" y="34"/>
                          <a:pt x="27" y="10"/>
                        </a:cubicBezTo>
                        <a:cubicBezTo>
                          <a:pt x="28" y="4"/>
                          <a:pt x="20" y="0"/>
                          <a:pt x="17" y="6"/>
                        </a:cubicBezTo>
                        <a:cubicBezTo>
                          <a:pt x="6" y="29"/>
                          <a:pt x="0" y="55"/>
                          <a:pt x="4" y="81"/>
                        </a:cubicBezTo>
                        <a:cubicBezTo>
                          <a:pt x="5" y="84"/>
                          <a:pt x="10" y="84"/>
                          <a:pt x="10" y="8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375" name="chenying0907 77">
                    <a:extLst>
                      <a:ext uri="{FF2B5EF4-FFF2-40B4-BE49-F238E27FC236}">
                        <a16:creationId xmlns:a16="http://schemas.microsoft.com/office/drawing/2014/main" id="{6A518A33-8645-051F-1BF9-80189C1561D8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451476" y="1625601"/>
                    <a:ext cx="39688" cy="63500"/>
                  </a:xfrm>
                  <a:custGeom>
                    <a:avLst/>
                    <a:gdLst>
                      <a:gd name="T0" fmla="*/ 7 w 39"/>
                      <a:gd name="T1" fmla="*/ 58 h 62"/>
                      <a:gd name="T2" fmla="*/ 38 w 39"/>
                      <a:gd name="T3" fmla="*/ 7 h 62"/>
                      <a:gd name="T4" fmla="*/ 29 w 39"/>
                      <a:gd name="T5" fmla="*/ 3 h 62"/>
                      <a:gd name="T6" fmla="*/ 13 w 39"/>
                      <a:gd name="T7" fmla="*/ 25 h 62"/>
                      <a:gd name="T8" fmla="*/ 1 w 39"/>
                      <a:gd name="T9" fmla="*/ 56 h 62"/>
                      <a:gd name="T10" fmla="*/ 7 w 39"/>
                      <a:gd name="T11" fmla="*/ 58 h 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39" h="62">
                        <a:moveTo>
                          <a:pt x="7" y="58"/>
                        </a:moveTo>
                        <a:cubicBezTo>
                          <a:pt x="16" y="40"/>
                          <a:pt x="30" y="26"/>
                          <a:pt x="38" y="7"/>
                        </a:cubicBezTo>
                        <a:cubicBezTo>
                          <a:pt x="39" y="2"/>
                          <a:pt x="32" y="0"/>
                          <a:pt x="29" y="3"/>
                        </a:cubicBezTo>
                        <a:cubicBezTo>
                          <a:pt x="24" y="11"/>
                          <a:pt x="18" y="18"/>
                          <a:pt x="13" y="25"/>
                        </a:cubicBezTo>
                        <a:cubicBezTo>
                          <a:pt x="7" y="34"/>
                          <a:pt x="4" y="45"/>
                          <a:pt x="1" y="56"/>
                        </a:cubicBezTo>
                        <a:cubicBezTo>
                          <a:pt x="0" y="59"/>
                          <a:pt x="5" y="62"/>
                          <a:pt x="7" y="5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376" name="chenying0907 78">
                    <a:extLst>
                      <a:ext uri="{FF2B5EF4-FFF2-40B4-BE49-F238E27FC236}">
                        <a16:creationId xmlns:a16="http://schemas.microsoft.com/office/drawing/2014/main" id="{39F547FC-E8C9-4DD8-71DB-2B10EA4813E2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540376" y="1449388"/>
                    <a:ext cx="88900" cy="112713"/>
                  </a:xfrm>
                  <a:custGeom>
                    <a:avLst/>
                    <a:gdLst>
                      <a:gd name="T0" fmla="*/ 8 w 86"/>
                      <a:gd name="T1" fmla="*/ 105 h 108"/>
                      <a:gd name="T2" fmla="*/ 81 w 86"/>
                      <a:gd name="T3" fmla="*/ 12 h 108"/>
                      <a:gd name="T4" fmla="*/ 75 w 86"/>
                      <a:gd name="T5" fmla="*/ 4 h 108"/>
                      <a:gd name="T6" fmla="*/ 1 w 86"/>
                      <a:gd name="T7" fmla="*/ 101 h 108"/>
                      <a:gd name="T8" fmla="*/ 8 w 86"/>
                      <a:gd name="T9" fmla="*/ 105 h 10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6" h="108">
                        <a:moveTo>
                          <a:pt x="8" y="105"/>
                        </a:moveTo>
                        <a:cubicBezTo>
                          <a:pt x="34" y="75"/>
                          <a:pt x="53" y="41"/>
                          <a:pt x="81" y="12"/>
                        </a:cubicBezTo>
                        <a:cubicBezTo>
                          <a:pt x="86" y="8"/>
                          <a:pt x="80" y="0"/>
                          <a:pt x="75" y="4"/>
                        </a:cubicBezTo>
                        <a:cubicBezTo>
                          <a:pt x="39" y="25"/>
                          <a:pt x="16" y="63"/>
                          <a:pt x="1" y="101"/>
                        </a:cubicBezTo>
                        <a:cubicBezTo>
                          <a:pt x="0" y="105"/>
                          <a:pt x="5" y="108"/>
                          <a:pt x="8" y="10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377" name="chenying0907 79">
                    <a:extLst>
                      <a:ext uri="{FF2B5EF4-FFF2-40B4-BE49-F238E27FC236}">
                        <a16:creationId xmlns:a16="http://schemas.microsoft.com/office/drawing/2014/main" id="{EF7AB70A-A4F5-CF7C-47BD-E9481142166E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675313" y="1382713"/>
                    <a:ext cx="88900" cy="57150"/>
                  </a:xfrm>
                  <a:custGeom>
                    <a:avLst/>
                    <a:gdLst>
                      <a:gd name="T0" fmla="*/ 7 w 86"/>
                      <a:gd name="T1" fmla="*/ 53 h 55"/>
                      <a:gd name="T2" fmla="*/ 79 w 86"/>
                      <a:gd name="T3" fmla="*/ 13 h 55"/>
                      <a:gd name="T4" fmla="*/ 76 w 86"/>
                      <a:gd name="T5" fmla="*/ 2 h 55"/>
                      <a:gd name="T6" fmla="*/ 3 w 86"/>
                      <a:gd name="T7" fmla="*/ 48 h 55"/>
                      <a:gd name="T8" fmla="*/ 7 w 86"/>
                      <a:gd name="T9" fmla="*/ 53 h 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6" h="55">
                        <a:moveTo>
                          <a:pt x="7" y="53"/>
                        </a:moveTo>
                        <a:cubicBezTo>
                          <a:pt x="32" y="43"/>
                          <a:pt x="53" y="22"/>
                          <a:pt x="79" y="13"/>
                        </a:cubicBezTo>
                        <a:cubicBezTo>
                          <a:pt x="86" y="10"/>
                          <a:pt x="83" y="0"/>
                          <a:pt x="76" y="2"/>
                        </a:cubicBezTo>
                        <a:cubicBezTo>
                          <a:pt x="46" y="8"/>
                          <a:pt x="24" y="27"/>
                          <a:pt x="3" y="48"/>
                        </a:cubicBezTo>
                        <a:cubicBezTo>
                          <a:pt x="0" y="51"/>
                          <a:pt x="4" y="55"/>
                          <a:pt x="7" y="5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378" name="chenying0907 80">
                    <a:extLst>
                      <a:ext uri="{FF2B5EF4-FFF2-40B4-BE49-F238E27FC236}">
                        <a16:creationId xmlns:a16="http://schemas.microsoft.com/office/drawing/2014/main" id="{6509EA2A-9E60-1613-987F-A42CEFB7C594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895976" y="1304926"/>
                    <a:ext cx="57150" cy="28575"/>
                  </a:xfrm>
                  <a:custGeom>
                    <a:avLst/>
                    <a:gdLst>
                      <a:gd name="T0" fmla="*/ 4 w 56"/>
                      <a:gd name="T1" fmla="*/ 26 h 27"/>
                      <a:gd name="T2" fmla="*/ 55 w 56"/>
                      <a:gd name="T3" fmla="*/ 4 h 27"/>
                      <a:gd name="T4" fmla="*/ 53 w 56"/>
                      <a:gd name="T5" fmla="*/ 2 h 27"/>
                      <a:gd name="T6" fmla="*/ 2 w 56"/>
                      <a:gd name="T7" fmla="*/ 23 h 27"/>
                      <a:gd name="T8" fmla="*/ 4 w 56"/>
                      <a:gd name="T9" fmla="*/ 26 h 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6" h="27">
                        <a:moveTo>
                          <a:pt x="4" y="26"/>
                        </a:moveTo>
                        <a:cubicBezTo>
                          <a:pt x="21" y="18"/>
                          <a:pt x="41" y="18"/>
                          <a:pt x="55" y="4"/>
                        </a:cubicBezTo>
                        <a:cubicBezTo>
                          <a:pt x="56" y="2"/>
                          <a:pt x="54" y="0"/>
                          <a:pt x="53" y="2"/>
                        </a:cubicBezTo>
                        <a:cubicBezTo>
                          <a:pt x="38" y="14"/>
                          <a:pt x="19" y="15"/>
                          <a:pt x="2" y="23"/>
                        </a:cubicBezTo>
                        <a:cubicBezTo>
                          <a:pt x="0" y="24"/>
                          <a:pt x="2" y="27"/>
                          <a:pt x="4" y="2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379" name="chenying0907 81">
                    <a:extLst>
                      <a:ext uri="{FF2B5EF4-FFF2-40B4-BE49-F238E27FC236}">
                        <a16:creationId xmlns:a16="http://schemas.microsoft.com/office/drawing/2014/main" id="{0DC6D22C-3EEB-3F9F-003C-FC7617472020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059488" y="1247776"/>
                    <a:ext cx="125413" cy="41275"/>
                  </a:xfrm>
                  <a:custGeom>
                    <a:avLst/>
                    <a:gdLst>
                      <a:gd name="T0" fmla="*/ 6 w 121"/>
                      <a:gd name="T1" fmla="*/ 38 h 40"/>
                      <a:gd name="T2" fmla="*/ 115 w 121"/>
                      <a:gd name="T3" fmla="*/ 13 h 40"/>
                      <a:gd name="T4" fmla="*/ 113 w 121"/>
                      <a:gd name="T5" fmla="*/ 0 h 40"/>
                      <a:gd name="T6" fmla="*/ 3 w 121"/>
                      <a:gd name="T7" fmla="*/ 34 h 40"/>
                      <a:gd name="T8" fmla="*/ 6 w 121"/>
                      <a:gd name="T9" fmla="*/ 38 h 4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1" h="40">
                        <a:moveTo>
                          <a:pt x="6" y="38"/>
                        </a:moveTo>
                        <a:cubicBezTo>
                          <a:pt x="40" y="23"/>
                          <a:pt x="79" y="25"/>
                          <a:pt x="115" y="13"/>
                        </a:cubicBezTo>
                        <a:cubicBezTo>
                          <a:pt x="121" y="11"/>
                          <a:pt x="121" y="0"/>
                          <a:pt x="113" y="0"/>
                        </a:cubicBezTo>
                        <a:cubicBezTo>
                          <a:pt x="72" y="3"/>
                          <a:pt x="37" y="11"/>
                          <a:pt x="3" y="34"/>
                        </a:cubicBezTo>
                        <a:cubicBezTo>
                          <a:pt x="0" y="36"/>
                          <a:pt x="3" y="40"/>
                          <a:pt x="6" y="3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380" name="chenying0907 82">
                    <a:extLst>
                      <a:ext uri="{FF2B5EF4-FFF2-40B4-BE49-F238E27FC236}">
                        <a16:creationId xmlns:a16="http://schemas.microsoft.com/office/drawing/2014/main" id="{870B74B6-3C3C-2B54-4264-BAE8E12F7582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319838" y="1225551"/>
                    <a:ext cx="120650" cy="30163"/>
                  </a:xfrm>
                  <a:custGeom>
                    <a:avLst/>
                    <a:gdLst>
                      <a:gd name="T0" fmla="*/ 8 w 116"/>
                      <a:gd name="T1" fmla="*/ 25 h 28"/>
                      <a:gd name="T2" fmla="*/ 108 w 116"/>
                      <a:gd name="T3" fmla="*/ 27 h 28"/>
                      <a:gd name="T4" fmla="*/ 110 w 116"/>
                      <a:gd name="T5" fmla="*/ 15 h 28"/>
                      <a:gd name="T6" fmla="*/ 4 w 116"/>
                      <a:gd name="T7" fmla="*/ 17 h 28"/>
                      <a:gd name="T8" fmla="*/ 8 w 116"/>
                      <a:gd name="T9" fmla="*/ 25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6" h="28">
                        <a:moveTo>
                          <a:pt x="8" y="25"/>
                        </a:moveTo>
                        <a:cubicBezTo>
                          <a:pt x="41" y="16"/>
                          <a:pt x="74" y="23"/>
                          <a:pt x="108" y="27"/>
                        </a:cubicBezTo>
                        <a:cubicBezTo>
                          <a:pt x="115" y="28"/>
                          <a:pt x="116" y="17"/>
                          <a:pt x="110" y="15"/>
                        </a:cubicBezTo>
                        <a:cubicBezTo>
                          <a:pt x="72" y="4"/>
                          <a:pt x="40" y="0"/>
                          <a:pt x="4" y="17"/>
                        </a:cubicBezTo>
                        <a:cubicBezTo>
                          <a:pt x="0" y="19"/>
                          <a:pt x="3" y="26"/>
                          <a:pt x="8" y="2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381" name="chenying0907 83">
                    <a:extLst>
                      <a:ext uri="{FF2B5EF4-FFF2-40B4-BE49-F238E27FC236}">
                        <a16:creationId xmlns:a16="http://schemas.microsoft.com/office/drawing/2014/main" id="{B073BB7A-131C-5ADB-F4AB-D80ADA3DF80D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584951" y="1241426"/>
                    <a:ext cx="109538" cy="19050"/>
                  </a:xfrm>
                  <a:custGeom>
                    <a:avLst/>
                    <a:gdLst>
                      <a:gd name="T0" fmla="*/ 5 w 106"/>
                      <a:gd name="T1" fmla="*/ 9 h 18"/>
                      <a:gd name="T2" fmla="*/ 98 w 106"/>
                      <a:gd name="T3" fmla="*/ 17 h 18"/>
                      <a:gd name="T4" fmla="*/ 100 w 106"/>
                      <a:gd name="T5" fmla="*/ 9 h 18"/>
                      <a:gd name="T6" fmla="*/ 5 w 106"/>
                      <a:gd name="T7" fmla="*/ 2 h 18"/>
                      <a:gd name="T8" fmla="*/ 5 w 106"/>
                      <a:gd name="T9" fmla="*/ 9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6" h="18">
                        <a:moveTo>
                          <a:pt x="5" y="9"/>
                        </a:moveTo>
                        <a:cubicBezTo>
                          <a:pt x="35" y="11"/>
                          <a:pt x="68" y="12"/>
                          <a:pt x="98" y="17"/>
                        </a:cubicBezTo>
                        <a:cubicBezTo>
                          <a:pt x="103" y="18"/>
                          <a:pt x="106" y="10"/>
                          <a:pt x="100" y="9"/>
                        </a:cubicBezTo>
                        <a:cubicBezTo>
                          <a:pt x="68" y="0"/>
                          <a:pt x="38" y="1"/>
                          <a:pt x="5" y="2"/>
                        </a:cubicBezTo>
                        <a:cubicBezTo>
                          <a:pt x="0" y="2"/>
                          <a:pt x="0" y="9"/>
                          <a:pt x="5" y="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382" name="chenying0907 84">
                    <a:extLst>
                      <a:ext uri="{FF2B5EF4-FFF2-40B4-BE49-F238E27FC236}">
                        <a16:creationId xmlns:a16="http://schemas.microsoft.com/office/drawing/2014/main" id="{D4198D44-FEC1-3E7D-E543-C60574F94C03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799263" y="1285876"/>
                    <a:ext cx="117475" cy="47625"/>
                  </a:xfrm>
                  <a:custGeom>
                    <a:avLst/>
                    <a:gdLst>
                      <a:gd name="T0" fmla="*/ 5 w 112"/>
                      <a:gd name="T1" fmla="*/ 11 h 45"/>
                      <a:gd name="T2" fmla="*/ 100 w 112"/>
                      <a:gd name="T3" fmla="*/ 42 h 45"/>
                      <a:gd name="T4" fmla="*/ 105 w 112"/>
                      <a:gd name="T5" fmla="*/ 29 h 45"/>
                      <a:gd name="T6" fmla="*/ 8 w 112"/>
                      <a:gd name="T7" fmla="*/ 1 h 45"/>
                      <a:gd name="T8" fmla="*/ 5 w 112"/>
                      <a:gd name="T9" fmla="*/ 11 h 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2" h="45">
                        <a:moveTo>
                          <a:pt x="5" y="11"/>
                        </a:moveTo>
                        <a:cubicBezTo>
                          <a:pt x="35" y="25"/>
                          <a:pt x="69" y="29"/>
                          <a:pt x="100" y="42"/>
                        </a:cubicBezTo>
                        <a:cubicBezTo>
                          <a:pt x="107" y="45"/>
                          <a:pt x="112" y="33"/>
                          <a:pt x="105" y="29"/>
                        </a:cubicBezTo>
                        <a:cubicBezTo>
                          <a:pt x="76" y="13"/>
                          <a:pt x="41" y="2"/>
                          <a:pt x="8" y="1"/>
                        </a:cubicBezTo>
                        <a:cubicBezTo>
                          <a:pt x="2" y="0"/>
                          <a:pt x="0" y="9"/>
                          <a:pt x="5" y="1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383" name="chenying0907 85">
                    <a:extLst>
                      <a:ext uri="{FF2B5EF4-FFF2-40B4-BE49-F238E27FC236}">
                        <a16:creationId xmlns:a16="http://schemas.microsoft.com/office/drawing/2014/main" id="{2A1D32C8-43D6-F486-35D0-9F1E0B5B889E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962776" y="1343026"/>
                    <a:ext cx="122238" cy="44450"/>
                  </a:xfrm>
                  <a:custGeom>
                    <a:avLst/>
                    <a:gdLst>
                      <a:gd name="T0" fmla="*/ 3 w 117"/>
                      <a:gd name="T1" fmla="*/ 4 h 43"/>
                      <a:gd name="T2" fmla="*/ 109 w 117"/>
                      <a:gd name="T3" fmla="*/ 41 h 43"/>
                      <a:gd name="T4" fmla="*/ 113 w 117"/>
                      <a:gd name="T5" fmla="*/ 35 h 43"/>
                      <a:gd name="T6" fmla="*/ 3 w 117"/>
                      <a:gd name="T7" fmla="*/ 0 h 43"/>
                      <a:gd name="T8" fmla="*/ 3 w 117"/>
                      <a:gd name="T9" fmla="*/ 4 h 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7" h="43">
                        <a:moveTo>
                          <a:pt x="3" y="4"/>
                        </a:moveTo>
                        <a:cubicBezTo>
                          <a:pt x="41" y="6"/>
                          <a:pt x="76" y="23"/>
                          <a:pt x="109" y="41"/>
                        </a:cubicBezTo>
                        <a:cubicBezTo>
                          <a:pt x="113" y="43"/>
                          <a:pt x="117" y="37"/>
                          <a:pt x="113" y="35"/>
                        </a:cubicBezTo>
                        <a:cubicBezTo>
                          <a:pt x="79" y="13"/>
                          <a:pt x="43" y="0"/>
                          <a:pt x="3" y="0"/>
                        </a:cubicBezTo>
                        <a:cubicBezTo>
                          <a:pt x="0" y="0"/>
                          <a:pt x="0" y="4"/>
                          <a:pt x="3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384" name="chenying0907 86">
                    <a:extLst>
                      <a:ext uri="{FF2B5EF4-FFF2-40B4-BE49-F238E27FC236}">
                        <a16:creationId xmlns:a16="http://schemas.microsoft.com/office/drawing/2014/main" id="{47F5BBC4-2F26-D8AD-475E-FB466F0F3755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148513" y="1409701"/>
                    <a:ext cx="104775" cy="49213"/>
                  </a:xfrm>
                  <a:custGeom>
                    <a:avLst/>
                    <a:gdLst>
                      <a:gd name="T0" fmla="*/ 3 w 101"/>
                      <a:gd name="T1" fmla="*/ 6 h 47"/>
                      <a:gd name="T2" fmla="*/ 90 w 101"/>
                      <a:gd name="T3" fmla="*/ 45 h 47"/>
                      <a:gd name="T4" fmla="*/ 96 w 101"/>
                      <a:gd name="T5" fmla="*/ 35 h 47"/>
                      <a:gd name="T6" fmla="*/ 4 w 101"/>
                      <a:gd name="T7" fmla="*/ 0 h 47"/>
                      <a:gd name="T8" fmla="*/ 3 w 101"/>
                      <a:gd name="T9" fmla="*/ 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1" h="47">
                        <a:moveTo>
                          <a:pt x="3" y="6"/>
                        </a:moveTo>
                        <a:cubicBezTo>
                          <a:pt x="31" y="18"/>
                          <a:pt x="59" y="37"/>
                          <a:pt x="90" y="45"/>
                        </a:cubicBezTo>
                        <a:cubicBezTo>
                          <a:pt x="95" y="47"/>
                          <a:pt x="101" y="39"/>
                          <a:pt x="96" y="35"/>
                        </a:cubicBezTo>
                        <a:cubicBezTo>
                          <a:pt x="70" y="15"/>
                          <a:pt x="36" y="3"/>
                          <a:pt x="4" y="0"/>
                        </a:cubicBezTo>
                        <a:cubicBezTo>
                          <a:pt x="1" y="0"/>
                          <a:pt x="0" y="4"/>
                          <a:pt x="3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385" name="chenying0907 87">
                    <a:extLst>
                      <a:ext uri="{FF2B5EF4-FFF2-40B4-BE49-F238E27FC236}">
                        <a16:creationId xmlns:a16="http://schemas.microsoft.com/office/drawing/2014/main" id="{55FE941B-E3B5-2E3F-F7D6-81EE2DE93299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273926" y="1504951"/>
                    <a:ext cx="114300" cy="74613"/>
                  </a:xfrm>
                  <a:custGeom>
                    <a:avLst/>
                    <a:gdLst>
                      <a:gd name="T0" fmla="*/ 6 w 110"/>
                      <a:gd name="T1" fmla="*/ 10 h 71"/>
                      <a:gd name="T2" fmla="*/ 55 w 110"/>
                      <a:gd name="T3" fmla="*/ 40 h 71"/>
                      <a:gd name="T4" fmla="*/ 99 w 110"/>
                      <a:gd name="T5" fmla="*/ 67 h 71"/>
                      <a:gd name="T6" fmla="*/ 104 w 110"/>
                      <a:gd name="T7" fmla="*/ 58 h 71"/>
                      <a:gd name="T8" fmla="*/ 9 w 110"/>
                      <a:gd name="T9" fmla="*/ 0 h 71"/>
                      <a:gd name="T10" fmla="*/ 6 w 110"/>
                      <a:gd name="T11" fmla="*/ 10 h 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10" h="71">
                        <a:moveTo>
                          <a:pt x="6" y="10"/>
                        </a:moveTo>
                        <a:cubicBezTo>
                          <a:pt x="24" y="16"/>
                          <a:pt x="41" y="28"/>
                          <a:pt x="55" y="40"/>
                        </a:cubicBezTo>
                        <a:cubicBezTo>
                          <a:pt x="69" y="51"/>
                          <a:pt x="83" y="59"/>
                          <a:pt x="99" y="67"/>
                        </a:cubicBezTo>
                        <a:cubicBezTo>
                          <a:pt x="105" y="71"/>
                          <a:pt x="110" y="62"/>
                          <a:pt x="104" y="58"/>
                        </a:cubicBezTo>
                        <a:cubicBezTo>
                          <a:pt x="73" y="35"/>
                          <a:pt x="49" y="6"/>
                          <a:pt x="9" y="0"/>
                        </a:cubicBezTo>
                        <a:cubicBezTo>
                          <a:pt x="3" y="0"/>
                          <a:pt x="0" y="8"/>
                          <a:pt x="6" y="1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386" name="chenying0907 88">
                    <a:extLst>
                      <a:ext uri="{FF2B5EF4-FFF2-40B4-BE49-F238E27FC236}">
                        <a16:creationId xmlns:a16="http://schemas.microsoft.com/office/drawing/2014/main" id="{DE4A001C-7819-FC3F-2F1A-DBDE0500C22A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424738" y="1631951"/>
                    <a:ext cx="88900" cy="96838"/>
                  </a:xfrm>
                  <a:custGeom>
                    <a:avLst/>
                    <a:gdLst>
                      <a:gd name="T0" fmla="*/ 3 w 85"/>
                      <a:gd name="T1" fmla="*/ 9 h 93"/>
                      <a:gd name="T2" fmla="*/ 75 w 85"/>
                      <a:gd name="T3" fmla="*/ 89 h 93"/>
                      <a:gd name="T4" fmla="*/ 83 w 85"/>
                      <a:gd name="T5" fmla="*/ 83 h 93"/>
                      <a:gd name="T6" fmla="*/ 8 w 85"/>
                      <a:gd name="T7" fmla="*/ 2 h 93"/>
                      <a:gd name="T8" fmla="*/ 3 w 85"/>
                      <a:gd name="T9" fmla="*/ 9 h 9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5" h="93">
                        <a:moveTo>
                          <a:pt x="3" y="9"/>
                        </a:moveTo>
                        <a:cubicBezTo>
                          <a:pt x="28" y="35"/>
                          <a:pt x="50" y="63"/>
                          <a:pt x="75" y="89"/>
                        </a:cubicBezTo>
                        <a:cubicBezTo>
                          <a:pt x="79" y="93"/>
                          <a:pt x="85" y="88"/>
                          <a:pt x="83" y="83"/>
                        </a:cubicBezTo>
                        <a:cubicBezTo>
                          <a:pt x="64" y="52"/>
                          <a:pt x="41" y="20"/>
                          <a:pt x="8" y="2"/>
                        </a:cubicBezTo>
                        <a:cubicBezTo>
                          <a:pt x="4" y="0"/>
                          <a:pt x="0" y="5"/>
                          <a:pt x="3" y="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387" name="chenying0907 89">
                    <a:extLst>
                      <a:ext uri="{FF2B5EF4-FFF2-40B4-BE49-F238E27FC236}">
                        <a16:creationId xmlns:a16="http://schemas.microsoft.com/office/drawing/2014/main" id="{6782B748-02FC-3DA2-B495-68146C59C3D2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540626" y="1792288"/>
                    <a:ext cx="53975" cy="84138"/>
                  </a:xfrm>
                  <a:custGeom>
                    <a:avLst/>
                    <a:gdLst>
                      <a:gd name="T0" fmla="*/ 2 w 52"/>
                      <a:gd name="T1" fmla="*/ 4 h 81"/>
                      <a:gd name="T2" fmla="*/ 22 w 52"/>
                      <a:gd name="T3" fmla="*/ 44 h 81"/>
                      <a:gd name="T4" fmla="*/ 45 w 52"/>
                      <a:gd name="T5" fmla="*/ 78 h 81"/>
                      <a:gd name="T6" fmla="*/ 50 w 52"/>
                      <a:gd name="T7" fmla="*/ 74 h 81"/>
                      <a:gd name="T8" fmla="*/ 32 w 52"/>
                      <a:gd name="T9" fmla="*/ 39 h 81"/>
                      <a:gd name="T10" fmla="*/ 6 w 52"/>
                      <a:gd name="T11" fmla="*/ 2 h 81"/>
                      <a:gd name="T12" fmla="*/ 2 w 52"/>
                      <a:gd name="T13" fmla="*/ 4 h 8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52" h="81">
                        <a:moveTo>
                          <a:pt x="2" y="4"/>
                        </a:moveTo>
                        <a:cubicBezTo>
                          <a:pt x="9" y="17"/>
                          <a:pt x="15" y="31"/>
                          <a:pt x="22" y="44"/>
                        </a:cubicBezTo>
                        <a:cubicBezTo>
                          <a:pt x="29" y="56"/>
                          <a:pt x="36" y="67"/>
                          <a:pt x="45" y="78"/>
                        </a:cubicBezTo>
                        <a:cubicBezTo>
                          <a:pt x="47" y="81"/>
                          <a:pt x="52" y="77"/>
                          <a:pt x="50" y="74"/>
                        </a:cubicBezTo>
                        <a:cubicBezTo>
                          <a:pt x="44" y="62"/>
                          <a:pt x="38" y="50"/>
                          <a:pt x="32" y="39"/>
                        </a:cubicBezTo>
                        <a:cubicBezTo>
                          <a:pt x="24" y="25"/>
                          <a:pt x="14" y="14"/>
                          <a:pt x="6" y="2"/>
                        </a:cubicBezTo>
                        <a:cubicBezTo>
                          <a:pt x="4" y="0"/>
                          <a:pt x="0" y="2"/>
                          <a:pt x="2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388" name="chenying0907 90">
                    <a:extLst>
                      <a:ext uri="{FF2B5EF4-FFF2-40B4-BE49-F238E27FC236}">
                        <a16:creationId xmlns:a16="http://schemas.microsoft.com/office/drawing/2014/main" id="{491DF386-AEA2-0875-0ACA-CB359142A479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627938" y="1963738"/>
                    <a:ext cx="57150" cy="109538"/>
                  </a:xfrm>
                  <a:custGeom>
                    <a:avLst/>
                    <a:gdLst>
                      <a:gd name="T0" fmla="*/ 2 w 55"/>
                      <a:gd name="T1" fmla="*/ 6 h 106"/>
                      <a:gd name="T2" fmla="*/ 45 w 55"/>
                      <a:gd name="T3" fmla="*/ 102 h 106"/>
                      <a:gd name="T4" fmla="*/ 53 w 55"/>
                      <a:gd name="T5" fmla="*/ 98 h 106"/>
                      <a:gd name="T6" fmla="*/ 9 w 55"/>
                      <a:gd name="T7" fmla="*/ 3 h 106"/>
                      <a:gd name="T8" fmla="*/ 2 w 55"/>
                      <a:gd name="T9" fmla="*/ 6 h 10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5" h="106">
                        <a:moveTo>
                          <a:pt x="2" y="6"/>
                        </a:moveTo>
                        <a:cubicBezTo>
                          <a:pt x="14" y="39"/>
                          <a:pt x="30" y="70"/>
                          <a:pt x="45" y="102"/>
                        </a:cubicBezTo>
                        <a:cubicBezTo>
                          <a:pt x="47" y="106"/>
                          <a:pt x="55" y="103"/>
                          <a:pt x="53" y="98"/>
                        </a:cubicBezTo>
                        <a:cubicBezTo>
                          <a:pt x="42" y="65"/>
                          <a:pt x="28" y="33"/>
                          <a:pt x="9" y="3"/>
                        </a:cubicBezTo>
                        <a:cubicBezTo>
                          <a:pt x="7" y="0"/>
                          <a:pt x="0" y="2"/>
                          <a:pt x="2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389" name="chenying0907 91">
                    <a:extLst>
                      <a:ext uri="{FF2B5EF4-FFF2-40B4-BE49-F238E27FC236}">
                        <a16:creationId xmlns:a16="http://schemas.microsoft.com/office/drawing/2014/main" id="{2F93E631-6A2C-D1E8-613C-9CB151367A69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700963" y="2119313"/>
                    <a:ext cx="49213" cy="73025"/>
                  </a:xfrm>
                  <a:custGeom>
                    <a:avLst/>
                    <a:gdLst>
                      <a:gd name="T0" fmla="*/ 2 w 47"/>
                      <a:gd name="T1" fmla="*/ 9 h 70"/>
                      <a:gd name="T2" fmla="*/ 32 w 47"/>
                      <a:gd name="T3" fmla="*/ 63 h 70"/>
                      <a:gd name="T4" fmla="*/ 43 w 47"/>
                      <a:gd name="T5" fmla="*/ 54 h 70"/>
                      <a:gd name="T6" fmla="*/ 13 w 47"/>
                      <a:gd name="T7" fmla="*/ 4 h 70"/>
                      <a:gd name="T8" fmla="*/ 2 w 47"/>
                      <a:gd name="T9" fmla="*/ 9 h 7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7" h="70">
                        <a:moveTo>
                          <a:pt x="2" y="9"/>
                        </a:moveTo>
                        <a:cubicBezTo>
                          <a:pt x="9" y="29"/>
                          <a:pt x="18" y="47"/>
                          <a:pt x="32" y="63"/>
                        </a:cubicBezTo>
                        <a:cubicBezTo>
                          <a:pt x="37" y="70"/>
                          <a:pt x="47" y="61"/>
                          <a:pt x="43" y="54"/>
                        </a:cubicBezTo>
                        <a:cubicBezTo>
                          <a:pt x="34" y="37"/>
                          <a:pt x="24" y="20"/>
                          <a:pt x="13" y="4"/>
                        </a:cubicBezTo>
                        <a:cubicBezTo>
                          <a:pt x="9" y="0"/>
                          <a:pt x="0" y="2"/>
                          <a:pt x="2" y="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  <p:sp>
                <p:nvSpPr>
                  <p:cNvPr id="390" name="chenying0907 92">
                    <a:extLst>
                      <a:ext uri="{FF2B5EF4-FFF2-40B4-BE49-F238E27FC236}">
                        <a16:creationId xmlns:a16="http://schemas.microsoft.com/office/drawing/2014/main" id="{CCF6866F-0A09-805F-45CD-0480B4556AA3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164513" y="3827463"/>
                    <a:ext cx="123825" cy="60325"/>
                  </a:xfrm>
                  <a:custGeom>
                    <a:avLst/>
                    <a:gdLst>
                      <a:gd name="T0" fmla="*/ 1 w 118"/>
                      <a:gd name="T1" fmla="*/ 59 h 59"/>
                      <a:gd name="T2" fmla="*/ 115 w 118"/>
                      <a:gd name="T3" fmla="*/ 6 h 59"/>
                      <a:gd name="T4" fmla="*/ 112 w 118"/>
                      <a:gd name="T5" fmla="*/ 0 h 59"/>
                      <a:gd name="T6" fmla="*/ 0 w 118"/>
                      <a:gd name="T7" fmla="*/ 58 h 59"/>
                      <a:gd name="T8" fmla="*/ 1 w 118"/>
                      <a:gd name="T9" fmla="*/ 59 h 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8" h="59">
                        <a:moveTo>
                          <a:pt x="1" y="59"/>
                        </a:moveTo>
                        <a:cubicBezTo>
                          <a:pt x="41" y="56"/>
                          <a:pt x="81" y="26"/>
                          <a:pt x="115" y="6"/>
                        </a:cubicBezTo>
                        <a:cubicBezTo>
                          <a:pt x="118" y="4"/>
                          <a:pt x="116" y="0"/>
                          <a:pt x="112" y="0"/>
                        </a:cubicBezTo>
                        <a:cubicBezTo>
                          <a:pt x="73" y="9"/>
                          <a:pt x="33" y="35"/>
                          <a:pt x="0" y="58"/>
                        </a:cubicBezTo>
                        <a:cubicBezTo>
                          <a:pt x="0" y="58"/>
                          <a:pt x="0" y="59"/>
                          <a:pt x="1" y="5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字魂59号-创粗黑" panose="00000500000000000000" pitchFamily="2" charset="-122"/>
                      <a:cs typeface="+mn-ea"/>
                      <a:sym typeface="字魂59号-创粗黑" panose="00000500000000000000" pitchFamily="2" charset="-122"/>
                    </a:endParaRPr>
                  </a:p>
                </p:txBody>
              </p:sp>
            </p:grpSp>
          </p:grpSp>
        </p:grpSp>
        <p:pic>
          <p:nvPicPr>
            <p:cNvPr id="299" name="Picture 298" descr="Chart&#10;&#10;Description automatically generated">
              <a:extLst>
                <a:ext uri="{FF2B5EF4-FFF2-40B4-BE49-F238E27FC236}">
                  <a16:creationId xmlns:a16="http://schemas.microsoft.com/office/drawing/2014/main" id="{C36E4F34-ED14-E768-4A83-40342371E2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hq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9845" y="1753712"/>
              <a:ext cx="1512554" cy="10082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076301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3826573" y="1237029"/>
            <a:ext cx="972096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1848749" y="1176582"/>
            <a:ext cx="8957625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 err="1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Luyện</a:t>
            </a:r>
            <a:r>
              <a:rPr lang="en-US" sz="3200" b="1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đọc</a:t>
            </a:r>
            <a:r>
              <a:rPr lang="en-US" sz="3200" b="1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câu</a:t>
            </a:r>
            <a:r>
              <a:rPr lang="en-US" sz="3200" b="1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dài</a:t>
            </a:r>
            <a:endParaRPr lang="en-US" sz="3200" b="1" kern="0" dirty="0">
              <a:solidFill>
                <a:srgbClr val="FC7D77">
                  <a:lumMod val="50000"/>
                </a:srgbClr>
              </a:solidFill>
              <a:latin typeface="+mj-lt"/>
              <a:cs typeface="Arial"/>
              <a:sym typeface="Arial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001878" y="2084022"/>
            <a:ext cx="10010898" cy="1468865"/>
            <a:chOff x="460224" y="1435196"/>
            <a:chExt cx="5996762" cy="110164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A05FE84-F3FF-423B-ADA4-6F77209D652D}"/>
                </a:ext>
              </a:extLst>
            </p:cNvPr>
            <p:cNvSpPr/>
            <p:nvPr/>
          </p:nvSpPr>
          <p:spPr>
            <a:xfrm>
              <a:off x="460224" y="1435196"/>
              <a:ext cx="5996762" cy="11016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defTabSz="1219170">
                <a:lnSpc>
                  <a:spcPct val="150000"/>
                </a:lnSpc>
                <a:buClr>
                  <a:srgbClr val="000000"/>
                </a:buClr>
              </a:pPr>
              <a:r>
                <a:rPr lang="vi-VN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  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Ngày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xưa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,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có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một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người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tên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là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Mai An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Tiêm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được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Vua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Hùng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yêu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mến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nhận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làm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con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nuôi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.</a:t>
              </a:r>
              <a:endParaRPr lang="vi-VN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2C8AD751-7B5F-4219-A003-AE328012CD5C}"/>
                </a:ext>
              </a:extLst>
            </p:cNvPr>
            <p:cNvSpPr/>
            <p:nvPr/>
          </p:nvSpPr>
          <p:spPr>
            <a:xfrm>
              <a:off x="550605" y="1572625"/>
              <a:ext cx="233916" cy="23391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vi-VN" sz="2400" kern="0">
                <a:solidFill>
                  <a:srgbClr val="BAE5E4"/>
                </a:solidFill>
                <a:latin typeface="+mj-lt"/>
                <a:sym typeface="Arial"/>
              </a:endParaRPr>
            </a:p>
          </p:txBody>
        </p:sp>
      </p:grp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BDDF054-DBE9-4EEF-A226-49F48BD38288}"/>
              </a:ext>
            </a:extLst>
          </p:cNvPr>
          <p:cNvCxnSpPr>
            <a:cxnSpLocks/>
          </p:cNvCxnSpPr>
          <p:nvPr/>
        </p:nvCxnSpPr>
        <p:spPr>
          <a:xfrm flipH="1">
            <a:off x="3352713" y="2265273"/>
            <a:ext cx="184297" cy="627751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DEF13BE-0B93-4287-8BF7-DE215ADA5809}"/>
              </a:ext>
            </a:extLst>
          </p:cNvPr>
          <p:cNvGrpSpPr/>
          <p:nvPr/>
        </p:nvGrpSpPr>
        <p:grpSpPr>
          <a:xfrm>
            <a:off x="6835586" y="2893024"/>
            <a:ext cx="292871" cy="627751"/>
            <a:chOff x="5551064" y="2181164"/>
            <a:chExt cx="175436" cy="470813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32518ABE-EAEE-40F4-9F20-CFD6DA2AB1D6}"/>
                </a:ext>
              </a:extLst>
            </p:cNvPr>
            <p:cNvCxnSpPr/>
            <p:nvPr/>
          </p:nvCxnSpPr>
          <p:spPr>
            <a:xfrm flipH="1">
              <a:off x="5588277" y="2181164"/>
              <a:ext cx="138223" cy="470813"/>
            </a:xfrm>
            <a:prstGeom prst="line">
              <a:avLst/>
            </a:prstGeom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DE5BF472-3ABB-431B-B733-09897D58F840}"/>
                </a:ext>
              </a:extLst>
            </p:cNvPr>
            <p:cNvCxnSpPr/>
            <p:nvPr/>
          </p:nvCxnSpPr>
          <p:spPr>
            <a:xfrm flipH="1">
              <a:off x="5551064" y="2181164"/>
              <a:ext cx="138223" cy="470813"/>
            </a:xfrm>
            <a:prstGeom prst="line">
              <a:avLst/>
            </a:prstGeom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973CB1C-EEDA-4857-87B9-9E69BE4A318F}"/>
              </a:ext>
            </a:extLst>
          </p:cNvPr>
          <p:cNvCxnSpPr>
            <a:cxnSpLocks/>
          </p:cNvCxnSpPr>
          <p:nvPr/>
        </p:nvCxnSpPr>
        <p:spPr>
          <a:xfrm flipH="1">
            <a:off x="5707994" y="2190703"/>
            <a:ext cx="184297" cy="627751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DAEE503-77DD-4F14-A970-BC461EEA1B88}"/>
              </a:ext>
            </a:extLst>
          </p:cNvPr>
          <p:cNvCxnSpPr>
            <a:cxnSpLocks/>
          </p:cNvCxnSpPr>
          <p:nvPr/>
        </p:nvCxnSpPr>
        <p:spPr>
          <a:xfrm flipH="1">
            <a:off x="9156161" y="2190703"/>
            <a:ext cx="184297" cy="627751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528D055-C573-4675-A894-0709E3F1EC82}"/>
              </a:ext>
            </a:extLst>
          </p:cNvPr>
          <p:cNvGrpSpPr/>
          <p:nvPr/>
        </p:nvGrpSpPr>
        <p:grpSpPr>
          <a:xfrm>
            <a:off x="1009403" y="3611524"/>
            <a:ext cx="10010898" cy="2207527"/>
            <a:chOff x="460224" y="1435196"/>
            <a:chExt cx="5996762" cy="1655646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3D45D9C0-398B-4098-B305-EF28CE63B8A6}"/>
                </a:ext>
              </a:extLst>
            </p:cNvPr>
            <p:cNvSpPr/>
            <p:nvPr/>
          </p:nvSpPr>
          <p:spPr>
            <a:xfrm>
              <a:off x="460224" y="1435196"/>
              <a:ext cx="5996762" cy="16556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defTabSz="1219170">
                <a:lnSpc>
                  <a:spcPct val="150000"/>
                </a:lnSpc>
                <a:buClr>
                  <a:srgbClr val="000000"/>
                </a:buClr>
              </a:pPr>
              <a:r>
                <a:rPr lang="vi-VN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  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Một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lần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,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vì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hiểu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lầm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lời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nói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của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An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Tiêm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nên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nhà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vua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nổi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giận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,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đày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An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Tiêm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ra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đảo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hoang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.</a:t>
              </a: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3A00FB0E-91AE-4151-8812-F3E39B7CB553}"/>
                </a:ext>
              </a:extLst>
            </p:cNvPr>
            <p:cNvSpPr/>
            <p:nvPr/>
          </p:nvSpPr>
          <p:spPr>
            <a:xfrm>
              <a:off x="550605" y="1572625"/>
              <a:ext cx="233916" cy="23391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vi-VN" sz="2400" kern="0">
                <a:solidFill>
                  <a:srgbClr val="BAE5E4"/>
                </a:solidFill>
                <a:latin typeface="+mj-lt"/>
                <a:sym typeface="Arial"/>
              </a:endParaRPr>
            </a:p>
          </p:txBody>
        </p:sp>
      </p:grp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9C29BC0-E520-4FD8-A931-F1CBE7557AA9}"/>
              </a:ext>
            </a:extLst>
          </p:cNvPr>
          <p:cNvCxnSpPr>
            <a:cxnSpLocks/>
          </p:cNvCxnSpPr>
          <p:nvPr/>
        </p:nvCxnSpPr>
        <p:spPr>
          <a:xfrm flipH="1">
            <a:off x="3031488" y="3779575"/>
            <a:ext cx="184297" cy="627751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83FB1CA3-E6EC-43DA-9A38-17C4C9AED230}"/>
              </a:ext>
            </a:extLst>
          </p:cNvPr>
          <p:cNvCxnSpPr>
            <a:cxnSpLocks/>
          </p:cNvCxnSpPr>
          <p:nvPr/>
        </p:nvCxnSpPr>
        <p:spPr>
          <a:xfrm flipH="1">
            <a:off x="8566143" y="3750483"/>
            <a:ext cx="184297" cy="627751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11E5FF13-5DA8-407C-B0F3-313FAB925DB4}"/>
              </a:ext>
            </a:extLst>
          </p:cNvPr>
          <p:cNvCxnSpPr>
            <a:cxnSpLocks/>
          </p:cNvCxnSpPr>
          <p:nvPr/>
        </p:nvCxnSpPr>
        <p:spPr>
          <a:xfrm flipH="1">
            <a:off x="2608698" y="4467709"/>
            <a:ext cx="184297" cy="627751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CAA360D-354A-46BD-9091-03A0EEAA9F3B}"/>
              </a:ext>
            </a:extLst>
          </p:cNvPr>
          <p:cNvGrpSpPr/>
          <p:nvPr/>
        </p:nvGrpSpPr>
        <p:grpSpPr>
          <a:xfrm>
            <a:off x="7239347" y="4467709"/>
            <a:ext cx="292871" cy="627751"/>
            <a:chOff x="5551064" y="2181164"/>
            <a:chExt cx="175436" cy="470813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C521F6F3-60AA-40A1-822C-010D57E2ABE8}"/>
                </a:ext>
              </a:extLst>
            </p:cNvPr>
            <p:cNvCxnSpPr/>
            <p:nvPr/>
          </p:nvCxnSpPr>
          <p:spPr>
            <a:xfrm flipH="1">
              <a:off x="5588277" y="2181164"/>
              <a:ext cx="138223" cy="470813"/>
            </a:xfrm>
            <a:prstGeom prst="line">
              <a:avLst/>
            </a:prstGeom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3AB33FE1-D086-4D17-BABB-8C453BDF44F7}"/>
                </a:ext>
              </a:extLst>
            </p:cNvPr>
            <p:cNvCxnSpPr/>
            <p:nvPr/>
          </p:nvCxnSpPr>
          <p:spPr>
            <a:xfrm flipH="1">
              <a:off x="5551064" y="2181164"/>
              <a:ext cx="138223" cy="470813"/>
            </a:xfrm>
            <a:prstGeom prst="line">
              <a:avLst/>
            </a:prstGeom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8612092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4">
            <a:extLst>
              <a:ext uri="{FF2B5EF4-FFF2-40B4-BE49-F238E27FC236}">
                <a16:creationId xmlns:a16="http://schemas.microsoft.com/office/drawing/2014/main" id="{93BAF2AC-2FB1-43B3-29C2-CE936C26CE19}"/>
              </a:ext>
            </a:extLst>
          </p:cNvPr>
          <p:cNvGrpSpPr/>
          <p:nvPr/>
        </p:nvGrpSpPr>
        <p:grpSpPr>
          <a:xfrm>
            <a:off x="798983" y="1656774"/>
            <a:ext cx="10547734" cy="3197474"/>
            <a:chOff x="-59545" y="2162756"/>
            <a:chExt cx="10727582" cy="3197474"/>
          </a:xfrm>
        </p:grpSpPr>
        <p:sp>
          <p:nvSpPr>
            <p:cNvPr id="4" name="TextBox 6">
              <a:extLst>
                <a:ext uri="{FF2B5EF4-FFF2-40B4-BE49-F238E27FC236}">
                  <a16:creationId xmlns:a16="http://schemas.microsoft.com/office/drawing/2014/main" id="{C60877A9-8950-B9E9-A364-2E7F0FE725FD}"/>
                </a:ext>
              </a:extLst>
            </p:cNvPr>
            <p:cNvSpPr txBox="1"/>
            <p:nvPr/>
          </p:nvSpPr>
          <p:spPr>
            <a:xfrm>
              <a:off x="688626" y="2190131"/>
              <a:ext cx="9979411" cy="3170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defRPr/>
              </a:pPr>
              <a:r>
                <a:rPr lang="en-US" sz="4000" b="1" dirty="0" err="1"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Đảo</a:t>
              </a:r>
              <a:r>
                <a:rPr lang="en-US" sz="4000" b="1" dirty="0"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hoang</a:t>
              </a:r>
              <a:r>
                <a:rPr lang="vi-VN" sz="4000" kern="0" dirty="0">
                  <a:solidFill>
                    <a:srgbClr val="FC7D77">
                      <a:lumMod val="50000"/>
                    </a:srgbClr>
                  </a:solidFill>
                  <a:latin typeface="+mj-lt"/>
                  <a:cs typeface="Arial"/>
                  <a:sym typeface="Arial"/>
                </a:rPr>
                <a:t>: </a:t>
              </a:r>
              <a:r>
                <a:rPr lang="en-US" sz="4000" kern="0" dirty="0" err="1">
                  <a:solidFill>
                    <a:srgbClr val="FC7D77">
                      <a:lumMod val="50000"/>
                    </a:srgbClr>
                  </a:solidFill>
                  <a:latin typeface="+mj-lt"/>
                  <a:cs typeface="Arial"/>
                  <a:sym typeface="Arial"/>
                </a:rPr>
                <a:t>đảo</a:t>
              </a:r>
              <a:r>
                <a:rPr lang="en-US" sz="4000" kern="0" dirty="0">
                  <a:solidFill>
                    <a:srgbClr val="FC7D77">
                      <a:lumMod val="50000"/>
                    </a:srgbClr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4000" kern="0" dirty="0" err="1">
                  <a:solidFill>
                    <a:srgbClr val="FC7D77">
                      <a:lumMod val="50000"/>
                    </a:srgbClr>
                  </a:solidFill>
                  <a:latin typeface="+mj-lt"/>
                  <a:cs typeface="Arial"/>
                  <a:sym typeface="Arial"/>
                </a:rPr>
                <a:t>không</a:t>
              </a:r>
              <a:r>
                <a:rPr lang="en-US" sz="4000" kern="0" dirty="0">
                  <a:solidFill>
                    <a:srgbClr val="FC7D77">
                      <a:lumMod val="50000"/>
                    </a:srgbClr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4000" kern="0" dirty="0" err="1">
                  <a:solidFill>
                    <a:srgbClr val="FC7D77">
                      <a:lumMod val="50000"/>
                    </a:srgbClr>
                  </a:solidFill>
                  <a:latin typeface="+mj-lt"/>
                  <a:cs typeface="Arial"/>
                  <a:sym typeface="Arial"/>
                </a:rPr>
                <a:t>có</a:t>
              </a:r>
              <a:r>
                <a:rPr lang="en-US" sz="4000" kern="0" dirty="0">
                  <a:solidFill>
                    <a:srgbClr val="FC7D77">
                      <a:lumMod val="50000"/>
                    </a:srgbClr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4000" kern="0" dirty="0" err="1">
                  <a:solidFill>
                    <a:srgbClr val="FC7D77">
                      <a:lumMod val="50000"/>
                    </a:srgbClr>
                  </a:solidFill>
                  <a:latin typeface="+mj-lt"/>
                  <a:cs typeface="Arial"/>
                  <a:sym typeface="Arial"/>
                </a:rPr>
                <a:t>người</a:t>
              </a:r>
              <a:r>
                <a:rPr lang="en-US" sz="4000" kern="0" dirty="0">
                  <a:solidFill>
                    <a:srgbClr val="FC7D77">
                      <a:lumMod val="50000"/>
                    </a:srgbClr>
                  </a:solidFill>
                  <a:latin typeface="+mj-lt"/>
                  <a:cs typeface="Arial"/>
                  <a:sym typeface="Arial"/>
                </a:rPr>
                <a:t> ở.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endParaRPr>
            </a:p>
            <a:p>
              <a:pPr algn="just"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Calibri" panose="020F0502020204030204" pitchFamily="34" charset="0"/>
                </a:rPr>
                <a:t>Hối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Calibri" panose="020F0502020204030204" pitchFamily="34" charset="0"/>
                </a:rPr>
                <a:t>hận</a:t>
              </a:r>
              <a:r>
                <a:rPr lang="vi-VN" sz="4000" kern="0" dirty="0">
                  <a:solidFill>
                    <a:srgbClr val="FC7D77">
                      <a:lumMod val="50000"/>
                    </a:srgbClr>
                  </a:solidFill>
                  <a:latin typeface="+mj-lt"/>
                  <a:cs typeface="Arial"/>
                  <a:sym typeface="Arial"/>
                </a:rPr>
                <a:t>: </a:t>
              </a:r>
              <a:r>
                <a:rPr lang="en-US" sz="4000" kern="0" dirty="0" err="1">
                  <a:solidFill>
                    <a:srgbClr val="FC7D77">
                      <a:lumMod val="50000"/>
                    </a:srgbClr>
                  </a:solidFill>
                  <a:latin typeface="+mj-lt"/>
                  <a:cs typeface="Arial"/>
                  <a:sym typeface="Arial"/>
                </a:rPr>
                <a:t>lấy</a:t>
              </a:r>
              <a:r>
                <a:rPr lang="en-US" sz="4000" kern="0" dirty="0">
                  <a:solidFill>
                    <a:srgbClr val="FC7D77">
                      <a:lumMod val="50000"/>
                    </a:srgbClr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4000" kern="0" dirty="0" err="1">
                  <a:solidFill>
                    <a:srgbClr val="FC7D77">
                      <a:lumMod val="50000"/>
                    </a:srgbClr>
                  </a:solidFill>
                  <a:latin typeface="+mj-lt"/>
                  <a:cs typeface="Arial"/>
                  <a:sym typeface="Arial"/>
                </a:rPr>
                <a:t>làm</a:t>
              </a:r>
              <a:r>
                <a:rPr lang="en-US" sz="4000" kern="0" dirty="0">
                  <a:solidFill>
                    <a:srgbClr val="FC7D77">
                      <a:lumMod val="50000"/>
                    </a:srgbClr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4000" kern="0" dirty="0" err="1">
                  <a:solidFill>
                    <a:srgbClr val="FC7D77">
                      <a:lumMod val="50000"/>
                    </a:srgbClr>
                  </a:solidFill>
                  <a:latin typeface="+mj-lt"/>
                  <a:cs typeface="Arial"/>
                  <a:sym typeface="Arial"/>
                </a:rPr>
                <a:t>tiếc</a:t>
              </a:r>
              <a:r>
                <a:rPr lang="en-US" sz="4000" kern="0" dirty="0">
                  <a:solidFill>
                    <a:srgbClr val="FC7D77">
                      <a:lumMod val="50000"/>
                    </a:srgbClr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4000" kern="0" dirty="0" err="1">
                  <a:solidFill>
                    <a:srgbClr val="FC7D77">
                      <a:lumMod val="50000"/>
                    </a:srgbClr>
                  </a:solidFill>
                  <a:latin typeface="+mj-lt"/>
                  <a:cs typeface="Arial"/>
                  <a:sym typeface="Arial"/>
                </a:rPr>
                <a:t>và</a:t>
              </a:r>
              <a:r>
                <a:rPr lang="en-US" sz="4000" kern="0" dirty="0">
                  <a:solidFill>
                    <a:srgbClr val="FC7D77">
                      <a:lumMod val="50000"/>
                    </a:srgbClr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4000" kern="0" dirty="0" err="1">
                  <a:solidFill>
                    <a:srgbClr val="FC7D77">
                      <a:lumMod val="50000"/>
                    </a:srgbClr>
                  </a:solidFill>
                  <a:latin typeface="+mj-lt"/>
                  <a:cs typeface="Arial"/>
                  <a:sym typeface="Arial"/>
                </a:rPr>
                <a:t>cảm</a:t>
              </a:r>
              <a:r>
                <a:rPr lang="en-US" sz="4000" kern="0" dirty="0">
                  <a:solidFill>
                    <a:srgbClr val="FC7D77">
                      <a:lumMod val="50000"/>
                    </a:srgbClr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4000" kern="0" dirty="0" err="1">
                  <a:solidFill>
                    <a:srgbClr val="FC7D77">
                      <a:lumMod val="50000"/>
                    </a:srgbClr>
                  </a:solidFill>
                  <a:latin typeface="+mj-lt"/>
                  <a:cs typeface="Arial"/>
                  <a:sym typeface="Arial"/>
                </a:rPr>
                <a:t>thấy</a:t>
              </a:r>
              <a:r>
                <a:rPr lang="en-US" sz="4000" kern="0" dirty="0">
                  <a:solidFill>
                    <a:srgbClr val="FC7D77">
                      <a:lumMod val="50000"/>
                    </a:srgbClr>
                  </a:solidFill>
                  <a:latin typeface="+mj-lt"/>
                  <a:cs typeface="Arial"/>
                  <a:sym typeface="Arial"/>
                </a:rPr>
                <a:t> day </a:t>
              </a:r>
              <a:r>
                <a:rPr lang="en-US" sz="4000" kern="0" dirty="0" err="1">
                  <a:solidFill>
                    <a:srgbClr val="FC7D77">
                      <a:lumMod val="50000"/>
                    </a:srgbClr>
                  </a:solidFill>
                  <a:latin typeface="+mj-lt"/>
                  <a:cs typeface="Arial"/>
                  <a:sym typeface="Arial"/>
                </a:rPr>
                <a:t>dứt</a:t>
              </a:r>
              <a:r>
                <a:rPr lang="en-US" sz="4000" kern="0" dirty="0">
                  <a:solidFill>
                    <a:srgbClr val="FC7D77">
                      <a:lumMod val="50000"/>
                    </a:srgbClr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4000" kern="0" dirty="0" err="1">
                  <a:solidFill>
                    <a:srgbClr val="FC7D77">
                      <a:lumMod val="50000"/>
                    </a:srgbClr>
                  </a:solidFill>
                  <a:latin typeface="+mj-lt"/>
                  <a:cs typeface="Arial"/>
                  <a:sym typeface="Arial"/>
                </a:rPr>
                <a:t>khi</a:t>
              </a:r>
              <a:r>
                <a:rPr lang="en-US" sz="4000" kern="0" dirty="0">
                  <a:solidFill>
                    <a:srgbClr val="FC7D77">
                      <a:lumMod val="50000"/>
                    </a:srgbClr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4000" kern="0" dirty="0" err="1">
                  <a:solidFill>
                    <a:srgbClr val="FC7D77">
                      <a:lumMod val="50000"/>
                    </a:srgbClr>
                  </a:solidFill>
                  <a:latin typeface="+mj-lt"/>
                  <a:cs typeface="Arial"/>
                  <a:sym typeface="Arial"/>
                </a:rPr>
                <a:t>nhận</a:t>
              </a:r>
              <a:r>
                <a:rPr lang="en-US" sz="4000" kern="0" dirty="0">
                  <a:solidFill>
                    <a:srgbClr val="FC7D77">
                      <a:lumMod val="50000"/>
                    </a:srgbClr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4000" kern="0" dirty="0" err="1">
                  <a:solidFill>
                    <a:srgbClr val="FC7D77">
                      <a:lumMod val="50000"/>
                    </a:srgbClr>
                  </a:solidFill>
                  <a:latin typeface="+mj-lt"/>
                  <a:cs typeface="Arial"/>
                  <a:sym typeface="Arial"/>
                </a:rPr>
                <a:t>ra</a:t>
              </a:r>
              <a:r>
                <a:rPr lang="en-US" sz="4000" kern="0" dirty="0">
                  <a:solidFill>
                    <a:srgbClr val="FC7D77">
                      <a:lumMod val="50000"/>
                    </a:srgbClr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4000" kern="0" dirty="0" err="1">
                  <a:solidFill>
                    <a:srgbClr val="FC7D77">
                      <a:lumMod val="50000"/>
                    </a:srgbClr>
                  </a:solidFill>
                  <a:latin typeface="+mj-lt"/>
                  <a:cs typeface="Arial"/>
                  <a:sym typeface="Arial"/>
                </a:rPr>
                <a:t>lỗi</a:t>
              </a:r>
              <a:r>
                <a:rPr lang="en-US" sz="4000" kern="0" dirty="0">
                  <a:solidFill>
                    <a:srgbClr val="FC7D77">
                      <a:lumMod val="50000"/>
                    </a:srgbClr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4000" kern="0" dirty="0" err="1">
                  <a:solidFill>
                    <a:srgbClr val="FC7D77">
                      <a:lumMod val="50000"/>
                    </a:srgbClr>
                  </a:solidFill>
                  <a:latin typeface="+mj-lt"/>
                  <a:cs typeface="Arial"/>
                  <a:sym typeface="Arial"/>
                </a:rPr>
                <a:t>lầm</a:t>
              </a:r>
              <a:r>
                <a:rPr lang="en-US" sz="4000" kern="0" dirty="0">
                  <a:solidFill>
                    <a:srgbClr val="FC7D77">
                      <a:lumMod val="50000"/>
                    </a:srgbClr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4000" kern="0" dirty="0" err="1">
                  <a:solidFill>
                    <a:srgbClr val="FC7D77">
                      <a:lumMod val="50000"/>
                    </a:srgbClr>
                  </a:solidFill>
                  <a:latin typeface="+mj-lt"/>
                  <a:cs typeface="Arial"/>
                  <a:sym typeface="Arial"/>
                </a:rPr>
                <a:t>của</a:t>
              </a:r>
              <a:r>
                <a:rPr lang="en-US" sz="4000" kern="0" dirty="0">
                  <a:solidFill>
                    <a:srgbClr val="FC7D77">
                      <a:lumMod val="50000"/>
                    </a:srgbClr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4000" kern="0" dirty="0" err="1">
                  <a:solidFill>
                    <a:srgbClr val="FC7D77">
                      <a:lumMod val="50000"/>
                    </a:srgbClr>
                  </a:solidFill>
                  <a:latin typeface="+mj-lt"/>
                  <a:cs typeface="Arial"/>
                  <a:sym typeface="Arial"/>
                </a:rPr>
                <a:t>mình</a:t>
              </a:r>
              <a:r>
                <a:rPr lang="en-US" sz="4000" kern="0" dirty="0">
                  <a:solidFill>
                    <a:srgbClr val="FC7D77">
                      <a:lumMod val="50000"/>
                    </a:srgbClr>
                  </a:solidFill>
                  <a:latin typeface="+mj-lt"/>
                  <a:cs typeface="Arial"/>
                  <a:sym typeface="Arial"/>
                </a:rPr>
                <a:t>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40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D3E5283-1042-DFF8-5394-C9795A9D22D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2457" y="2162756"/>
              <a:ext cx="701083" cy="701083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EBD2C74-C295-062A-ED41-02F49756E2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59545" y="3606664"/>
              <a:ext cx="701083" cy="701083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DC239098-3C07-18B2-9232-0C85AA841D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78931"/>
            <a:ext cx="10498222" cy="133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9368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461769" y="370226"/>
            <a:ext cx="757394" cy="47289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3683106" y="312349"/>
            <a:ext cx="4840131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>
                <a:solidFill>
                  <a:srgbClr val="C00000"/>
                </a:solidFill>
                <a:latin typeface="+mj-lt"/>
                <a:cs typeface="Arial"/>
                <a:sym typeface="Arial"/>
              </a:rPr>
              <a:t>MAI AN TIÊM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91789" y="1021411"/>
            <a:ext cx="8819409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  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Ngày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xưa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có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người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tên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Mai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Vua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Hùng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yêu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mến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nhận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làm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con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nuôi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lần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vì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hiểu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lầm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lời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nói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của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nên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vua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nổi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giận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đày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ra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đảo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hoang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</a:t>
            </a:r>
          </a:p>
          <a:p>
            <a:pPr algn="just" defTabSz="1219170"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   Ở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đảo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hoang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hai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chồng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dựng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bằng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tre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nứa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lấy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cỏ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phơi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khô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tết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thành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quần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áo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</a:t>
            </a:r>
          </a:p>
          <a:p>
            <a:pPr algn="just" defTabSz="1219170"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  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hôm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thấy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đàn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chim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bay qua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xuống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loại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đen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nhánh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Chàng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bèn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nhặt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gieo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xuống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thầm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nghĩ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: “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Thứ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này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chim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ăn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thì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người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cũng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ăn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”.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Rồi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nảy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mầm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mọc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ra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loại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cây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dây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bò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lan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rộng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Cây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ra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hoa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rồi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ra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có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vỏ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màu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xanh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thẫm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ruột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đỏ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đen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nhánh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có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vị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ngọt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chồng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đem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gieo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trồng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khắp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đảo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B9E8F9B1-3E96-48EB-B5A2-A18E464AD5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81177" y="3339948"/>
            <a:ext cx="2647506" cy="294583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0BE0F05-6732-408F-AECC-33D08DA0DF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29" y="1109020"/>
            <a:ext cx="406360" cy="384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39317EE-8761-4DB3-A01F-65D5033FF7D2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66" y="2790718"/>
            <a:ext cx="384000" cy="384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0D56A37-D2B0-4098-A790-15BF76E90BE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40" y="3720148"/>
            <a:ext cx="384000" cy="384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3A38303-F2BA-4115-872F-730766F36C40}"/>
              </a:ext>
            </a:extLst>
          </p:cNvPr>
          <p:cNvSpPr txBox="1"/>
          <p:nvPr/>
        </p:nvSpPr>
        <p:spPr>
          <a:xfrm>
            <a:off x="9225087" y="705653"/>
            <a:ext cx="3054169" cy="1974091"/>
          </a:xfrm>
          <a:prstGeom prst="cloud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800" b="1" kern="0" dirty="0" err="1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Đọc</a:t>
            </a:r>
            <a:r>
              <a:rPr lang="en-US" sz="2800" b="1" kern="0" dirty="0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nối</a:t>
            </a:r>
            <a:r>
              <a:rPr lang="en-US" sz="2800" b="1" kern="0" dirty="0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tiếp</a:t>
            </a:r>
            <a:r>
              <a:rPr lang="en-US" sz="2800" b="1" kern="0" dirty="0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đoạn</a:t>
            </a:r>
            <a:endParaRPr lang="en-US" sz="2800" b="1" kern="0" dirty="0">
              <a:solidFill>
                <a:schemeClr val="accent2"/>
              </a:solidFill>
              <a:latin typeface="+mj-lt"/>
              <a:cs typeface="Arial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579036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461768" y="536602"/>
            <a:ext cx="1121497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1167417" y="1283916"/>
            <a:ext cx="4840131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>
                <a:solidFill>
                  <a:srgbClr val="C00000"/>
                </a:solidFill>
                <a:latin typeface="+mj-lt"/>
                <a:cs typeface="Arial"/>
                <a:sym typeface="Arial"/>
              </a:rPr>
              <a:t>MAI AN TIÊM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461768" y="2166553"/>
            <a:ext cx="625143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 defTabSz="1219170">
              <a:buClr>
                <a:srgbClr val="000000"/>
              </a:buClr>
            </a:pP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Mùa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chín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nhớ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vua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cha,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khắc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tên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mình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vào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xuống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biển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nhờ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sóng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vào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đất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liền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người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dân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vớt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lạ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đem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dâng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vua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Vua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hối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hận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đón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chồng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trở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về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</a:t>
            </a:r>
          </a:p>
          <a:p>
            <a:pPr indent="457200" algn="just" defTabSz="1219170"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  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Thứ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lạ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đó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giống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dưa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hấu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ngày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nay.</a:t>
            </a:r>
          </a:p>
          <a:p>
            <a:pPr indent="457200" algn="r" defTabSz="1219170">
              <a:buClr>
                <a:srgbClr val="000000"/>
              </a:buClr>
            </a:pPr>
            <a:r>
              <a:rPr lang="en-US" sz="2800" i="1" kern="0" dirty="0">
                <a:solidFill>
                  <a:srgbClr val="000000"/>
                </a:solidFill>
                <a:cs typeface="Arial"/>
                <a:sym typeface="Arial"/>
              </a:rPr>
              <a:t>(Theo</a:t>
            </a:r>
            <a:r>
              <a:rPr lang="en-US" sz="28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cs typeface="Arial"/>
                <a:sym typeface="Arial"/>
              </a:rPr>
              <a:t>truyện</a:t>
            </a:r>
            <a:r>
              <a:rPr lang="en-US" sz="28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cs typeface="Arial"/>
                <a:sym typeface="Arial"/>
              </a:rPr>
              <a:t>cổ</a:t>
            </a:r>
            <a:r>
              <a:rPr lang="en-US" sz="28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cs typeface="Arial"/>
                <a:sym typeface="Arial"/>
              </a:rPr>
              <a:t>Việt</a:t>
            </a:r>
            <a:r>
              <a:rPr lang="en-US" sz="2800" kern="0" dirty="0">
                <a:solidFill>
                  <a:srgbClr val="000000"/>
                </a:solidFill>
                <a:cs typeface="Arial"/>
                <a:sym typeface="Arial"/>
              </a:rPr>
              <a:t> Nam)</a:t>
            </a:r>
            <a:endParaRPr lang="en-US" sz="28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  <a:p>
            <a:pPr indent="457200" algn="just" defTabSz="1219170">
              <a:buClr>
                <a:srgbClr val="000000"/>
              </a:buClr>
            </a:pPr>
            <a:endParaRPr lang="vi-VN" sz="28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7267CA6-3604-46B1-97CD-5488922BEC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8312" y="2005472"/>
            <a:ext cx="5076825" cy="374451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A6653E2E-E899-4487-B44D-9CB4EC3C6017}"/>
              </a:ext>
            </a:extLst>
          </p:cNvPr>
          <p:cNvGrpSpPr/>
          <p:nvPr/>
        </p:nvGrpSpPr>
        <p:grpSpPr>
          <a:xfrm>
            <a:off x="371163" y="2047874"/>
            <a:ext cx="600387" cy="874841"/>
            <a:chOff x="3406364" y="3000656"/>
            <a:chExt cx="346489" cy="561741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6CB85989-BEB6-45ED-B13B-55B0D88C46DF}"/>
                </a:ext>
              </a:extLst>
            </p:cNvPr>
            <p:cNvSpPr/>
            <p:nvPr/>
          </p:nvSpPr>
          <p:spPr>
            <a:xfrm>
              <a:off x="3445637" y="3100794"/>
              <a:ext cx="278936" cy="278936"/>
            </a:xfrm>
            <a:prstGeom prst="ellipse">
              <a:avLst/>
            </a:prstGeom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 defTabSz="1219170">
                <a:buClr>
                  <a:srgbClr val="000000"/>
                </a:buClr>
              </a:pPr>
              <a:endParaRPr lang="en-VN" sz="4800" i="1" kern="0" dirty="0">
                <a:solidFill>
                  <a:srgbClr val="FFFFFF"/>
                </a:solidFill>
                <a:latin typeface="UTM Charlotte" panose="02040603050506020204" pitchFamily="18" charset="0"/>
                <a:sym typeface="Arial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5A51586-2EED-415C-93B6-604CF7A09554}"/>
                </a:ext>
              </a:extLst>
            </p:cNvPr>
            <p:cNvSpPr/>
            <p:nvPr/>
          </p:nvSpPr>
          <p:spPr>
            <a:xfrm rot="21163024">
              <a:off x="3406364" y="3000656"/>
              <a:ext cx="346489" cy="5617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VN" sz="4267" b="1" i="1" kern="0" dirty="0">
                  <a:solidFill>
                    <a:srgbClr val="FFFFFF"/>
                  </a:solidFill>
                  <a:latin typeface="UTM Charlotte" panose="02040603050506020204" pitchFamily="18" charset="0"/>
                  <a:cs typeface="Arial"/>
                  <a:sym typeface="Arial"/>
                </a:rPr>
                <a:t>4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2654862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30"/>
  <p:tag name="ARS_SLIDE_PARTICIPANTNUM" val="30"/>
  <p:tag name="ARS_SLIDE_SUBMITNUM" val="0"/>
  <p:tag name="ARS_SLIDE_CORRECTNUM" val="0"/>
  <p:tag name="ARS_SLIDE_VOTEMEA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30"/>
  <p:tag name="ARS_SLIDE_PARTICIPANTNUM" val="30"/>
  <p:tag name="ARS_SLIDE_SUBMITNUM" val="0"/>
  <p:tag name="ARS_SLIDE_CORRECTNUM" val="0"/>
  <p:tag name="ARS_SLIDE_VOTEMEAN" val="0"/>
  <p:tag name="ARS_CHARTPARA_TYPE" val="ctColumn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30"/>
  <p:tag name="ARS_SLIDE_PARTICIPANTNUM" val="30"/>
  <p:tag name="ARS_SLIDE_SUBMITNUM" val="0"/>
  <p:tag name="ARS_SLIDE_CORRECTNUM" val="0"/>
  <p:tag name="ARS_SLIDE_VOTEMEAN" val="0"/>
  <p:tag name="ARS_CHARTPARA_TYPE" val="ctColumn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30"/>
  <p:tag name="ARS_SLIDE_PARTICIPANTNUM" val="30"/>
  <p:tag name="ARS_SLIDE_SUBMITNUM" val="0"/>
  <p:tag name="ARS_SLIDE_CORRECTNUM" val="0"/>
  <p:tag name="ARS_SLIDE_VOTEMEAN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30"/>
  <p:tag name="ARS_SLIDE_PARTICIPANTNUM" val="30"/>
  <p:tag name="ARS_SLIDE_SUBMITNUM" val="0"/>
  <p:tag name="ARS_SLIDE_CORRECTNUM" val="0"/>
  <p:tag name="ARS_SLIDE_VOTEMEA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30"/>
  <p:tag name="ARS_SLIDE_PARTICIPANTNUM" val="30"/>
  <p:tag name="ARS_SLIDE_SUBMITNUM" val="0"/>
  <p:tag name="ARS_SLIDE_CORRECTNUM" val="0"/>
  <p:tag name="ARS_SLIDE_VOTEMEAN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30"/>
  <p:tag name="ARS_SLIDE_PARTICIPANTNUM" val="30"/>
  <p:tag name="ARS_SLIDE_SUBMITNUM" val="0"/>
  <p:tag name="ARS_SLIDE_CORRECTNUM" val="0"/>
  <p:tag name="ARS_SLIDE_VOTEMEAN" val="0"/>
  <p:tag name="ARS_CHARTPARA_TYPE" val="ctColumn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30"/>
  <p:tag name="ARS_SLIDE_PARTICIPANTNUM" val="30"/>
  <p:tag name="ARS_SLIDE_SUBMITNUM" val="0"/>
  <p:tag name="ARS_SLIDE_CORRECTNUM" val="0"/>
  <p:tag name="ARS_SLIDE_VOTEMEAN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30"/>
  <p:tag name="ARS_SLIDE_PARTICIPANTNUM" val="3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227</TotalTime>
  <Words>1266</Words>
  <Application>Microsoft Office PowerPoint</Application>
  <PresentationFormat>Widescreen</PresentationFormat>
  <Paragraphs>89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25</vt:i4>
      </vt:variant>
    </vt:vector>
  </HeadingPairs>
  <TitlesOfParts>
    <vt:vector size="44" baseType="lpstr">
      <vt:lpstr>微软雅黑</vt:lpstr>
      <vt:lpstr>Arial</vt:lpstr>
      <vt:lpstr>Arial-Rounded</vt:lpstr>
      <vt:lpstr>Calibri</vt:lpstr>
      <vt:lpstr>Calibri Light</vt:lpstr>
      <vt:lpstr>Cambria</vt:lpstr>
      <vt:lpstr>等线</vt:lpstr>
      <vt:lpstr>等线 Light</vt:lpstr>
      <vt:lpstr>Roboto</vt:lpstr>
      <vt:lpstr>Times New Roman</vt:lpstr>
      <vt:lpstr>UTM Charlotte</vt:lpstr>
      <vt:lpstr>UTM Futura Extra</vt:lpstr>
      <vt:lpstr>字魂59号-创粗黑</vt:lpstr>
      <vt:lpstr>站酷快乐体2016修订版</vt:lpstr>
      <vt:lpstr>Doodle Sketchbook by Slidesgo</vt:lpstr>
      <vt:lpstr>Office 主题​​</vt:lpstr>
      <vt:lpstr>4_Office Theme</vt:lpstr>
      <vt:lpstr>1_Doodle Sketchbook by Slidesgo</vt:lpstr>
      <vt:lpstr>1_Chủ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71</cp:revision>
  <dcterms:created xsi:type="dcterms:W3CDTF">2021-07-20T01:55:21Z</dcterms:created>
  <dcterms:modified xsi:type="dcterms:W3CDTF">2025-11-27T10:18:23Z</dcterms:modified>
</cp:coreProperties>
</file>