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  <p:sldMasterId id="2147483705" r:id="rId2"/>
    <p:sldMasterId id="2147483717" r:id="rId3"/>
    <p:sldMasterId id="2147483763" r:id="rId4"/>
    <p:sldMasterId id="2147483775" r:id="rId5"/>
    <p:sldMasterId id="2147483787" r:id="rId6"/>
  </p:sldMasterIdLst>
  <p:notesMasterIdLst>
    <p:notesMasterId r:id="rId22"/>
  </p:notesMasterIdLst>
  <p:handoutMasterIdLst>
    <p:handoutMasterId r:id="rId23"/>
  </p:handoutMasterIdLst>
  <p:sldIdLst>
    <p:sldId id="279" r:id="rId7"/>
    <p:sldId id="298" r:id="rId8"/>
    <p:sldId id="285" r:id="rId9"/>
    <p:sldId id="2007577118" r:id="rId10"/>
    <p:sldId id="2007577119" r:id="rId11"/>
    <p:sldId id="324" r:id="rId12"/>
    <p:sldId id="2007577127" r:id="rId13"/>
    <p:sldId id="291" r:id="rId14"/>
    <p:sldId id="280" r:id="rId15"/>
    <p:sldId id="338" r:id="rId16"/>
    <p:sldId id="2007577128" r:id="rId17"/>
    <p:sldId id="288" r:id="rId18"/>
    <p:sldId id="293" r:id="rId19"/>
    <p:sldId id="292" r:id="rId20"/>
    <p:sldId id="29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E3ABFF"/>
    <a:srgbClr val="DB93FF"/>
    <a:srgbClr val="CC66FF"/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066AF-5B26-4EDD-8FAD-595EFBF60D7E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5F507-1483-497D-B293-80E7E228D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289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3D79F0-8940-491D-97BF-74C221A53C5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8161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2025/3/10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749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2025/3/10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96324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2025/3/10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7595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2025/3/10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29609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2025/3/10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94427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2025/3/10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195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2025/3/10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1943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2025/3/10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19563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2025/3/10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39757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2025/3/10</a:t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62041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2025/3/10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52527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2025/3/10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43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2025/3/10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3148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2025/3/10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67676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2025/3/10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17423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2025/3/10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07846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2025/3/10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54530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4E7BD-AD53-42B8-AA35-1E09909E81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1FA15F-D33E-4E19-B9DE-019EC3D82C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BEDE65-E2DB-4640-A11C-54917D8B1D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6DFAAE-A888-445D-8B84-CA7ABB1D50BF}" type="datetimeFigureOut">
              <a:rPr lang="vi-VN" smtClean="0"/>
              <a:t>10/03/2025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E4824B-D883-4A2F-82D2-364D08F22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244AC0-7A3C-4F0B-AF8E-D1B379F3D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95BFD3-B3CC-4722-945A-FB615871430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444145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63899-AD5E-4F91-8FD2-153802355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0291D1-0CEE-4570-AD35-BC9BD13DAD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5E12E0-C495-4909-8E7C-88E369A945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6DFAAE-A888-445D-8B84-CA7ABB1D50BF}" type="datetimeFigureOut">
              <a:rPr lang="vi-VN" smtClean="0"/>
              <a:t>10/03/2025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B36984-AA3E-4731-A5CF-5C891E3EE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D92661-6397-493B-80A5-7B084B1B3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95BFD3-B3CC-4722-945A-FB615871430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964413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0FBEA-C81C-48C5-85C0-35F42273A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DCC94F-0068-4330-90D1-441DD1A4CF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96AC8A-6FF0-42A9-BB16-50FE3733FA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6DFAAE-A888-445D-8B84-CA7ABB1D50BF}" type="datetimeFigureOut">
              <a:rPr lang="vi-VN" smtClean="0"/>
              <a:t>10/03/2025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979198-2408-486A-A97F-44880E149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701F72-1A95-4E65-A18C-32F72E172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95BFD3-B3CC-4722-945A-FB615871430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117483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69F61-35B1-497B-A485-CFEA03E57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017EAE-B905-4850-B0BE-E7AA8F1509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B8FA59-293A-4EF2-9E01-DE276A143F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547942-6266-49BF-9145-8E07794A6D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6DFAAE-A888-445D-8B84-CA7ABB1D50BF}" type="datetimeFigureOut">
              <a:rPr lang="vi-VN" smtClean="0"/>
              <a:t>10/03/2025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9B6F40-F20E-4D7C-9B1F-2ED8ACA56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DF9E60-2C01-4715-A0A5-9DCD96BB1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95BFD3-B3CC-4722-945A-FB615871430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208758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28E9A-F5E8-401B-BF6E-F75379BAC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8AD644-166E-4E24-8B5A-94BF8B5D6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C702D7-75E8-44C3-B799-EAD7DAD704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6BA5A2-8A13-4805-BB9F-FDAED9A849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7B8FD6-2944-4226-B2C9-C08C1AD08D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FFE652-21B3-4C1F-829C-27AF505B26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6DFAAE-A888-445D-8B84-CA7ABB1D50BF}" type="datetimeFigureOut">
              <a:rPr lang="vi-VN" smtClean="0"/>
              <a:t>10/03/2025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384763-EF6C-4BF2-8193-09EF458D0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6CAF9D-A02C-4227-B610-09A1339E4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95BFD3-B3CC-4722-945A-FB615871430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84819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2025/3/10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96450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BBAD0-7973-4E35-85F9-32DC85833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AD389A-7553-436B-904A-993CD5650E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6DFAAE-A888-445D-8B84-CA7ABB1D50BF}" type="datetimeFigureOut">
              <a:rPr lang="vi-VN" smtClean="0"/>
              <a:t>10/03/2025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DD9C29-B49B-416A-9C67-AE9C472D9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240161-52FA-438E-909A-50275592F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95BFD3-B3CC-4722-945A-FB615871430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677990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91E2F1-992D-4A0D-9228-7184D886E2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6DFAAE-A888-445D-8B84-CA7ABB1D50BF}" type="datetimeFigureOut">
              <a:rPr lang="vi-VN" smtClean="0"/>
              <a:t>10/03/2025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738F6D-537D-444F-A1F5-4EC762FBC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05F5C7-40A4-4420-9548-13B54D922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95BFD3-B3CC-4722-945A-FB615871430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702043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BE9AF-C5CC-4B6E-A69F-E5E027FBB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FBFA8F-9841-455A-A869-973E029501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35C568-AB84-4DEE-8305-7CEB448204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AE72DD-86D2-4B94-ADAA-FC03A77419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6DFAAE-A888-445D-8B84-CA7ABB1D50BF}" type="datetimeFigureOut">
              <a:rPr lang="vi-VN" smtClean="0"/>
              <a:t>10/03/2025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0F7EE6-4C41-4DAD-9703-42AE7008D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28B0B9-D229-487E-91E2-595930DDF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95BFD3-B3CC-4722-945A-FB615871430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768405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4C8A3-0E64-49B6-B392-4266E5A72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076DEA-11D1-4065-95AC-B357AE4C7F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C7CF6A-AA65-4826-80C1-8878E373CC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613F31-409D-4C11-82AE-9707AAF802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6DFAAE-A888-445D-8B84-CA7ABB1D50BF}" type="datetimeFigureOut">
              <a:rPr lang="vi-VN" smtClean="0"/>
              <a:t>10/03/2025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CA161F-9FA1-4556-ADBB-A2F2515E3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EF5915-0E58-41BD-903C-F251E2F59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95BFD3-B3CC-4722-945A-FB615871430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71200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A1AA3-DE60-4902-A1F3-630B4114E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C3B7E4-A654-43AB-BC6E-8ECF98F99A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7DF7D2-C2FE-4D2E-BFC5-1277AAF504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6DFAAE-A888-445D-8B84-CA7ABB1D50BF}" type="datetimeFigureOut">
              <a:rPr lang="vi-VN" smtClean="0"/>
              <a:t>10/03/2025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0E6105-C24C-40E8-B71E-058F4B8F4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F46531-E47E-4FA9-A665-689E3AEFC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95BFD3-B3CC-4722-945A-FB615871430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994407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D53651-8EBF-4A1E-9C21-134DF4EC27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C0A837-1DD0-4AC8-BF07-64D2E8D3E3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1E9474-04EB-488A-96C0-5F239BB25E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6DFAAE-A888-445D-8B84-CA7ABB1D50BF}" type="datetimeFigureOut">
              <a:rPr lang="vi-VN" smtClean="0"/>
              <a:t>10/03/2025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5F4711-6A4D-4492-B608-0F482B13B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C26E8E-C500-4C86-9182-403D10379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95BFD3-B3CC-4722-945A-FB615871430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607496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4E7BD-AD53-42B8-AA35-1E09909E81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1FA15F-D33E-4E19-B9DE-019EC3D82C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BEDE65-E2DB-4640-A11C-54917D8B1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DFAAE-A888-445D-8B84-CA7ABB1D50BF}" type="datetimeFigureOut">
              <a:rPr lang="vi-VN" smtClean="0"/>
              <a:t>10/03/2025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E4824B-D883-4A2F-82D2-364D08F22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244AC0-7A3C-4F0B-AF8E-D1B379F3D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5BFD3-B3CC-4722-945A-FB615871430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985274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63899-AD5E-4F91-8FD2-153802355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0291D1-0CEE-4570-AD35-BC9BD13DAD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5E12E0-C495-4909-8E7C-88E369A94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DFAAE-A888-445D-8B84-CA7ABB1D50BF}" type="datetimeFigureOut">
              <a:rPr lang="vi-VN" smtClean="0"/>
              <a:t>10/03/2025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B36984-AA3E-4731-A5CF-5C891E3EE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D92661-6397-493B-80A5-7B084B1B3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5BFD3-B3CC-4722-945A-FB615871430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261451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0FBEA-C81C-48C5-85C0-35F42273A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DCC94F-0068-4330-90D1-441DD1A4CF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96AC8A-6FF0-42A9-BB16-50FE3733F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DFAAE-A888-445D-8B84-CA7ABB1D50BF}" type="datetimeFigureOut">
              <a:rPr lang="vi-VN" smtClean="0"/>
              <a:t>10/03/2025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979198-2408-486A-A97F-44880E149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701F72-1A95-4E65-A18C-32F72E172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5BFD3-B3CC-4722-945A-FB615871430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420482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69F61-35B1-497B-A485-CFEA03E57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017EAE-B905-4850-B0BE-E7AA8F1509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B8FA59-293A-4EF2-9E01-DE276A143F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547942-6266-49BF-9145-8E07794A6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DFAAE-A888-445D-8B84-CA7ABB1D50BF}" type="datetimeFigureOut">
              <a:rPr lang="vi-VN" smtClean="0"/>
              <a:t>10/03/2025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9B6F40-F20E-4D7C-9B1F-2ED8ACA56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DF9E60-2C01-4715-A0A5-9DCD96BB1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5BFD3-B3CC-4722-945A-FB615871430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15640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2025/3/10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72192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28E9A-F5E8-401B-BF6E-F75379BAC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8AD644-166E-4E24-8B5A-94BF8B5D6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C702D7-75E8-44C3-B799-EAD7DAD704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6BA5A2-8A13-4805-BB9F-FDAED9A849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7B8FD6-2944-4226-B2C9-C08C1AD08D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FFE652-21B3-4C1F-829C-27AF505B2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DFAAE-A888-445D-8B84-CA7ABB1D50BF}" type="datetimeFigureOut">
              <a:rPr lang="vi-VN" smtClean="0"/>
              <a:t>10/03/2025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384763-EF6C-4BF2-8193-09EF458D0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6CAF9D-A02C-4227-B610-09A1339E4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5BFD3-B3CC-4722-945A-FB615871430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531735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BBAD0-7973-4E35-85F9-32DC85833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AD389A-7553-436B-904A-993CD5650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DFAAE-A888-445D-8B84-CA7ABB1D50BF}" type="datetimeFigureOut">
              <a:rPr lang="vi-VN" smtClean="0"/>
              <a:t>10/03/2025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DD9C29-B49B-416A-9C67-AE9C472D9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240161-52FA-438E-909A-50275592F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5BFD3-B3CC-4722-945A-FB615871430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268722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91E2F1-992D-4A0D-9228-7184D886E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DFAAE-A888-445D-8B84-CA7ABB1D50BF}" type="datetimeFigureOut">
              <a:rPr lang="vi-VN" smtClean="0"/>
              <a:t>10/03/2025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738F6D-537D-444F-A1F5-4EC762FBC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05F5C7-40A4-4420-9548-13B54D922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5BFD3-B3CC-4722-945A-FB615871430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158615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BE9AF-C5CC-4B6E-A69F-E5E027FBB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FBFA8F-9841-455A-A869-973E029501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35C568-AB84-4DEE-8305-7CEB448204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AE72DD-86D2-4B94-ADAA-FC03A7741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DFAAE-A888-445D-8B84-CA7ABB1D50BF}" type="datetimeFigureOut">
              <a:rPr lang="vi-VN" smtClean="0"/>
              <a:t>10/03/2025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0F7EE6-4C41-4DAD-9703-42AE7008D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28B0B9-D229-487E-91E2-595930DDF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5BFD3-B3CC-4722-945A-FB615871430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971321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4C8A3-0E64-49B6-B392-4266E5A72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076DEA-11D1-4065-95AC-B357AE4C7F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C7CF6A-AA65-4826-80C1-8878E373CC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613F31-409D-4C11-82AE-9707AAF80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DFAAE-A888-445D-8B84-CA7ABB1D50BF}" type="datetimeFigureOut">
              <a:rPr lang="vi-VN" smtClean="0"/>
              <a:t>10/03/2025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CA161F-9FA1-4556-ADBB-A2F2515E3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EF5915-0E58-41BD-903C-F251E2F59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5BFD3-B3CC-4722-945A-FB615871430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2796779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A1AA3-DE60-4902-A1F3-630B4114E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C3B7E4-A654-43AB-BC6E-8ECF98F99A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7DF7D2-C2FE-4D2E-BFC5-1277AAF50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DFAAE-A888-445D-8B84-CA7ABB1D50BF}" type="datetimeFigureOut">
              <a:rPr lang="vi-VN" smtClean="0"/>
              <a:t>10/03/2025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0E6105-C24C-40E8-B71E-058F4B8F4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F46531-E47E-4FA9-A665-689E3AEFC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5BFD3-B3CC-4722-945A-FB615871430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606785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D53651-8EBF-4A1E-9C21-134DF4EC27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C0A837-1DD0-4AC8-BF07-64D2E8D3E3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1E9474-04EB-488A-96C0-5F239BB25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DFAAE-A888-445D-8B84-CA7ABB1D50BF}" type="datetimeFigureOut">
              <a:rPr lang="vi-VN" smtClean="0"/>
              <a:t>10/03/2025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5F4711-6A4D-4492-B608-0F482B13B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C26E8E-C500-4C86-9182-403D10379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5BFD3-B3CC-4722-945A-FB615871430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3899278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D1A756-0A23-49EA-B53A-860727F1688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544AF4-4BA9-44F0-8BDB-0D1F080321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384371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D1A756-0A23-49EA-B53A-860727F1688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544AF4-4BA9-44F0-8BDB-0D1F080321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441228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D1A756-0A23-49EA-B53A-860727F1688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544AF4-4BA9-44F0-8BDB-0D1F080321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9788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2025/3/10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03105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D1A756-0A23-49EA-B53A-860727F1688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544AF4-4BA9-44F0-8BDB-0D1F080321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84646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D1A756-0A23-49EA-B53A-860727F1688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544AF4-4BA9-44F0-8BDB-0D1F080321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912208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D1A756-0A23-49EA-B53A-860727F1688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544AF4-4BA9-44F0-8BDB-0D1F080321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249898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D1A756-0A23-49EA-B53A-860727F1688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544AF4-4BA9-44F0-8BDB-0D1F080321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367053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D1A756-0A23-49EA-B53A-860727F1688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544AF4-4BA9-44F0-8BDB-0D1F080321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369546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D1A756-0A23-49EA-B53A-860727F1688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544AF4-4BA9-44F0-8BDB-0D1F080321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849205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D1A756-0A23-49EA-B53A-860727F1688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544AF4-4BA9-44F0-8BDB-0D1F080321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001146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D1A756-0A23-49EA-B53A-860727F1688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544AF4-4BA9-44F0-8BDB-0D1F080321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1072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2025/3/10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1116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2025/3/10</a:t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58699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2025/3/10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4914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2025/3/10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04158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2025/3/10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277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3BE2C917-C185-4529-B658-720C4C5476D1}" type="datetimeFigureOut">
              <a:rPr lang="zh-CN" altLang="en-US" smtClean="0"/>
              <a:pPr/>
              <a:t>2025/3/10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0346E4-A210-4C2A-B899-1318E67B4576}"/>
              </a:ext>
            </a:extLst>
          </p:cNvPr>
          <p:cNvSpPr txBox="1"/>
          <p:nvPr userDrawn="1"/>
        </p:nvSpPr>
        <p:spPr>
          <a:xfrm>
            <a:off x="8973879" y="6503396"/>
            <a:ext cx="3710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tranthao1211004@gmail.com</a:t>
            </a:r>
          </a:p>
        </p:txBody>
      </p:sp>
      <p:pic>
        <p:nvPicPr>
          <p:cNvPr id="9" name="Picture 8" descr="A picture containing shape&#10;&#10;Description automatically generated">
            <a:extLst>
              <a:ext uri="{FF2B5EF4-FFF2-40B4-BE49-F238E27FC236}">
                <a16:creationId xmlns:a16="http://schemas.microsoft.com/office/drawing/2014/main" id="{6FE4E4E3-7DB1-4E2F-9DA1-DEEBAC5BCD0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9225" y="314324"/>
            <a:ext cx="1181099" cy="1181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173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3BE2C917-C185-4529-B658-720C4C5476D1}" type="datetimeFigureOut">
              <a:rPr lang="zh-CN" altLang="en-US" smtClean="0"/>
              <a:pPr/>
              <a:t>2025/3/10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7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3DC699C9-A24B-44C8-8DC1-D6506C9C6EC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9225" y="314324"/>
            <a:ext cx="1181099" cy="1181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967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1276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5E4888-36E2-4C69-8C8C-FC1AAA888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549FCE-C867-4C37-9B39-BE96F54610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88AE27-B855-4766-A3E1-EE6DA81B3A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6DFAAE-A888-445D-8B84-CA7ABB1D50BF}" type="datetimeFigureOut">
              <a:rPr lang="vi-VN" smtClean="0"/>
              <a:t>10/03/2025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093232-9A6E-46EB-B9A3-2E3EC72333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C9DD26-CA84-4C85-A04F-D6877EB985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95BFD3-B3CC-4722-945A-FB615871430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77465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2890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1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4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A5CC1-904C-4DCC-BC03-65A05C8FC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BBA1394-63E0-4BEE-8D30-1F1CDBF0B8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69760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DECAE75-21B3-41F1-AB6A-5AA8F9A207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03523" y="365125"/>
            <a:ext cx="7910747" cy="49743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8902844-A5A6-43E9-91C4-C3BD8A1573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1451184"/>
            <a:ext cx="4316753" cy="55185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BB584E6-05CE-46CF-8A6E-0F3C9A7997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02893" y="2098869"/>
            <a:ext cx="5681964" cy="138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133764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1647756-8E6E-CBE3-C210-C6A6E344E150}"/>
              </a:ext>
            </a:extLst>
          </p:cNvPr>
          <p:cNvGrpSpPr/>
          <p:nvPr/>
        </p:nvGrpSpPr>
        <p:grpSpPr>
          <a:xfrm>
            <a:off x="3849125" y="1405989"/>
            <a:ext cx="7620000" cy="4595255"/>
            <a:chOff x="496667" y="1218441"/>
            <a:chExt cx="4408210" cy="394014"/>
          </a:xfrm>
        </p:grpSpPr>
        <p:sp>
          <p:nvSpPr>
            <p:cNvPr id="9" name="Rectangle: Rounded Corners 4">
              <a:extLst>
                <a:ext uri="{FF2B5EF4-FFF2-40B4-BE49-F238E27FC236}">
                  <a16:creationId xmlns:a16="http://schemas.microsoft.com/office/drawing/2014/main" id="{089D1F9C-31BC-8E2B-C8F9-59996855C5B5}"/>
                </a:ext>
              </a:extLst>
            </p:cNvPr>
            <p:cNvSpPr/>
            <p:nvPr/>
          </p:nvSpPr>
          <p:spPr>
            <a:xfrm>
              <a:off x="496667" y="1218441"/>
              <a:ext cx="4408210" cy="39401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26683C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E003A0E-03A2-5BED-4FAA-CF3A453B3B8D}"/>
                </a:ext>
              </a:extLst>
            </p:cNvPr>
            <p:cNvSpPr txBox="1"/>
            <p:nvPr/>
          </p:nvSpPr>
          <p:spPr>
            <a:xfrm>
              <a:off x="603059" y="1228556"/>
              <a:ext cx="4092075" cy="377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71500" marR="0" lvl="0" indent="-5715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Trước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khi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vận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động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: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nhịp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thở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đều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,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chậm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.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Sau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khi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vận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động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: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nhịp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thở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nhanh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,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gấp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.</a:t>
              </a:r>
            </a:p>
            <a:p>
              <a:pPr marL="571500" marR="0" lvl="0" indent="-5715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Để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thực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hiện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vận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động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đó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cần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sự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phối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hợp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của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các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cơ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quan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vận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động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,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hô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hấp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,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thần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kinh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,…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70200" y1="45185" x2="59843" y2="51302"/>
                        <a14:foregroundMark x1="37795" y1="56875" x2="48153" y2="57420"/>
                        <a14:foregroundMark x1="52756" y1="57420" x2="60206" y2="56693"/>
                        <a14:foregroundMark x1="54088" y1="74621" x2="56087" y2="781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5700" y="109220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51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A5CC1-904C-4DCC-BC03-65A05C8FC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BBA1394-63E0-4BEE-8D30-1F1CDBF0B8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69760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DECAE75-21B3-41F1-AB6A-5AA8F9A207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03523" y="365125"/>
            <a:ext cx="7910747" cy="49743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8902844-A5A6-43E9-91C4-C3BD8A1573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1451184"/>
            <a:ext cx="4316753" cy="55185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0453554-1D18-4780-8D55-697591AD27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67107" y="1328372"/>
            <a:ext cx="5029636" cy="402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711801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7482EB1-8A73-4A19-AAD7-D16B788E80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39DBA7E-6A91-4E0D-84D8-0B9F37C7EC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1054" y="113056"/>
            <a:ext cx="1725318" cy="17314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B943DE9-16FC-410E-962F-6EE3327E82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8273" y="2976323"/>
            <a:ext cx="1548429" cy="3662804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1C7FEF8-7AC7-4E7B-95A0-57F780B00D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52" y="3052028"/>
            <a:ext cx="1695582" cy="3587099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F17C420-F3DB-4647-9AE5-BD01FC0DBA5F}"/>
              </a:ext>
            </a:extLst>
          </p:cNvPr>
          <p:cNvSpPr txBox="1"/>
          <p:nvPr/>
        </p:nvSpPr>
        <p:spPr>
          <a:xfrm>
            <a:off x="1192760" y="1819726"/>
            <a:ext cx="58843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rgbClr val="FFFF00"/>
                </a:solidFill>
              </a:rPr>
              <a:t>Hằng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ngày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em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đã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tập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thể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dục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thể</a:t>
            </a:r>
            <a:r>
              <a:rPr lang="en-US" sz="3200" b="1" dirty="0">
                <a:solidFill>
                  <a:srgbClr val="FFFF00"/>
                </a:solidFill>
              </a:rPr>
              <a:t> thao </a:t>
            </a:r>
            <a:r>
              <a:rPr lang="en-US" sz="3200" b="1" dirty="0" err="1">
                <a:solidFill>
                  <a:srgbClr val="FFFF00"/>
                </a:solidFill>
              </a:rPr>
              <a:t>chưa</a:t>
            </a:r>
            <a:r>
              <a:rPr lang="en-US" sz="3200" b="1" dirty="0">
                <a:solidFill>
                  <a:srgbClr val="FFFF00"/>
                </a:solidFill>
              </a:rPr>
              <a:t>?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EB546D6-1A67-4133-97BA-596E6B1A4260}"/>
              </a:ext>
            </a:extLst>
          </p:cNvPr>
          <p:cNvSpPr txBox="1"/>
          <p:nvPr/>
        </p:nvSpPr>
        <p:spPr>
          <a:xfrm>
            <a:off x="1345160" y="2848426"/>
            <a:ext cx="58843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rgbClr val="FFFF00"/>
                </a:solidFill>
              </a:rPr>
              <a:t>Việc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tập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thể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dục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thể</a:t>
            </a:r>
            <a:r>
              <a:rPr lang="en-US" sz="3200" b="1" dirty="0">
                <a:solidFill>
                  <a:srgbClr val="FFFF00"/>
                </a:solidFill>
              </a:rPr>
              <a:t> thao </a:t>
            </a:r>
            <a:r>
              <a:rPr lang="en-US" sz="3200" b="1" dirty="0" err="1">
                <a:solidFill>
                  <a:srgbClr val="FFFF00"/>
                </a:solidFill>
              </a:rPr>
              <a:t>hàng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ngày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có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tác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dụng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gì</a:t>
            </a:r>
            <a:r>
              <a:rPr lang="en-US" sz="3200" b="1" dirty="0">
                <a:solidFill>
                  <a:srgbClr val="FFFF00"/>
                </a:solidFill>
              </a:rPr>
              <a:t>? 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156760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3" dur="500"/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4" dur="500"/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1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3" dur="500"/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4" dur="500"/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15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Content Placeholder 4">
            <a:extLst>
              <a:ext uri="{FF2B5EF4-FFF2-40B4-BE49-F238E27FC236}">
                <a16:creationId xmlns:a16="http://schemas.microsoft.com/office/drawing/2014/main" id="{5BA3CC00-C390-48FF-94C8-55DF1712A1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79920"/>
          </a:xfr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2C385AD8-B56F-4E00-B189-8316AADA51A7}"/>
              </a:ext>
            </a:extLst>
          </p:cNvPr>
          <p:cNvGrpSpPr/>
          <p:nvPr/>
        </p:nvGrpSpPr>
        <p:grpSpPr>
          <a:xfrm>
            <a:off x="5146494" y="1006821"/>
            <a:ext cx="6238240" cy="1325563"/>
            <a:chOff x="4191454" y="1049107"/>
            <a:chExt cx="6238240" cy="1325563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94F69153-00CB-4575-8CEB-884B9D60C26D}"/>
                </a:ext>
              </a:extLst>
            </p:cNvPr>
            <p:cNvSpPr/>
            <p:nvPr/>
          </p:nvSpPr>
          <p:spPr>
            <a:xfrm>
              <a:off x="4191454" y="1049107"/>
              <a:ext cx="6238240" cy="1325563"/>
            </a:xfrm>
            <a:prstGeom prst="roundRect">
              <a:avLst/>
            </a:prstGeom>
            <a:solidFill>
              <a:srgbClr val="FFFFCC"/>
            </a:solidFill>
            <a:ln>
              <a:solidFill>
                <a:srgbClr val="F1008B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356F307-3A5D-4BD4-9DD5-989327CEA690}"/>
                </a:ext>
              </a:extLst>
            </p:cNvPr>
            <p:cNvSpPr txBox="1"/>
            <p:nvPr/>
          </p:nvSpPr>
          <p:spPr>
            <a:xfrm>
              <a:off x="4368189" y="1049107"/>
              <a:ext cx="5689502" cy="123110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Các</a:t>
              </a:r>
              <a:r>
                <a:rPr lang="en-US" sz="4000" b="1" dirty="0">
                  <a:solidFill>
                    <a:srgbClr val="00B0F0"/>
                  </a:solidFill>
                  <a:latin typeface="Calibri Light" panose="020F0302020204030204"/>
                </a:rPr>
                <a:t> </a:t>
              </a:r>
              <a:r>
                <a:rPr lang="en-US" sz="4000" b="1" dirty="0" err="1">
                  <a:solidFill>
                    <a:srgbClr val="00B0F0"/>
                  </a:solidFill>
                  <a:latin typeface="Calibri Light" panose="020F0302020204030204"/>
                </a:rPr>
                <a:t>bạn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khác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lắng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nghe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 -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góp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 ý -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bổ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 sung</a:t>
              </a: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71C6DACA-87F8-4106-A923-88091226E5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5842" y="3005370"/>
            <a:ext cx="1661685" cy="36901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F86D612-27D8-4EFF-B4BA-4BA4CD620F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0014" y="2930518"/>
            <a:ext cx="1751507" cy="37649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8BAEB06-CB6F-43AD-9509-252AB6E271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1360" y="3005370"/>
            <a:ext cx="1744021" cy="36901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B300DB3-44A0-441E-9EFD-B85F9098C5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2706" y="2940239"/>
            <a:ext cx="2035939" cy="37125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B8DE3A9F-80C3-4261-94A3-DC6CBF78AC34}"/>
              </a:ext>
            </a:extLst>
          </p:cNvPr>
          <p:cNvGrpSpPr/>
          <p:nvPr/>
        </p:nvGrpSpPr>
        <p:grpSpPr>
          <a:xfrm>
            <a:off x="1344632" y="588414"/>
            <a:ext cx="2928308" cy="1743970"/>
            <a:chOff x="38415" y="44877"/>
            <a:chExt cx="2928308" cy="1743970"/>
          </a:xfrm>
        </p:grpSpPr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2ABA1F29-9704-4F9E-9E3E-E6CB783D7FE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8415" y="44877"/>
              <a:ext cx="2928308" cy="1743970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5DCBCA8-76F5-4CB0-A4CD-CB75E986E27A}"/>
                </a:ext>
              </a:extLst>
            </p:cNvPr>
            <p:cNvSpPr txBox="1"/>
            <p:nvPr/>
          </p:nvSpPr>
          <p:spPr>
            <a:xfrm>
              <a:off x="225789" y="987982"/>
              <a:ext cx="26335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latin typeface="SVN-Kitten" pitchFamily="50" charset="-93"/>
                  <a:ea typeface="+mn-ea"/>
                  <a:cs typeface="+mn-cs"/>
                </a:rPr>
                <a:t>Cùng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latin typeface="SVN-Kitten" pitchFamily="50" charset="-93"/>
                  <a:ea typeface="+mn-ea"/>
                  <a:cs typeface="+mn-cs"/>
                </a:rPr>
                <a:t> chia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latin typeface="SVN-Kitten" pitchFamily="50" charset="-93"/>
                  <a:ea typeface="+mn-ea"/>
                  <a:cs typeface="+mn-cs"/>
                </a:rPr>
                <a:t>sẻ</a:t>
              </a:r>
              <a:endPara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SVN-Kitten" pitchFamily="50" charset="-93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64953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A5CC1-904C-4DCC-BC03-65A05C8FC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BBA1394-63E0-4BEE-8D30-1F1CDBF0B8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29120"/>
          </a:xfr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BEA226A5-214B-4ED4-B86E-B41227F062CE}"/>
              </a:ext>
            </a:extLst>
          </p:cNvPr>
          <p:cNvGrpSpPr/>
          <p:nvPr/>
        </p:nvGrpSpPr>
        <p:grpSpPr>
          <a:xfrm>
            <a:off x="2278140" y="1118398"/>
            <a:ext cx="7635719" cy="3085452"/>
            <a:chOff x="2278140" y="1118398"/>
            <a:chExt cx="7635719" cy="3085452"/>
          </a:xfrm>
        </p:grpSpPr>
        <p:sp>
          <p:nvSpPr>
            <p:cNvPr id="6" name="Google Shape;174;p4">
              <a:extLst>
                <a:ext uri="{FF2B5EF4-FFF2-40B4-BE49-F238E27FC236}">
                  <a16:creationId xmlns:a16="http://schemas.microsoft.com/office/drawing/2014/main" id="{725B5BCA-3327-4F40-8C95-A3875CEF8CDF}"/>
                </a:ext>
              </a:extLst>
            </p:cNvPr>
            <p:cNvSpPr/>
            <p:nvPr/>
          </p:nvSpPr>
          <p:spPr>
            <a:xfrm>
              <a:off x="2278140" y="1118398"/>
              <a:ext cx="7635719" cy="3085452"/>
            </a:xfrm>
            <a:custGeom>
              <a:avLst/>
              <a:gdLst/>
              <a:ahLst/>
              <a:cxnLst/>
              <a:rect l="l" t="t" r="r" b="b"/>
              <a:pathLst>
                <a:path w="7395474" h="3414868" extrusionOk="0">
                  <a:moveTo>
                    <a:pt x="5479750" y="81"/>
                  </a:moveTo>
                  <a:cubicBezTo>
                    <a:pt x="5816202" y="-1205"/>
                    <a:pt x="6114668" y="12511"/>
                    <a:pt x="6315836" y="60517"/>
                  </a:cubicBezTo>
                  <a:cubicBezTo>
                    <a:pt x="6852284" y="188533"/>
                    <a:pt x="7147940" y="651829"/>
                    <a:pt x="6974204" y="810325"/>
                  </a:cubicBezTo>
                  <a:cubicBezTo>
                    <a:pt x="6909053" y="869761"/>
                    <a:pt x="6780466" y="905194"/>
                    <a:pt x="6597603" y="929161"/>
                  </a:cubicBezTo>
                  <a:lnTo>
                    <a:pt x="6479571" y="941287"/>
                  </a:lnTo>
                  <a:lnTo>
                    <a:pt x="6606696" y="957783"/>
                  </a:lnTo>
                  <a:cubicBezTo>
                    <a:pt x="7049251" y="1033084"/>
                    <a:pt x="7257277" y="1199105"/>
                    <a:pt x="7353289" y="1388462"/>
                  </a:cubicBezTo>
                  <a:cubicBezTo>
                    <a:pt x="7449301" y="1577819"/>
                    <a:pt x="7379626" y="1953866"/>
                    <a:pt x="7162640" y="2155183"/>
                  </a:cubicBezTo>
                  <a:lnTo>
                    <a:pt x="7134455" y="2175785"/>
                  </a:lnTo>
                  <a:lnTo>
                    <a:pt x="7161581" y="2207616"/>
                  </a:lnTo>
                  <a:cubicBezTo>
                    <a:pt x="7254669" y="2344776"/>
                    <a:pt x="7390525" y="2719680"/>
                    <a:pt x="7297438" y="2884272"/>
                  </a:cubicBezTo>
                  <a:cubicBezTo>
                    <a:pt x="7204351" y="3048864"/>
                    <a:pt x="7020693" y="3131160"/>
                    <a:pt x="6603059" y="3195168"/>
                  </a:cubicBezTo>
                  <a:cubicBezTo>
                    <a:pt x="6185425" y="3259176"/>
                    <a:pt x="5332547" y="3231744"/>
                    <a:pt x="4791636" y="3268320"/>
                  </a:cubicBezTo>
                  <a:cubicBezTo>
                    <a:pt x="4250725" y="3304896"/>
                    <a:pt x="3850702" y="3408528"/>
                    <a:pt x="3357593" y="3414624"/>
                  </a:cubicBezTo>
                  <a:cubicBezTo>
                    <a:pt x="2864483" y="3420720"/>
                    <a:pt x="2316024" y="3310992"/>
                    <a:pt x="1832978" y="3304896"/>
                  </a:cubicBezTo>
                  <a:cubicBezTo>
                    <a:pt x="1349932" y="3298800"/>
                    <a:pt x="753672" y="3435960"/>
                    <a:pt x="459315" y="3378048"/>
                  </a:cubicBezTo>
                  <a:cubicBezTo>
                    <a:pt x="164959" y="3320136"/>
                    <a:pt x="69356" y="3125064"/>
                    <a:pt x="66840" y="2957424"/>
                  </a:cubicBezTo>
                  <a:cubicBezTo>
                    <a:pt x="64639" y="2810739"/>
                    <a:pt x="193420" y="2575376"/>
                    <a:pt x="367226" y="2428983"/>
                  </a:cubicBezTo>
                  <a:lnTo>
                    <a:pt x="410797" y="2396854"/>
                  </a:lnTo>
                  <a:lnTo>
                    <a:pt x="388133" y="2388730"/>
                  </a:lnTo>
                  <a:cubicBezTo>
                    <a:pt x="151246" y="2286289"/>
                    <a:pt x="19801" y="2119982"/>
                    <a:pt x="1513" y="1955390"/>
                  </a:cubicBezTo>
                  <a:cubicBezTo>
                    <a:pt x="-22871" y="1735934"/>
                    <a:pt x="251449" y="1293974"/>
                    <a:pt x="531865" y="1132430"/>
                  </a:cubicBezTo>
                  <a:lnTo>
                    <a:pt x="615420" y="1091841"/>
                  </a:lnTo>
                  <a:lnTo>
                    <a:pt x="593121" y="1085502"/>
                  </a:lnTo>
                  <a:cubicBezTo>
                    <a:pt x="545020" y="1067500"/>
                    <a:pt x="505586" y="1043497"/>
                    <a:pt x="463676" y="1011493"/>
                  </a:cubicBezTo>
                  <a:cubicBezTo>
                    <a:pt x="296036" y="883477"/>
                    <a:pt x="375284" y="536005"/>
                    <a:pt x="555116" y="371413"/>
                  </a:cubicBezTo>
                  <a:cubicBezTo>
                    <a:pt x="734948" y="206821"/>
                    <a:pt x="1009268" y="78805"/>
                    <a:pt x="1542668" y="23941"/>
                  </a:cubicBezTo>
                  <a:cubicBezTo>
                    <a:pt x="2076068" y="-30923"/>
                    <a:pt x="3755516" y="42229"/>
                    <a:pt x="3755516" y="42229"/>
                  </a:cubicBezTo>
                  <a:cubicBezTo>
                    <a:pt x="4252721" y="46039"/>
                    <a:pt x="4918995" y="2224"/>
                    <a:pt x="5479750" y="81"/>
                  </a:cubicBezTo>
                  <a:close/>
                </a:path>
              </a:pathLst>
            </a:custGeom>
            <a:solidFill>
              <a:srgbClr val="99FFCC"/>
            </a:solidFill>
            <a:ln>
              <a:noFill/>
            </a:ln>
            <a:effectLst>
              <a:outerShdw dist="111621" dir="2700000" algn="tl" rotWithShape="0">
                <a:srgbClr val="C4E0B2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0B22856-F8DC-4EE1-BE98-71E047115686}"/>
                </a:ext>
              </a:extLst>
            </p:cNvPr>
            <p:cNvSpPr txBox="1"/>
            <p:nvPr/>
          </p:nvSpPr>
          <p:spPr>
            <a:xfrm>
              <a:off x="2782958" y="1691628"/>
              <a:ext cx="6798364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Hãy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kể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việc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mình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bảo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vệ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cơ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quan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vận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hô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hấp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thần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kinh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, …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786E98D6-1495-458F-B4E4-218480B3DD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000" y="2426971"/>
            <a:ext cx="1751507" cy="37649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07B23C3-22F2-440E-8A36-6D799872D8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7978" y="2554133"/>
            <a:ext cx="1744021" cy="36901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41074A1B-F2BC-48F7-A875-AA7408D550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15393" y="868768"/>
            <a:ext cx="251801" cy="24963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28B17838-7268-48D5-85CB-B888633A89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0000" y="690750"/>
            <a:ext cx="381887" cy="378594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ACBA0E1C-3087-48CF-9364-BEFF740DEF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856386" y="2023023"/>
            <a:ext cx="251801" cy="24963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0BA63824-BAC3-4E51-9FBD-669C710218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412184" y="1782871"/>
            <a:ext cx="381887" cy="37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517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F3AB36E-7EDE-444C-A4A8-2168B45C6E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14" y="-101600"/>
            <a:ext cx="12181172" cy="6959600"/>
          </a:xfrm>
          <a:prstGeom prst="rect">
            <a:avLst/>
          </a:prstGeom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7FD9303D-3062-4FA5-B16A-6BA1A4E12148}"/>
              </a:ext>
            </a:extLst>
          </p:cNvPr>
          <p:cNvSpPr/>
          <p:nvPr/>
        </p:nvSpPr>
        <p:spPr>
          <a:xfrm>
            <a:off x="871487" y="229113"/>
            <a:ext cx="10597554" cy="4383528"/>
          </a:xfrm>
          <a:prstGeom prst="roundRect">
            <a:avLst/>
          </a:prstGeom>
          <a:solidFill>
            <a:schemeClr val="bg1"/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6231C55-AC66-4DBD-A380-BCE5766B5A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5147" y="4046374"/>
            <a:ext cx="5591469" cy="27433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D1CC6A1-56CA-4915-8FF5-FC19001BEB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371" y="4405440"/>
            <a:ext cx="4717231" cy="2380254"/>
          </a:xfrm>
          <a:prstGeom prst="rect">
            <a:avLst/>
          </a:prstGeom>
        </p:spPr>
      </p:pic>
      <p:pic>
        <p:nvPicPr>
          <p:cNvPr id="4" name="Picture 3" descr="A group of blue and pink letters&#10;&#10;AI-generated content may be incorrect.">
            <a:extLst>
              <a:ext uri="{FF2B5EF4-FFF2-40B4-BE49-F238E27FC236}">
                <a16:creationId xmlns:a16="http://schemas.microsoft.com/office/drawing/2014/main" id="{67C34662-8920-49EA-F140-3C7B0B52D2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978" y="1089601"/>
            <a:ext cx="9510584" cy="288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822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A5CC1-904C-4DCC-BC03-65A05C8FC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BBA1394-63E0-4BEE-8D30-1F1CDBF0B8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05534"/>
          </a:xfr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CD995CF6-18A8-4C39-8604-0AE82689866E}"/>
              </a:ext>
            </a:extLst>
          </p:cNvPr>
          <p:cNvGrpSpPr/>
          <p:nvPr/>
        </p:nvGrpSpPr>
        <p:grpSpPr>
          <a:xfrm>
            <a:off x="5477923" y="723900"/>
            <a:ext cx="6323552" cy="3861432"/>
            <a:chOff x="5096183" y="2272683"/>
            <a:chExt cx="6323552" cy="2601158"/>
          </a:xfrm>
        </p:grpSpPr>
        <p:sp>
          <p:nvSpPr>
            <p:cNvPr id="18" name="Speech Bubble: Oval 17">
              <a:extLst>
                <a:ext uri="{FF2B5EF4-FFF2-40B4-BE49-F238E27FC236}">
                  <a16:creationId xmlns:a16="http://schemas.microsoft.com/office/drawing/2014/main" id="{A2DD5003-716E-4892-B052-A3E56564D22E}"/>
                </a:ext>
              </a:extLst>
            </p:cNvPr>
            <p:cNvSpPr/>
            <p:nvPr/>
          </p:nvSpPr>
          <p:spPr>
            <a:xfrm>
              <a:off x="5096183" y="2272683"/>
              <a:ext cx="6323552" cy="2601158"/>
            </a:xfrm>
            <a:prstGeom prst="wedgeEllipseCallout">
              <a:avLst>
                <a:gd name="adj1" fmla="val -53384"/>
                <a:gd name="adj2" fmla="val 22217"/>
              </a:avLst>
            </a:prstGeom>
            <a:solidFill>
              <a:srgbClr val="FFFCED"/>
            </a:solidFill>
            <a:ln w="38100">
              <a:solidFill>
                <a:srgbClr val="FFB2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5D55F08-7E0A-4F9C-BFF7-01116782DF7D}"/>
                </a:ext>
              </a:extLst>
            </p:cNvPr>
            <p:cNvSpPr/>
            <p:nvPr/>
          </p:nvSpPr>
          <p:spPr>
            <a:xfrm>
              <a:off x="5343833" y="2822864"/>
              <a:ext cx="5885402" cy="16304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Trò</a:t>
              </a:r>
              <a:r>
                <a:rPr lang="en-US" sz="36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chơi</a:t>
              </a:r>
              <a:r>
                <a:rPr lang="en-US" sz="36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:</a:t>
              </a: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Giải</a:t>
              </a:r>
              <a:r>
                <a:rPr lang="en-US" sz="36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vi-VN" sz="36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câu đố</a:t>
              </a:r>
              <a:r>
                <a:rPr lang="en-US" sz="36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vui</a:t>
              </a:r>
              <a:r>
                <a:rPr lang="en-US" sz="36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về</a:t>
              </a:r>
              <a:r>
                <a:rPr lang="en-US" sz="36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36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bộ</a:t>
              </a:r>
              <a:r>
                <a:rPr lang="en-US" sz="36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phận</a:t>
              </a:r>
              <a:r>
                <a:rPr lang="en-US" sz="36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(</a:t>
              </a:r>
              <a:r>
                <a:rPr lang="en-US" sz="36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cơ</a:t>
              </a:r>
              <a:r>
                <a:rPr lang="en-US" sz="36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quan</a:t>
              </a:r>
              <a:r>
                <a:rPr lang="en-US" sz="36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) </a:t>
              </a:r>
              <a:r>
                <a:rPr lang="en-US" sz="36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trên</a:t>
              </a:r>
              <a:r>
                <a:rPr lang="en-US" sz="36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cơ</a:t>
              </a:r>
              <a:r>
                <a:rPr lang="en-US" sz="36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thể</a:t>
              </a:r>
              <a:r>
                <a:rPr lang="en-US" sz="36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con </a:t>
              </a:r>
              <a:r>
                <a:rPr lang="en-US" sz="36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người</a:t>
              </a:r>
              <a:endParaRPr lang="en-US" sz="36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20" name="Graphic 19">
            <a:extLst>
              <a:ext uri="{FF2B5EF4-FFF2-40B4-BE49-F238E27FC236}">
                <a16:creationId xmlns:a16="http://schemas.microsoft.com/office/drawing/2014/main" id="{2E420F49-7296-42CC-8FC3-6BAE6CD066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1501559" y="2332068"/>
            <a:ext cx="3837822" cy="4687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7033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A5CC1-904C-4DCC-BC03-65A05C8FC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BBA1394-63E0-4BEE-8D30-1F1CDBF0B8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49440"/>
          </a:xfr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374D317-6B7D-4432-9B80-689BD807E701}"/>
              </a:ext>
            </a:extLst>
          </p:cNvPr>
          <p:cNvSpPr/>
          <p:nvPr/>
        </p:nvSpPr>
        <p:spPr>
          <a:xfrm>
            <a:off x="2521258" y="1606858"/>
            <a:ext cx="7031115" cy="2812742"/>
          </a:xfrm>
          <a:prstGeom prst="roundRect">
            <a:avLst/>
          </a:prstGeom>
          <a:solidFill>
            <a:srgbClr val="CCFFCC"/>
          </a:solidFill>
          <a:ln w="130175">
            <a:solidFill>
              <a:srgbClr val="00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B22856-F8DC-4EE1-BE98-71E047115686}"/>
              </a:ext>
            </a:extLst>
          </p:cNvPr>
          <p:cNvSpPr txBox="1"/>
          <p:nvPr/>
        </p:nvSpPr>
        <p:spPr>
          <a:xfrm>
            <a:off x="3062611" y="1666397"/>
            <a:ext cx="6485877" cy="24826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Trái gì mềm đỏ mượt mà</a:t>
            </a:r>
          </a:p>
          <a:p>
            <a:pPr lvl="0" algn="ctr">
              <a:lnSpc>
                <a:spcPct val="150000"/>
              </a:lnSpc>
            </a:pPr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 xanh, không chín</a:t>
            </a:r>
          </a:p>
          <a:p>
            <a:pPr lvl="0" algn="ctr">
              <a:lnSpc>
                <a:spcPct val="150000"/>
              </a:lnSpc>
            </a:pPr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Thế mà quý ghê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1EEF480-0746-4858-9703-788CD4E563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07" y="823003"/>
            <a:ext cx="2057400" cy="53034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1DA40D8-EFBD-437A-9E23-60347A4C31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516" y="2429344"/>
            <a:ext cx="4069644" cy="35542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E9B737B-7EEA-4E3B-B2B9-B3D840BD8580}"/>
              </a:ext>
            </a:extLst>
          </p:cNvPr>
          <p:cNvSpPr/>
          <p:nvPr/>
        </p:nvSpPr>
        <p:spPr>
          <a:xfrm>
            <a:off x="4105275" y="4657725"/>
            <a:ext cx="3762375" cy="866775"/>
          </a:xfrm>
          <a:prstGeom prst="roundRect">
            <a:avLst/>
          </a:prstGeom>
          <a:ln w="76200">
            <a:solidFill>
              <a:srgbClr val="FF66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/>
              <a:t>Đáp</a:t>
            </a:r>
            <a:r>
              <a:rPr lang="en-US" sz="4000" dirty="0"/>
              <a:t> </a:t>
            </a:r>
            <a:r>
              <a:rPr lang="en-US" sz="4000" dirty="0" err="1"/>
              <a:t>án</a:t>
            </a:r>
            <a:r>
              <a:rPr lang="en-US" sz="4000" dirty="0"/>
              <a:t>: </a:t>
            </a:r>
            <a:r>
              <a:rPr lang="en-US" sz="4000" dirty="0" err="1"/>
              <a:t>Trái</a:t>
            </a:r>
            <a:r>
              <a:rPr lang="en-US" sz="4000" dirty="0"/>
              <a:t> </a:t>
            </a:r>
            <a:r>
              <a:rPr lang="en-US" sz="4000" dirty="0" err="1"/>
              <a:t>tim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82672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1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2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4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4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4" grpId="0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A5CC1-904C-4DCC-BC03-65A05C8FC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BBA1394-63E0-4BEE-8D30-1F1CDBF0B8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49440"/>
          </a:xfr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374D317-6B7D-4432-9B80-689BD807E701}"/>
              </a:ext>
            </a:extLst>
          </p:cNvPr>
          <p:cNvSpPr/>
          <p:nvPr/>
        </p:nvSpPr>
        <p:spPr>
          <a:xfrm>
            <a:off x="2521258" y="1606858"/>
            <a:ext cx="7031115" cy="2812742"/>
          </a:xfrm>
          <a:prstGeom prst="roundRect">
            <a:avLst/>
          </a:prstGeom>
          <a:solidFill>
            <a:srgbClr val="CCFFCC"/>
          </a:solidFill>
          <a:ln w="130175">
            <a:solidFill>
              <a:srgbClr val="00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B22856-F8DC-4EE1-BE98-71E047115686}"/>
              </a:ext>
            </a:extLst>
          </p:cNvPr>
          <p:cNvSpPr txBox="1"/>
          <p:nvPr/>
        </p:nvSpPr>
        <p:spPr>
          <a:xfrm>
            <a:off x="2633870" y="1914875"/>
            <a:ext cx="6805288" cy="1478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Lá gì mọc ở trong người</a:t>
            </a:r>
          </a:p>
          <a:p>
            <a:pPr lvl="0" algn="ctr">
              <a:lnSpc>
                <a:spcPct val="150000"/>
              </a:lnSpc>
            </a:pPr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Mà gồm hai chiếc rành rành hai bên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1EEF480-0746-4858-9703-788CD4E563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07" y="823003"/>
            <a:ext cx="2057400" cy="53034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1DA40D8-EFBD-437A-9E23-60347A4C31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516" y="2429344"/>
            <a:ext cx="4069644" cy="35542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E9B737B-7EEA-4E3B-B2B9-B3D840BD8580}"/>
              </a:ext>
            </a:extLst>
          </p:cNvPr>
          <p:cNvSpPr/>
          <p:nvPr/>
        </p:nvSpPr>
        <p:spPr>
          <a:xfrm>
            <a:off x="4105275" y="4657725"/>
            <a:ext cx="3762375" cy="866775"/>
          </a:xfrm>
          <a:prstGeom prst="roundRect">
            <a:avLst/>
          </a:prstGeom>
          <a:ln w="76200">
            <a:solidFill>
              <a:srgbClr val="FF66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Đáp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Lá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phổi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985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1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2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4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4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4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A5CC1-904C-4DCC-BC03-65A05C8FC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BBA1394-63E0-4BEE-8D30-1F1CDBF0B8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49440"/>
          </a:xfr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374D317-6B7D-4432-9B80-689BD807E701}"/>
              </a:ext>
            </a:extLst>
          </p:cNvPr>
          <p:cNvSpPr/>
          <p:nvPr/>
        </p:nvSpPr>
        <p:spPr>
          <a:xfrm>
            <a:off x="2521258" y="1606858"/>
            <a:ext cx="7031115" cy="2812742"/>
          </a:xfrm>
          <a:prstGeom prst="roundRect">
            <a:avLst/>
          </a:prstGeom>
          <a:solidFill>
            <a:srgbClr val="CCFFCC"/>
          </a:solidFill>
          <a:ln w="130175">
            <a:solidFill>
              <a:srgbClr val="00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B22856-F8DC-4EE1-BE98-71E047115686}"/>
              </a:ext>
            </a:extLst>
          </p:cNvPr>
          <p:cNvSpPr txBox="1"/>
          <p:nvPr/>
        </p:nvSpPr>
        <p:spPr>
          <a:xfrm>
            <a:off x="2886076" y="2228372"/>
            <a:ext cx="6805288" cy="820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 gì lọc nước trong người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1EEF480-0746-4858-9703-788CD4E563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07" y="823003"/>
            <a:ext cx="2057400" cy="53034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1DA40D8-EFBD-437A-9E23-60347A4C31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516" y="2429344"/>
            <a:ext cx="4069644" cy="35542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E9B737B-7EEA-4E3B-B2B9-B3D840BD8580}"/>
              </a:ext>
            </a:extLst>
          </p:cNvPr>
          <p:cNvSpPr/>
          <p:nvPr/>
        </p:nvSpPr>
        <p:spPr>
          <a:xfrm>
            <a:off x="3876675" y="4657725"/>
            <a:ext cx="3990975" cy="866775"/>
          </a:xfrm>
          <a:prstGeom prst="roundRect">
            <a:avLst/>
          </a:prstGeom>
          <a:ln w="76200">
            <a:solidFill>
              <a:srgbClr val="FF66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Đáp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quả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thận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4892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1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2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4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4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4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784;p10"/>
          <p:cNvSpPr/>
          <p:nvPr/>
        </p:nvSpPr>
        <p:spPr>
          <a:xfrm>
            <a:off x="3782131" y="2207700"/>
            <a:ext cx="957949" cy="138425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 w="38100" cap="flat" cmpd="sng">
                <a:solidFill>
                  <a:prstClr val="black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rgbClr val="5B9BD5"/>
              </a:solidFill>
              <a:effectLst/>
              <a:uLnTx/>
              <a:uFillTx/>
              <a:latin typeface="#9Slide03 AmpleSoft Bold" pitchFamily="2" charset="0"/>
              <a:ea typeface="+mn-ea"/>
              <a:cs typeface="+mn-cs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416AA52A-2568-3B14-1382-2943F1A7FF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0811" y="-225246"/>
            <a:ext cx="1523956" cy="1508868"/>
          </a:xfrm>
          <a:prstGeom prst="rect">
            <a:avLst/>
          </a:prstGeom>
        </p:spPr>
      </p:pic>
      <p:sp>
        <p:nvSpPr>
          <p:cNvPr id="36" name="Rounded Rectangle 35"/>
          <p:cNvSpPr/>
          <p:nvPr/>
        </p:nvSpPr>
        <p:spPr>
          <a:xfrm>
            <a:off x="4321701" y="1116419"/>
            <a:ext cx="7792479" cy="5243283"/>
          </a:xfrm>
          <a:prstGeom prst="roundRect">
            <a:avLst/>
          </a:prstGeom>
          <a:solidFill>
            <a:schemeClr val="bg1">
              <a:alpha val="9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0087" y="2535301"/>
            <a:ext cx="8559526" cy="293852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61E3355-520C-0E32-EC15-C980CF2A11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3800" y="1002144"/>
            <a:ext cx="4761389" cy="2706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639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A5CC1-904C-4DCC-BC03-65A05C8FC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BBA1394-63E0-4BEE-8D30-1F1CDBF0B8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69760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DECAE75-21B3-41F1-AB6A-5AA8F9A207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03523" y="365125"/>
            <a:ext cx="7910747" cy="49743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8902844-A5A6-43E9-91C4-C3BD8A1573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1451184"/>
            <a:ext cx="4316753" cy="55185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082DDB4-B334-49B4-B6D0-0927ED3ABA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05793" y="1435081"/>
            <a:ext cx="4980864" cy="335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626189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A5CC1-904C-4DCC-BC03-65A05C8FC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BBA1394-63E0-4BEE-8D30-1F1CDBF0B8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59600"/>
          </a:xfrm>
        </p:spPr>
      </p:pic>
      <p:grpSp>
        <p:nvGrpSpPr>
          <p:cNvPr id="57" name="Group 56">
            <a:extLst>
              <a:ext uri="{FF2B5EF4-FFF2-40B4-BE49-F238E27FC236}">
                <a16:creationId xmlns:a16="http://schemas.microsoft.com/office/drawing/2014/main" id="{2AB6E62B-BE50-419B-9425-140916DD33FD}"/>
              </a:ext>
            </a:extLst>
          </p:cNvPr>
          <p:cNvGrpSpPr/>
          <p:nvPr/>
        </p:nvGrpSpPr>
        <p:grpSpPr>
          <a:xfrm>
            <a:off x="2343149" y="91346"/>
            <a:ext cx="7082747" cy="965930"/>
            <a:chOff x="1369972" y="182880"/>
            <a:chExt cx="9622236" cy="1325563"/>
          </a:xfrm>
        </p:grpSpPr>
        <p:sp>
          <p:nvSpPr>
            <p:cNvPr id="58" name="Rectangle: Diagonal Corners Snipped 57">
              <a:extLst>
                <a:ext uri="{FF2B5EF4-FFF2-40B4-BE49-F238E27FC236}">
                  <a16:creationId xmlns:a16="http://schemas.microsoft.com/office/drawing/2014/main" id="{147F9771-EACF-43B8-95FC-611F202F1285}"/>
                </a:ext>
              </a:extLst>
            </p:cNvPr>
            <p:cNvSpPr/>
            <p:nvPr/>
          </p:nvSpPr>
          <p:spPr>
            <a:xfrm>
              <a:off x="1369972" y="182880"/>
              <a:ext cx="9203136" cy="1325563"/>
            </a:xfrm>
            <a:prstGeom prst="snip2DiagRect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A67F12FE-DA12-4F42-AD43-54D301DBDCC8}"/>
                </a:ext>
              </a:extLst>
            </p:cNvPr>
            <p:cNvSpPr txBox="1"/>
            <p:nvPr/>
          </p:nvSpPr>
          <p:spPr>
            <a:xfrm>
              <a:off x="1506220" y="247823"/>
              <a:ext cx="948598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0" i="0" dirty="0" err="1">
                  <a:solidFill>
                    <a:srgbClr val="000000"/>
                  </a:solidFill>
                  <a:effectLst/>
                  <a:ea typeface="Open Sans" panose="020B0606030504020204" pitchFamily="34" charset="0"/>
                  <a:cs typeface="Open Sans" panose="020B0606030504020204" pitchFamily="34" charset="0"/>
                </a:rPr>
                <a:t>Thực</a:t>
              </a:r>
              <a:r>
                <a:rPr lang="en-US" sz="4400" b="0" i="0" dirty="0">
                  <a:solidFill>
                    <a:srgbClr val="000000"/>
                  </a:solidFill>
                  <a:effectLst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4400" b="0" i="0" dirty="0" err="1">
                  <a:solidFill>
                    <a:srgbClr val="000000"/>
                  </a:solidFill>
                  <a:effectLst/>
                  <a:ea typeface="Open Sans" panose="020B0606030504020204" pitchFamily="34" charset="0"/>
                  <a:cs typeface="Open Sans" panose="020B0606030504020204" pitchFamily="34" charset="0"/>
                </a:rPr>
                <a:t>hiện</a:t>
              </a:r>
              <a:r>
                <a:rPr lang="en-US" sz="4400" b="0" i="0" dirty="0">
                  <a:solidFill>
                    <a:srgbClr val="000000"/>
                  </a:solidFill>
                  <a:effectLst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4400" b="0" i="0" dirty="0" err="1">
                  <a:solidFill>
                    <a:srgbClr val="000000"/>
                  </a:solidFill>
                  <a:effectLst/>
                  <a:ea typeface="Open Sans" panose="020B0606030504020204" pitchFamily="34" charset="0"/>
                  <a:cs typeface="Open Sans" panose="020B0606030504020204" pitchFamily="34" charset="0"/>
                </a:rPr>
                <a:t>các</a:t>
              </a:r>
              <a:r>
                <a:rPr lang="en-US" sz="4400" b="0" i="0" dirty="0">
                  <a:solidFill>
                    <a:srgbClr val="000000"/>
                  </a:solidFill>
                  <a:effectLst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4400" b="0" i="0" dirty="0" err="1">
                  <a:solidFill>
                    <a:srgbClr val="000000"/>
                  </a:solidFill>
                  <a:effectLst/>
                  <a:ea typeface="Open Sans" panose="020B0606030504020204" pitchFamily="34" charset="0"/>
                  <a:cs typeface="Open Sans" panose="020B0606030504020204" pitchFamily="34" charset="0"/>
                </a:rPr>
                <a:t>động</a:t>
              </a:r>
              <a:r>
                <a:rPr lang="en-US" sz="4400" b="0" i="0" dirty="0">
                  <a:solidFill>
                    <a:srgbClr val="000000"/>
                  </a:solidFill>
                  <a:effectLst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4400" b="0" i="0" dirty="0" err="1">
                  <a:solidFill>
                    <a:srgbClr val="000000"/>
                  </a:solidFill>
                  <a:effectLst/>
                  <a:ea typeface="Open Sans" panose="020B0606030504020204" pitchFamily="34" charset="0"/>
                  <a:cs typeface="Open Sans" panose="020B0606030504020204" pitchFamily="34" charset="0"/>
                </a:rPr>
                <a:t>tác</a:t>
              </a:r>
              <a:r>
                <a:rPr lang="en-US" sz="4400" b="0" i="0" dirty="0">
                  <a:solidFill>
                    <a:srgbClr val="000000"/>
                  </a:solidFill>
                  <a:effectLst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4400" b="0" i="0" dirty="0" err="1">
                  <a:solidFill>
                    <a:srgbClr val="000000"/>
                  </a:solidFill>
                  <a:effectLst/>
                  <a:ea typeface="Open Sans" panose="020B0606030504020204" pitchFamily="34" charset="0"/>
                  <a:cs typeface="Open Sans" panose="020B0606030504020204" pitchFamily="34" charset="0"/>
                </a:rPr>
                <a:t>sau</a:t>
              </a:r>
              <a:r>
                <a:rPr lang="en-US" sz="4400" b="0" i="0" dirty="0">
                  <a:solidFill>
                    <a:srgbClr val="000000"/>
                  </a:solidFill>
                  <a:effectLst/>
                  <a:ea typeface="Open Sans" panose="020B0606030504020204" pitchFamily="34" charset="0"/>
                  <a:cs typeface="Open Sans" panose="020B0606030504020204" pitchFamily="34" charset="0"/>
                </a:rPr>
                <a:t>:</a:t>
              </a:r>
              <a:endPara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06598E71-CE5E-492D-A4C4-2FA07D9D62A9}"/>
              </a:ext>
            </a:extLst>
          </p:cNvPr>
          <p:cNvGrpSpPr/>
          <p:nvPr/>
        </p:nvGrpSpPr>
        <p:grpSpPr>
          <a:xfrm>
            <a:off x="707843" y="1454496"/>
            <a:ext cx="10826931" cy="1612554"/>
            <a:chOff x="4191454" y="1049107"/>
            <a:chExt cx="6238240" cy="1612554"/>
          </a:xfrm>
        </p:grpSpPr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09B18FF6-227E-457C-9086-0CFB38C6A35D}"/>
                </a:ext>
              </a:extLst>
            </p:cNvPr>
            <p:cNvSpPr/>
            <p:nvPr/>
          </p:nvSpPr>
          <p:spPr>
            <a:xfrm>
              <a:off x="4191454" y="1049107"/>
              <a:ext cx="6238240" cy="1612554"/>
            </a:xfrm>
            <a:prstGeom prst="roundRect">
              <a:avLst/>
            </a:prstGeom>
            <a:solidFill>
              <a:srgbClr val="FFFFCC"/>
            </a:solidFill>
            <a:ln>
              <a:solidFill>
                <a:srgbClr val="F1008B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1346C993-84E8-4100-BBC4-6289E4437E96}"/>
                </a:ext>
              </a:extLst>
            </p:cNvPr>
            <p:cNvSpPr txBox="1"/>
            <p:nvPr/>
          </p:nvSpPr>
          <p:spPr>
            <a:xfrm>
              <a:off x="4368189" y="1049107"/>
              <a:ext cx="5689502" cy="147732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just"/>
              <a:r>
                <a:rPr lang="en-US" sz="3200" b="1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 - </a:t>
              </a:r>
              <a:r>
                <a:rPr lang="en-US" sz="3200" b="1" i="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Đặt</a:t>
              </a:r>
              <a:r>
                <a:rPr lang="en-US" sz="3200" b="1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 </a:t>
              </a:r>
              <a:r>
                <a:rPr lang="en-US" sz="3200" b="1" i="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tay</a:t>
              </a:r>
              <a:r>
                <a:rPr lang="en-US" sz="3200" b="1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 </a:t>
              </a:r>
              <a:r>
                <a:rPr lang="en-US" sz="3200" b="1" i="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lên</a:t>
              </a:r>
              <a:r>
                <a:rPr lang="en-US" sz="3200" b="1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 </a:t>
              </a:r>
              <a:r>
                <a:rPr lang="en-US" sz="3200" b="1" i="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ngực</a:t>
              </a:r>
              <a:r>
                <a:rPr lang="en-US" sz="3200" b="1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, </a:t>
              </a:r>
              <a:r>
                <a:rPr lang="en-US" sz="3200" b="1" i="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theo</a:t>
              </a:r>
              <a:r>
                <a:rPr lang="en-US" sz="3200" b="1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 </a:t>
              </a:r>
              <a:r>
                <a:rPr lang="en-US" sz="3200" b="1" i="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dõi</a:t>
              </a:r>
              <a:r>
                <a:rPr lang="en-US" sz="3200" b="1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 </a:t>
              </a:r>
              <a:r>
                <a:rPr lang="en-US" sz="3200" b="1" i="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nhịp</a:t>
              </a:r>
              <a:r>
                <a:rPr lang="en-US" sz="3200" b="1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 </a:t>
              </a:r>
              <a:r>
                <a:rPr lang="en-US" sz="3200" b="1" i="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thở</a:t>
              </a:r>
              <a:r>
                <a:rPr lang="en-US" sz="3200" b="1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 </a:t>
              </a:r>
              <a:r>
                <a:rPr lang="en-US" sz="3200" b="1" i="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trong</a:t>
              </a:r>
              <a:r>
                <a:rPr lang="en-US" sz="3200" b="1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 1 </a:t>
              </a:r>
              <a:r>
                <a:rPr lang="en-US" sz="3200" b="1" i="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phút</a:t>
              </a:r>
              <a:r>
                <a:rPr lang="en-US" sz="3200" b="1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.</a:t>
              </a:r>
            </a:p>
            <a:p>
              <a:pPr algn="just"/>
              <a:r>
                <a:rPr lang="en-US" sz="3200" b="1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- </a:t>
              </a:r>
              <a:r>
                <a:rPr lang="en-US" sz="3200" b="1" i="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Hãy</a:t>
              </a:r>
              <a:r>
                <a:rPr lang="en-US" sz="3200" b="1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 </a:t>
              </a:r>
              <a:r>
                <a:rPr lang="en-US" sz="3200" b="1" i="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chạy</a:t>
              </a:r>
              <a:r>
                <a:rPr lang="en-US" sz="3200" b="1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 </a:t>
              </a:r>
              <a:r>
                <a:rPr lang="en-US" sz="3200" b="1" i="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hoặc</a:t>
              </a:r>
              <a:r>
                <a:rPr lang="en-US" sz="3200" b="1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 </a:t>
              </a:r>
              <a:r>
                <a:rPr lang="en-US" sz="3200" b="1" i="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nhảy</a:t>
              </a:r>
              <a:r>
                <a:rPr lang="en-US" sz="3200" b="1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 </a:t>
              </a:r>
              <a:r>
                <a:rPr lang="en-US" sz="3200" b="1" i="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tại</a:t>
              </a:r>
              <a:r>
                <a:rPr lang="en-US" sz="3200" b="1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 </a:t>
              </a:r>
              <a:r>
                <a:rPr lang="en-US" sz="3200" b="1" i="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chỗ</a:t>
              </a:r>
              <a:r>
                <a:rPr lang="en-US" sz="3200" b="1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 </a:t>
              </a:r>
              <a:r>
                <a:rPr lang="en-US" sz="3200" b="1" i="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trong</a:t>
              </a:r>
              <a:r>
                <a:rPr lang="en-US" sz="3200" b="1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 1 </a:t>
              </a:r>
              <a:r>
                <a:rPr lang="en-US" sz="3200" b="1" i="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phút</a:t>
              </a:r>
              <a:r>
                <a:rPr lang="en-US" sz="3200" b="1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, </a:t>
              </a:r>
              <a:r>
                <a:rPr lang="en-US" sz="3200" b="1" i="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sau</a:t>
              </a:r>
              <a:r>
                <a:rPr lang="en-US" sz="3200" b="1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 </a:t>
              </a:r>
              <a:r>
                <a:rPr lang="en-US" sz="3200" b="1" i="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đó</a:t>
              </a:r>
              <a:r>
                <a:rPr lang="en-US" sz="3200" b="1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 </a:t>
              </a:r>
              <a:r>
                <a:rPr lang="en-US" sz="3200" b="1" i="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theo</a:t>
              </a:r>
              <a:r>
                <a:rPr lang="en-US" sz="3200" b="1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 </a:t>
              </a:r>
              <a:r>
                <a:rPr lang="en-US" sz="3200" b="1" i="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dõi</a:t>
              </a:r>
              <a:r>
                <a:rPr lang="en-US" sz="3200" b="1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 </a:t>
              </a:r>
              <a:r>
                <a:rPr lang="en-US" sz="3200" b="1" i="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nhịp</a:t>
              </a:r>
              <a:r>
                <a:rPr lang="en-US" sz="3200" b="1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 </a:t>
              </a:r>
              <a:r>
                <a:rPr lang="en-US" sz="3200" b="1" i="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thở</a:t>
              </a:r>
              <a:r>
                <a:rPr lang="en-US" sz="3200" b="1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.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B7FD4AEE-523B-4AFC-B3B9-57A71E60FE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4325" y="3243262"/>
            <a:ext cx="4819650" cy="34359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851344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A5CC1-904C-4DCC-BC03-65A05C8FC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BBA1394-63E0-4BEE-8D30-1F1CDBF0B8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0B3D73A1-5AD9-495F-A95B-574760A2DE5B}"/>
              </a:ext>
            </a:extLst>
          </p:cNvPr>
          <p:cNvGrpSpPr/>
          <p:nvPr/>
        </p:nvGrpSpPr>
        <p:grpSpPr>
          <a:xfrm>
            <a:off x="312275" y="2470588"/>
            <a:ext cx="5584333" cy="2829442"/>
            <a:chOff x="435126" y="3007428"/>
            <a:chExt cx="6069814" cy="3038568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A28EB2C9-61BF-424A-A82C-654C6FD8B9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69674" y="3034701"/>
              <a:ext cx="1317442" cy="3011295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519C4ACF-AE38-4078-B2B5-5A4F48E9C3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5126" y="3007428"/>
              <a:ext cx="1411545" cy="2992474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9A72F11-4AD8-478F-B8E6-8F732BDFCB0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00045" y="3040975"/>
              <a:ext cx="1304895" cy="3005021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6A770D15-1ABB-47A0-AC5C-B66BF0B856C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519027" y="3007428"/>
              <a:ext cx="1411545" cy="2992474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11FDAB6-8B0E-4FEC-871C-F5456BEC1010}"/>
              </a:ext>
            </a:extLst>
          </p:cNvPr>
          <p:cNvGrpSpPr/>
          <p:nvPr/>
        </p:nvGrpSpPr>
        <p:grpSpPr>
          <a:xfrm>
            <a:off x="5934075" y="609599"/>
            <a:ext cx="6096000" cy="1685925"/>
            <a:chOff x="6096000" y="-30480"/>
            <a:chExt cx="6096000" cy="3393440"/>
          </a:xfrm>
        </p:grpSpPr>
        <p:sp>
          <p:nvSpPr>
            <p:cNvPr id="26" name="Flowchart: Document 25">
              <a:extLst>
                <a:ext uri="{FF2B5EF4-FFF2-40B4-BE49-F238E27FC236}">
                  <a16:creationId xmlns:a16="http://schemas.microsoft.com/office/drawing/2014/main" id="{F27C7789-FE41-4745-A3FA-04979097E0AD}"/>
                </a:ext>
              </a:extLst>
            </p:cNvPr>
            <p:cNvSpPr/>
            <p:nvPr/>
          </p:nvSpPr>
          <p:spPr>
            <a:xfrm>
              <a:off x="6096000" y="-30480"/>
              <a:ext cx="6096000" cy="3393440"/>
            </a:xfrm>
            <a:prstGeom prst="flowChartDocumen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rgbClr val="FF006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1" i="0" u="none" strike="noStrike" kern="1200" cap="none" spc="0" normalizeH="0" baseline="0" noProof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7C8787F-9C11-4517-88AA-DA3B5AD88D04}"/>
                </a:ext>
              </a:extLst>
            </p:cNvPr>
            <p:cNvSpPr txBox="1"/>
            <p:nvPr/>
          </p:nvSpPr>
          <p:spPr>
            <a:xfrm>
              <a:off x="6332506" y="161887"/>
              <a:ext cx="5806838" cy="2103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1" dirty="0" err="1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Nhịp</a:t>
              </a:r>
              <a:r>
                <a:rPr lang="en-US" sz="3600" b="1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thở</a:t>
              </a:r>
              <a:r>
                <a:rPr lang="en-US" sz="3600" b="1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thay</a:t>
              </a:r>
              <a:r>
                <a:rPr lang="en-US" sz="3600" b="1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đổi</a:t>
              </a:r>
              <a:r>
                <a:rPr lang="en-US" sz="3600" b="1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như</a:t>
              </a:r>
              <a:r>
                <a:rPr lang="en-US" sz="3600" b="1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thế</a:t>
              </a:r>
              <a:r>
                <a:rPr lang="en-US" sz="3600" b="1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3600" b="1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trước</a:t>
              </a:r>
              <a:r>
                <a:rPr lang="en-US" sz="3600" b="1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sz="3600" b="1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3600" b="1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vận</a:t>
              </a:r>
              <a:r>
                <a:rPr lang="en-US" sz="3600" b="1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3600" b="1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sz="3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A0F71FF-F7C6-47B7-82EF-470D5D6CE98B}"/>
              </a:ext>
            </a:extLst>
          </p:cNvPr>
          <p:cNvGrpSpPr/>
          <p:nvPr/>
        </p:nvGrpSpPr>
        <p:grpSpPr>
          <a:xfrm>
            <a:off x="5895975" y="2886075"/>
            <a:ext cx="6096000" cy="2019300"/>
            <a:chOff x="6096000" y="-30480"/>
            <a:chExt cx="6096000" cy="3393440"/>
          </a:xfrm>
        </p:grpSpPr>
        <p:sp>
          <p:nvSpPr>
            <p:cNvPr id="42" name="Flowchart: Document 41">
              <a:extLst>
                <a:ext uri="{FF2B5EF4-FFF2-40B4-BE49-F238E27FC236}">
                  <a16:creationId xmlns:a16="http://schemas.microsoft.com/office/drawing/2014/main" id="{3A4897AA-2C3F-4789-A74E-83B01E036CF9}"/>
                </a:ext>
              </a:extLst>
            </p:cNvPr>
            <p:cNvSpPr/>
            <p:nvPr/>
          </p:nvSpPr>
          <p:spPr>
            <a:xfrm>
              <a:off x="6096000" y="-30480"/>
              <a:ext cx="6096000" cy="3393440"/>
            </a:xfrm>
            <a:prstGeom prst="flowChartDocumen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rgbClr val="FF006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1" i="0" u="none" strike="noStrike" kern="1200" cap="none" spc="0" normalizeH="0" baseline="0" noProof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799A39FB-38F3-4378-840F-73969BF47CED}"/>
                </a:ext>
              </a:extLst>
            </p:cNvPr>
            <p:cNvSpPr txBox="1"/>
            <p:nvPr/>
          </p:nvSpPr>
          <p:spPr>
            <a:xfrm>
              <a:off x="6332506" y="161887"/>
              <a:ext cx="5806838" cy="30995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1" dirty="0" err="1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3600" b="1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sz="3600" b="1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sz="3600" b="1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hoạt</a:t>
              </a:r>
              <a:r>
                <a:rPr lang="en-US" sz="3600" b="1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3600" b="1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sz="3600" b="1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600" b="1" dirty="0" err="1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cần</a:t>
              </a:r>
              <a:r>
                <a:rPr lang="en-US" sz="3600" b="1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sự</a:t>
              </a:r>
              <a:r>
                <a:rPr lang="en-US" sz="3600" b="1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tham</a:t>
              </a:r>
              <a:r>
                <a:rPr lang="en-US" sz="3600" b="1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gia</a:t>
              </a:r>
              <a:r>
                <a:rPr lang="en-US" sz="3600" b="1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600" b="1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3600" b="1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cơ</a:t>
              </a:r>
              <a:r>
                <a:rPr lang="en-US" sz="3600" b="1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quan</a:t>
              </a:r>
              <a:r>
                <a:rPr lang="en-US" sz="3600" b="1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3600" b="1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sz="3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398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248</Words>
  <Application>Microsoft Office PowerPoint</Application>
  <PresentationFormat>Widescreen</PresentationFormat>
  <Paragraphs>25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15</vt:i4>
      </vt:variant>
    </vt:vector>
  </HeadingPairs>
  <TitlesOfParts>
    <vt:vector size="30" baseType="lpstr">
      <vt:lpstr>思源黑体 CN</vt:lpstr>
      <vt:lpstr>#9Slide03 AmpleSoft Bold</vt:lpstr>
      <vt:lpstr>Arial</vt:lpstr>
      <vt:lpstr>Calibri</vt:lpstr>
      <vt:lpstr>Calibri Light</vt:lpstr>
      <vt:lpstr>Cambria</vt:lpstr>
      <vt:lpstr>Open Sans</vt:lpstr>
      <vt:lpstr>SVN-Kitten</vt:lpstr>
      <vt:lpstr>Times New Roman</vt:lpstr>
      <vt:lpstr>自定义设计方案</vt:lpstr>
      <vt:lpstr>Office 主题</vt:lpstr>
      <vt:lpstr>1_Office 主题</vt:lpstr>
      <vt:lpstr>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Thao Tran</cp:lastModifiedBy>
  <cp:revision>59</cp:revision>
  <dcterms:created xsi:type="dcterms:W3CDTF">2021-07-24T01:07:49Z</dcterms:created>
  <dcterms:modified xsi:type="dcterms:W3CDTF">2025-03-10T13:32:09Z</dcterms:modified>
</cp:coreProperties>
</file>