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709" r:id="rId3"/>
    <p:sldMasterId id="2147483735" r:id="rId4"/>
    <p:sldMasterId id="2147483743" r:id="rId5"/>
    <p:sldMasterId id="2147483752" r:id="rId6"/>
    <p:sldMasterId id="2147483763" r:id="rId7"/>
    <p:sldMasterId id="2147483770" r:id="rId8"/>
    <p:sldMasterId id="2147483782" r:id="rId9"/>
  </p:sldMasterIdLst>
  <p:notesMasterIdLst>
    <p:notesMasterId r:id="rId24"/>
  </p:notesMasterIdLst>
  <p:sldIdLst>
    <p:sldId id="267" r:id="rId10"/>
    <p:sldId id="2639" r:id="rId11"/>
    <p:sldId id="2634" r:id="rId12"/>
    <p:sldId id="328" r:id="rId13"/>
    <p:sldId id="2637" r:id="rId14"/>
    <p:sldId id="303" r:id="rId15"/>
    <p:sldId id="2638" r:id="rId16"/>
    <p:sldId id="372" r:id="rId17"/>
    <p:sldId id="325" r:id="rId18"/>
    <p:sldId id="326" r:id="rId19"/>
    <p:sldId id="2007577189" r:id="rId20"/>
    <p:sldId id="2636" r:id="rId21"/>
    <p:sldId id="385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2694C-C51E-40AF-B9DB-1CC784DB495F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C1EDF-6817-4FA0-B4EB-7C7F11F7A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76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0" name="Google Shape;4470;g103ae729e2d_0_1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1" name="Google Shape;4471;g103ae729e2d_0_1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9686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3" name="Google Shape;4443;g103ae729e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4" name="Google Shape;4444;g103ae729e2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575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5" name="Google Shape;5015;g104ba4b7951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6" name="Google Shape;5016;g104ba4b7951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1257C9-D0B9-44A8-9913-9BA315F90F2F}" type="datetime1">
              <a:rPr lang="en-US" smtClean="0"/>
              <a:t>9/28/2024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5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C4C3F1-0510-487A-9B70-42ABED53F415}" type="datetime1">
              <a:rPr lang="en-US" smtClean="0"/>
              <a:t>9/28/2024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4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7BD9D-EF2D-4803-B5DF-DD84AA5785D5}" type="datetime1">
              <a:rPr lang="en-US" smtClean="0"/>
              <a:t>9/28/2024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4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46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37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0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4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73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48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718F7A-DAFD-4AFB-A73A-8317E6C0E168}" type="datetime1">
              <a:rPr lang="en-US" smtClean="0"/>
              <a:t>9/28/2024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3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5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48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2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3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6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2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60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3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5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E178C6-E338-4E1A-B4A9-EF88A8E7E8C3}" type="datetime1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1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2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62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6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7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7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464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0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08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333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F261-2C13-472D-818E-F218FE7721F7}" type="datetime1">
              <a:rPr lang="en-US" smtClean="0"/>
              <a:t>9/28/2024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2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666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03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5" name="Google Shape;325;p3"/>
          <p:cNvGrpSpPr/>
          <p:nvPr/>
        </p:nvGrpSpPr>
        <p:grpSpPr>
          <a:xfrm flipH="1"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326" name="Google Shape;326;p3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3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3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3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3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3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3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" name="Google Shape;333;p3"/>
          <p:cNvSpPr txBox="1">
            <a:spLocks noGrp="1"/>
          </p:cNvSpPr>
          <p:nvPr>
            <p:ph type="title"/>
          </p:nvPr>
        </p:nvSpPr>
        <p:spPr>
          <a:xfrm>
            <a:off x="2036700" y="2985333"/>
            <a:ext cx="811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4" name="Google Shape;334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7837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5" name="Google Shape;335;p3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3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337" name="Google Shape;337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1" name="Google Shape;341;p3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342" name="Google Shape;342;p3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4" name="Google Shape;344;p3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345" name="Google Shape;345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" name="Google Shape;347;p3"/>
          <p:cNvGrpSpPr/>
          <p:nvPr/>
        </p:nvGrpSpPr>
        <p:grpSpPr>
          <a:xfrm rot="-7762275">
            <a:off x="8431197" y="336305"/>
            <a:ext cx="1252552" cy="2191955"/>
            <a:chOff x="7354581" y="3323800"/>
            <a:chExt cx="939478" cy="1644077"/>
          </a:xfrm>
        </p:grpSpPr>
        <p:sp>
          <p:nvSpPr>
            <p:cNvPr id="348" name="Google Shape;348;p3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3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3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3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3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3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3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3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3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3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3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3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3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3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3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3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3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" name="Google Shape;396;p3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397" name="Google Shape;397;p3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3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413" name="Google Shape;413;p3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3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3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3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3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3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3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0" name="Google Shape;440;p3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441" name="Google Shape;441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3" name="Google Shape;443;p3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444" name="Google Shape;444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7628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60000" y="1505700"/>
            <a:ext cx="10272000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9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33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5" name="Google Shape;1765;p1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766" name="Google Shape;1766;p1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767" name="Google Shape;1767;p1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1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1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1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1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1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1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1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1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1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1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1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1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1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1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1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1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1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1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1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1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1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1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1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1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1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1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1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1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1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1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1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1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1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9" name="Google Shape;1819;p1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0" name="Google Shape;1820;p1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1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1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1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1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1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1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1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1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1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1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1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1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1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1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1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1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1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1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9" name="Google Shape;1839;p1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0" name="Google Shape;1840;p1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1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1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1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1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1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1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1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1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1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1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851" name="Google Shape;1851;p1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56" name="Google Shape;1856;p14"/>
          <p:cNvSpPr/>
          <p:nvPr/>
        </p:nvSpPr>
        <p:spPr>
          <a:xfrm rot="10800000" flipH="1">
            <a:off x="1072400" y="5008186"/>
            <a:ext cx="10045579" cy="88468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7" name="Google Shape;1857;p14"/>
          <p:cNvSpPr/>
          <p:nvPr/>
        </p:nvSpPr>
        <p:spPr>
          <a:xfrm rot="10800000">
            <a:off x="6499998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8" name="Google Shape;1858;p14"/>
          <p:cNvSpPr/>
          <p:nvPr/>
        </p:nvSpPr>
        <p:spPr>
          <a:xfrm rot="10800000" flipH="1">
            <a:off x="1072406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9" name="Google Shape;1859;p14"/>
          <p:cNvSpPr/>
          <p:nvPr/>
        </p:nvSpPr>
        <p:spPr>
          <a:xfrm rot="630953" flipH="1">
            <a:off x="1099213" y="5894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0" name="Google Shape;1860;p14"/>
          <p:cNvSpPr/>
          <p:nvPr/>
        </p:nvSpPr>
        <p:spPr>
          <a:xfrm rot="635415" flipH="1">
            <a:off x="7845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1" name="Google Shape;1861;p14"/>
          <p:cNvSpPr/>
          <p:nvPr/>
        </p:nvSpPr>
        <p:spPr>
          <a:xfrm rot="631667" flipH="1">
            <a:off x="6111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2" name="Google Shape;1862;p14"/>
          <p:cNvSpPr/>
          <p:nvPr/>
        </p:nvSpPr>
        <p:spPr>
          <a:xfrm rot="-10164585" flipH="1">
            <a:off x="11053976" y="3930154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3" name="Google Shape;1863;p14"/>
          <p:cNvSpPr/>
          <p:nvPr/>
        </p:nvSpPr>
        <p:spPr>
          <a:xfrm rot="-10168333" flipH="1">
            <a:off x="11376664" y="4657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4" name="Google Shape;1864;p14"/>
          <p:cNvSpPr txBox="1">
            <a:spLocks noGrp="1"/>
          </p:cNvSpPr>
          <p:nvPr>
            <p:ph type="title"/>
          </p:nvPr>
        </p:nvSpPr>
        <p:spPr>
          <a:xfrm>
            <a:off x="7119967" y="2324567"/>
            <a:ext cx="360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5" name="Google Shape;1865;p14"/>
          <p:cNvSpPr txBox="1">
            <a:spLocks noGrp="1"/>
          </p:cNvSpPr>
          <p:nvPr>
            <p:ph type="title" idx="2" hasCustomPrompt="1"/>
          </p:nvPr>
        </p:nvSpPr>
        <p:spPr>
          <a:xfrm>
            <a:off x="2001033" y="2324567"/>
            <a:ext cx="2698400" cy="1122400"/>
          </a:xfrm>
          <a:prstGeom prst="rect">
            <a:avLst/>
          </a:prstGeom>
        </p:spPr>
        <p:txBody>
          <a:bodyPr spcFirstLastPara="1" wrap="square" lIns="91425" tIns="0" rIns="91425" bIns="1828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6" name="Google Shape;1866;p14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67" name="Google Shape;1867;p14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1868" name="Google Shape;1868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2" name="Google Shape;1872;p14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1873" name="Google Shape;1873;p14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5" name="Google Shape;1875;p14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1876" name="Google Shape;1876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8" name="Google Shape;1878;p14"/>
          <p:cNvGrpSpPr/>
          <p:nvPr/>
        </p:nvGrpSpPr>
        <p:grpSpPr>
          <a:xfrm rot="7762257" flipH="1">
            <a:off x="6314722" y="430315"/>
            <a:ext cx="959908" cy="1679829"/>
            <a:chOff x="7354581" y="3323800"/>
            <a:chExt cx="939478" cy="1644077"/>
          </a:xfrm>
        </p:grpSpPr>
        <p:sp>
          <p:nvSpPr>
            <p:cNvPr id="1879" name="Google Shape;1879;p14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4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4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4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4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4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4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4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4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4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4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4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4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4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4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4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4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7" name="Google Shape;1927;p14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1928" name="Google Shape;1928;p14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3" name="Google Shape;1943;p14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1944" name="Google Shape;1944;p14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14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4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4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4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4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4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4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4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4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4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4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4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4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4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4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4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4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4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4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4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4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4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4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4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4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4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1" name="Google Shape;1971;p14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1972" name="Google Shape;1972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4" name="Google Shape;1974;p14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1975" name="Google Shape;1975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4"/>
          <p:cNvSpPr/>
          <p:nvPr/>
        </p:nvSpPr>
        <p:spPr>
          <a:xfrm rot="-10164585" flipH="1">
            <a:off x="4119543" y="4830387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4"/>
          <p:cNvSpPr/>
          <p:nvPr/>
        </p:nvSpPr>
        <p:spPr>
          <a:xfrm rot="-630953">
            <a:off x="10225907" y="39803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4"/>
          <p:cNvSpPr/>
          <p:nvPr/>
        </p:nvSpPr>
        <p:spPr>
          <a:xfrm rot="-635415">
            <a:off x="111304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4"/>
          <p:cNvSpPr/>
          <p:nvPr/>
        </p:nvSpPr>
        <p:spPr>
          <a:xfrm rot="-631667">
            <a:off x="114530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4"/>
          <p:cNvSpPr/>
          <p:nvPr/>
        </p:nvSpPr>
        <p:spPr>
          <a:xfrm rot="10169047">
            <a:off x="6104243" y="200130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5941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15"/>
          <p:cNvSpPr/>
          <p:nvPr/>
        </p:nvSpPr>
        <p:spPr>
          <a:xfrm>
            <a:off x="1834099" y="4997501"/>
            <a:ext cx="9119301" cy="1632967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5" name="Google Shape;2085;p15"/>
          <p:cNvSpPr txBox="1">
            <a:spLocks noGrp="1"/>
          </p:cNvSpPr>
          <p:nvPr>
            <p:ph type="title"/>
          </p:nvPr>
        </p:nvSpPr>
        <p:spPr>
          <a:xfrm>
            <a:off x="3708600" y="5267200"/>
            <a:ext cx="4774800" cy="3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 dirty="0"/>
          </a:p>
        </p:txBody>
      </p:sp>
      <p:sp>
        <p:nvSpPr>
          <p:cNvPr id="2086" name="Google Shape;2086;p15"/>
          <p:cNvSpPr txBox="1">
            <a:spLocks noGrp="1"/>
          </p:cNvSpPr>
          <p:nvPr>
            <p:ph type="subTitle" idx="1"/>
          </p:nvPr>
        </p:nvSpPr>
        <p:spPr>
          <a:xfrm>
            <a:off x="1944200" y="1887564"/>
            <a:ext cx="8303600" cy="18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087" name="Google Shape;2087;p15"/>
          <p:cNvGrpSpPr/>
          <p:nvPr/>
        </p:nvGrpSpPr>
        <p:grpSpPr>
          <a:xfrm>
            <a:off x="953462" y="620477"/>
            <a:ext cx="535508" cy="598919"/>
            <a:chOff x="4791500" y="4541438"/>
            <a:chExt cx="163225" cy="182575"/>
          </a:xfrm>
        </p:grpSpPr>
        <p:sp>
          <p:nvSpPr>
            <p:cNvPr id="2088" name="Google Shape;2088;p15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0" name="Google Shape;2090;p15"/>
          <p:cNvGrpSpPr/>
          <p:nvPr/>
        </p:nvGrpSpPr>
        <p:grpSpPr>
          <a:xfrm rot="-1540536">
            <a:off x="722073" y="1274434"/>
            <a:ext cx="444425" cy="665709"/>
            <a:chOff x="1459800" y="1512500"/>
            <a:chExt cx="131625" cy="197100"/>
          </a:xfrm>
        </p:grpSpPr>
        <p:sp>
          <p:nvSpPr>
            <p:cNvPr id="2091" name="Google Shape;2091;p15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4019059">
            <a:off x="1588189" y="1093355"/>
            <a:ext cx="413756" cy="489408"/>
            <a:chOff x="1824250" y="1008625"/>
            <a:chExt cx="144250" cy="170625"/>
          </a:xfrm>
        </p:grpSpPr>
        <p:sp>
          <p:nvSpPr>
            <p:cNvPr id="2096" name="Google Shape;2096;p15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8" name="Google Shape;2098;p15"/>
          <p:cNvGrpSpPr/>
          <p:nvPr/>
        </p:nvGrpSpPr>
        <p:grpSpPr>
          <a:xfrm rot="6885081" flipH="1">
            <a:off x="2468131" y="427771"/>
            <a:ext cx="849235" cy="705687"/>
            <a:chOff x="3478568" y="540468"/>
            <a:chExt cx="511644" cy="425160"/>
          </a:xfrm>
        </p:grpSpPr>
        <p:sp>
          <p:nvSpPr>
            <p:cNvPr id="2099" name="Google Shape;2099;p15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5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5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5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5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5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7867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Google Shape;2276;p17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277" name="Google Shape;2277;p17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278" name="Google Shape;2278;p17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17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17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17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17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17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17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17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17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17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17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17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17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17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17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17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17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17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17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17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17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17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17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17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17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17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17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17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17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17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17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17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17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17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17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17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17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17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17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17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17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17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17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17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17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17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17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17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17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17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17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17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17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17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17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17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17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5" name="Google Shape;2335;p17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6" name="Google Shape;2336;p17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17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17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17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17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17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17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17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17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17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17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17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17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17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17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17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17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17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17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17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17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17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17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17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17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17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62" name="Google Shape;2362;p17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17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4" name="Google Shape;2364;p17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5" name="Google Shape;2365;p17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6" name="Google Shape;2366;p17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7" name="Google Shape;2367;p17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2368" name="Google Shape;2368;p17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7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7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7" name="Google Shape;2377;p17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2378" name="Google Shape;2378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7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2381" name="Google Shape;2381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3" name="Google Shape;2383;p17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2384" name="Google Shape;2384;p17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17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6" name="Google Shape;2386;p17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2387" name="Google Shape;2387;p17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17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17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17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1" name="Google Shape;2391;p17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2392" name="Google Shape;2392;p17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7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17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7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7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0" name="Google Shape;2400;p17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1" name="Google Shape;2401;p17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2" name="Google Shape;2402;p17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7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7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5" name="Google Shape;2405;p17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6" name="Google Shape;2406;p17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7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7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9" name="Google Shape;2409;p17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0" name="Google Shape;2410;p17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7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2" name="Google Shape;2412;p17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3" name="Google Shape;2413;p17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7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7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6" name="Google Shape;2416;p17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7" name="Google Shape;2417;p17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7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7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2420" name="Google Shape;2420;p17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7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7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3" name="Google Shape;2423;p17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4" name="Google Shape;2424;p17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7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6" name="Google Shape;2426;p17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7" name="Google Shape;2427;p17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7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7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0" name="Google Shape;2430;p17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1" name="Google Shape;2431;p17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7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17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17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5" name="Google Shape;2435;p17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953467" y="3608017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953467" y="1778684"/>
            <a:ext cx="50104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487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56273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571C71-7B8F-48D7-A562-E9756B03CF0B}" type="datetime1">
              <a:rPr lang="en-US" smtClean="0"/>
              <a:t>9/28/2024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5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20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 userDrawn="1"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834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60000" y="1505700"/>
            <a:ext cx="10272000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788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8" name="Google Shape;1488;p11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489" name="Google Shape;1489;p11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490" name="Google Shape;1490;p11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11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11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11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11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11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11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7" name="Google Shape;1497;p11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8" name="Google Shape;1498;p11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9" name="Google Shape;1499;p11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0" name="Google Shape;1500;p11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1" name="Google Shape;1501;p11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2" name="Google Shape;1502;p11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3" name="Google Shape;1503;p11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4" name="Google Shape;1504;p11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5" name="Google Shape;1505;p11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6" name="Google Shape;1506;p11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7" name="Google Shape;1507;p11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8" name="Google Shape;1508;p11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9" name="Google Shape;1509;p11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0" name="Google Shape;1510;p11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1" name="Google Shape;1511;p11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2" name="Google Shape;1512;p11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3" name="Google Shape;1513;p11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4" name="Google Shape;1514;p11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5" name="Google Shape;1515;p11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6" name="Google Shape;1516;p11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7" name="Google Shape;1517;p11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8" name="Google Shape;1518;p11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9" name="Google Shape;1519;p11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0" name="Google Shape;1520;p11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1" name="Google Shape;1521;p11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2" name="Google Shape;1522;p11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11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11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11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11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11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11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11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11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11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11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11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11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11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11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11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11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11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11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11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11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11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11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5" name="Google Shape;1545;p11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6" name="Google Shape;1546;p11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7" name="Google Shape;1547;p11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8" name="Google Shape;1548;p11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9" name="Google Shape;1549;p11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0" name="Google Shape;1550;p11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1" name="Google Shape;1551;p11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2" name="Google Shape;1552;p11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3" name="Google Shape;1553;p11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4" name="Google Shape;1554;p11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5" name="Google Shape;1555;p11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6" name="Google Shape;1556;p11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7" name="Google Shape;1557;p11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8" name="Google Shape;1558;p11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9" name="Google Shape;1559;p11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0" name="Google Shape;1560;p11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11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11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11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11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11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11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11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11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11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11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11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11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11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4" name="Google Shape;1574;p11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11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11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11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11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79" name="Google Shape;1579;p11"/>
          <p:cNvGrpSpPr/>
          <p:nvPr/>
        </p:nvGrpSpPr>
        <p:grpSpPr>
          <a:xfrm>
            <a:off x="605787" y="1124650"/>
            <a:ext cx="10926269" cy="4608716"/>
            <a:chOff x="449815" y="388975"/>
            <a:chExt cx="8194702" cy="3456537"/>
          </a:xfrm>
        </p:grpSpPr>
        <p:sp>
          <p:nvSpPr>
            <p:cNvPr id="1580" name="Google Shape;1580;p11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1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1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1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1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1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11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7" name="Google Shape;1587;p11"/>
          <p:cNvSpPr txBox="1">
            <a:spLocks noGrp="1"/>
          </p:cNvSpPr>
          <p:nvPr>
            <p:ph type="title" hasCustomPrompt="1"/>
          </p:nvPr>
        </p:nvSpPr>
        <p:spPr>
          <a:xfrm>
            <a:off x="1711933" y="21287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88" name="Google Shape;1588;p11"/>
          <p:cNvSpPr txBox="1">
            <a:spLocks noGrp="1"/>
          </p:cNvSpPr>
          <p:nvPr>
            <p:ph type="subTitle" idx="1"/>
          </p:nvPr>
        </p:nvSpPr>
        <p:spPr>
          <a:xfrm>
            <a:off x="1711933" y="4143633"/>
            <a:ext cx="8768000" cy="5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771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2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1" name="Google Shape;1591;p13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592" name="Google Shape;1592;p1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593" name="Google Shape;1593;p1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4" name="Google Shape;1594;p1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1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6" name="Google Shape;1596;p1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7" name="Google Shape;1597;p1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8" name="Google Shape;1598;p1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9" name="Google Shape;1599;p1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0" name="Google Shape;1600;p1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1" name="Google Shape;1601;p1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1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1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1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1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1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1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8" name="Google Shape;1608;p1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9" name="Google Shape;1609;p1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1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1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1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1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4" name="Google Shape;1614;p1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5" name="Google Shape;1615;p1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1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1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1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1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1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1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1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1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1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5" name="Google Shape;1625;p1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6" name="Google Shape;1626;p1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7" name="Google Shape;1627;p1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8" name="Google Shape;1628;p1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9" name="Google Shape;1629;p1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0" name="Google Shape;1630;p1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1" name="Google Shape;1631;p1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2" name="Google Shape;1632;p1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3" name="Google Shape;1633;p1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4" name="Google Shape;1634;p1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5" name="Google Shape;1635;p1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6" name="Google Shape;1636;p1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7" name="Google Shape;1637;p1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8" name="Google Shape;1638;p1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9" name="Google Shape;1639;p1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0" name="Google Shape;1640;p1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1" name="Google Shape;1641;p1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2" name="Google Shape;1642;p1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3" name="Google Shape;1643;p1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4" name="Google Shape;1644;p1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5" name="Google Shape;1645;p1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6" name="Google Shape;1646;p1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7" name="Google Shape;1647;p1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8" name="Google Shape;1648;p1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9" name="Google Shape;1649;p1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0" name="Google Shape;1650;p1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1" name="Google Shape;1651;p1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2" name="Google Shape;1652;p1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3" name="Google Shape;1653;p1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4" name="Google Shape;1654;p1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5" name="Google Shape;1655;p1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6" name="Google Shape;1656;p1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7" name="Google Shape;1657;p1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8" name="Google Shape;1658;p1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9" name="Google Shape;1659;p1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0" name="Google Shape;1660;p1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1" name="Google Shape;1661;p1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2" name="Google Shape;1662;p1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3" name="Google Shape;1663;p1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4" name="Google Shape;1664;p1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5" name="Google Shape;1665;p1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6" name="Google Shape;1666;p1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7" name="Google Shape;1667;p1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8" name="Google Shape;1668;p1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9" name="Google Shape;1669;p1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0" name="Google Shape;1670;p1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1" name="Google Shape;1671;p1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2" name="Google Shape;1672;p1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3" name="Google Shape;1673;p1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4" name="Google Shape;1674;p1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5" name="Google Shape;1675;p1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6" name="Google Shape;1676;p1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677" name="Google Shape;1677;p1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1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1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1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1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82" name="Google Shape;1682;p13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1683" name="Google Shape;1683;p13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13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6" name="Google Shape;1686;p13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1687" name="Google Shape;1687;p13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3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3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3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3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1692" name="Google Shape;1692;p13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3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3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3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6" name="Google Shape;1696;p13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3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3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13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13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3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2" name="Google Shape;1702;p13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3" name="Google Shape;1703;p13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4" name="Google Shape;1704;p13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3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3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7" name="Google Shape;1707;p13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8" name="Google Shape;1708;p13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3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0" name="Google Shape;1710;p13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1" name="Google Shape;1711;p13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3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4" name="Google Shape;1714;p13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5" name="Google Shape;1715;p13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3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13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13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19" name="Google Shape;1719;p13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13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1" name="Google Shape;1721;p13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1722" name="Google Shape;1722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4" name="Google Shape;1724;p13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1725" name="Google Shape;1725;p13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13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7" name="Google Shape;1727;p13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1728" name="Google Shape;1728;p13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13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13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3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3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13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13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13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13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3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3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13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0" name="Google Shape;1740;p13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3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13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3" name="Google Shape;1743;p13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3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3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3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3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1748" name="Google Shape;1748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3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1" name="Google Shape;1751;p13"/>
          <p:cNvSpPr txBox="1">
            <a:spLocks noGrp="1"/>
          </p:cNvSpPr>
          <p:nvPr>
            <p:ph type="title"/>
          </p:nvPr>
        </p:nvSpPr>
        <p:spPr>
          <a:xfrm>
            <a:off x="2140267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2" name="Google Shape;1752;p13"/>
          <p:cNvSpPr txBox="1">
            <a:spLocks noGrp="1"/>
          </p:cNvSpPr>
          <p:nvPr>
            <p:ph type="title" idx="2" hasCustomPrompt="1"/>
          </p:nvPr>
        </p:nvSpPr>
        <p:spPr>
          <a:xfrm>
            <a:off x="2847667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3" name="Google Shape;1753;p13"/>
          <p:cNvSpPr txBox="1">
            <a:spLocks noGrp="1"/>
          </p:cNvSpPr>
          <p:nvPr>
            <p:ph type="subTitle" idx="1"/>
          </p:nvPr>
        </p:nvSpPr>
        <p:spPr>
          <a:xfrm>
            <a:off x="2140267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13"/>
          <p:cNvSpPr txBox="1">
            <a:spLocks noGrp="1"/>
          </p:cNvSpPr>
          <p:nvPr>
            <p:ph type="title" idx="3"/>
          </p:nvPr>
        </p:nvSpPr>
        <p:spPr>
          <a:xfrm>
            <a:off x="6936533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5" name="Google Shape;1755;p13"/>
          <p:cNvSpPr txBox="1">
            <a:spLocks noGrp="1"/>
          </p:cNvSpPr>
          <p:nvPr>
            <p:ph type="title" idx="4" hasCustomPrompt="1"/>
          </p:nvPr>
        </p:nvSpPr>
        <p:spPr>
          <a:xfrm>
            <a:off x="7643933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6" name="Google Shape;1756;p13"/>
          <p:cNvSpPr txBox="1">
            <a:spLocks noGrp="1"/>
          </p:cNvSpPr>
          <p:nvPr>
            <p:ph type="subTitle" idx="5"/>
          </p:nvPr>
        </p:nvSpPr>
        <p:spPr>
          <a:xfrm>
            <a:off x="6936533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13"/>
          <p:cNvSpPr txBox="1">
            <a:spLocks noGrp="1"/>
          </p:cNvSpPr>
          <p:nvPr>
            <p:ph type="title" idx="6"/>
          </p:nvPr>
        </p:nvSpPr>
        <p:spPr>
          <a:xfrm>
            <a:off x="2140267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8" name="Google Shape;1758;p13"/>
          <p:cNvSpPr txBox="1">
            <a:spLocks noGrp="1"/>
          </p:cNvSpPr>
          <p:nvPr>
            <p:ph type="title" idx="7" hasCustomPrompt="1"/>
          </p:nvPr>
        </p:nvSpPr>
        <p:spPr>
          <a:xfrm>
            <a:off x="2847667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9" name="Google Shape;1759;p13"/>
          <p:cNvSpPr txBox="1">
            <a:spLocks noGrp="1"/>
          </p:cNvSpPr>
          <p:nvPr>
            <p:ph type="subTitle" idx="8"/>
          </p:nvPr>
        </p:nvSpPr>
        <p:spPr>
          <a:xfrm>
            <a:off x="2140267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0" name="Google Shape;1760;p13"/>
          <p:cNvSpPr txBox="1">
            <a:spLocks noGrp="1"/>
          </p:cNvSpPr>
          <p:nvPr>
            <p:ph type="title" idx="9"/>
          </p:nvPr>
        </p:nvSpPr>
        <p:spPr>
          <a:xfrm>
            <a:off x="6936533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61" name="Google Shape;17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643933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62" name="Google Shape;1762;p13"/>
          <p:cNvSpPr txBox="1">
            <a:spLocks noGrp="1"/>
          </p:cNvSpPr>
          <p:nvPr>
            <p:ph type="subTitle" idx="14"/>
          </p:nvPr>
        </p:nvSpPr>
        <p:spPr>
          <a:xfrm>
            <a:off x="6936533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3" name="Google Shape;176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0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5" name="Google Shape;1765;p1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766" name="Google Shape;1766;p1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767" name="Google Shape;1767;p1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1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1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1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1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1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1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1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1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1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1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1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1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1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1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1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1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1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1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1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1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1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1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1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1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1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1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1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1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1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1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1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1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1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9" name="Google Shape;1819;p1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0" name="Google Shape;1820;p1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1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1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1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1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1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1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1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1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1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1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1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1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1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1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1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1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1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1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9" name="Google Shape;1839;p1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0" name="Google Shape;1840;p1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1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1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1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1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1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1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1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1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1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1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851" name="Google Shape;1851;p1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56" name="Google Shape;1856;p14"/>
          <p:cNvSpPr/>
          <p:nvPr/>
        </p:nvSpPr>
        <p:spPr>
          <a:xfrm rot="10800000" flipH="1">
            <a:off x="1072400" y="5008186"/>
            <a:ext cx="10045579" cy="88468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7" name="Google Shape;1857;p14"/>
          <p:cNvSpPr/>
          <p:nvPr/>
        </p:nvSpPr>
        <p:spPr>
          <a:xfrm rot="10800000">
            <a:off x="6499998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8" name="Google Shape;1858;p14"/>
          <p:cNvSpPr/>
          <p:nvPr/>
        </p:nvSpPr>
        <p:spPr>
          <a:xfrm rot="10800000" flipH="1">
            <a:off x="1072406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9" name="Google Shape;1859;p14"/>
          <p:cNvSpPr/>
          <p:nvPr/>
        </p:nvSpPr>
        <p:spPr>
          <a:xfrm rot="630953" flipH="1">
            <a:off x="1099213" y="5894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0" name="Google Shape;1860;p14"/>
          <p:cNvSpPr/>
          <p:nvPr/>
        </p:nvSpPr>
        <p:spPr>
          <a:xfrm rot="635415" flipH="1">
            <a:off x="7845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1" name="Google Shape;1861;p14"/>
          <p:cNvSpPr/>
          <p:nvPr/>
        </p:nvSpPr>
        <p:spPr>
          <a:xfrm rot="631667" flipH="1">
            <a:off x="6111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2" name="Google Shape;1862;p14"/>
          <p:cNvSpPr/>
          <p:nvPr/>
        </p:nvSpPr>
        <p:spPr>
          <a:xfrm rot="-10164585" flipH="1">
            <a:off x="11053976" y="3930154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3" name="Google Shape;1863;p14"/>
          <p:cNvSpPr/>
          <p:nvPr/>
        </p:nvSpPr>
        <p:spPr>
          <a:xfrm rot="-10168333" flipH="1">
            <a:off x="11376664" y="4657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4" name="Google Shape;1864;p14"/>
          <p:cNvSpPr txBox="1">
            <a:spLocks noGrp="1"/>
          </p:cNvSpPr>
          <p:nvPr>
            <p:ph type="title"/>
          </p:nvPr>
        </p:nvSpPr>
        <p:spPr>
          <a:xfrm>
            <a:off x="7119967" y="2324567"/>
            <a:ext cx="360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5" name="Google Shape;1865;p14"/>
          <p:cNvSpPr txBox="1">
            <a:spLocks noGrp="1"/>
          </p:cNvSpPr>
          <p:nvPr>
            <p:ph type="title" idx="2" hasCustomPrompt="1"/>
          </p:nvPr>
        </p:nvSpPr>
        <p:spPr>
          <a:xfrm>
            <a:off x="2001033" y="2324567"/>
            <a:ext cx="2698400" cy="1122400"/>
          </a:xfrm>
          <a:prstGeom prst="rect">
            <a:avLst/>
          </a:prstGeom>
        </p:spPr>
        <p:txBody>
          <a:bodyPr spcFirstLastPara="1" wrap="square" lIns="91425" tIns="0" rIns="91425" bIns="1828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6" name="Google Shape;1866;p14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67" name="Google Shape;1867;p14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1868" name="Google Shape;1868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2" name="Google Shape;1872;p14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1873" name="Google Shape;1873;p14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5" name="Google Shape;1875;p14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1876" name="Google Shape;1876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8" name="Google Shape;1878;p14"/>
          <p:cNvGrpSpPr/>
          <p:nvPr/>
        </p:nvGrpSpPr>
        <p:grpSpPr>
          <a:xfrm rot="7762257" flipH="1">
            <a:off x="6314722" y="430315"/>
            <a:ext cx="959908" cy="1679829"/>
            <a:chOff x="7354581" y="3323800"/>
            <a:chExt cx="939478" cy="1644077"/>
          </a:xfrm>
        </p:grpSpPr>
        <p:sp>
          <p:nvSpPr>
            <p:cNvPr id="1879" name="Google Shape;1879;p14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4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4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4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4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4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4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4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4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4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4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4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4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4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4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4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4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7" name="Google Shape;1927;p14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1928" name="Google Shape;1928;p14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3" name="Google Shape;1943;p14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1944" name="Google Shape;1944;p14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14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4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4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4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4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4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4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4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4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4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4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4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4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4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4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4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4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4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4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4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4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4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4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4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4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4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1" name="Google Shape;1971;p14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1972" name="Google Shape;1972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4" name="Google Shape;1974;p14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1975" name="Google Shape;1975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4"/>
          <p:cNvSpPr/>
          <p:nvPr/>
        </p:nvSpPr>
        <p:spPr>
          <a:xfrm rot="-10164585" flipH="1">
            <a:off x="4119543" y="4830387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4"/>
          <p:cNvSpPr/>
          <p:nvPr/>
        </p:nvSpPr>
        <p:spPr>
          <a:xfrm rot="-630953">
            <a:off x="10225907" y="39803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4"/>
          <p:cNvSpPr/>
          <p:nvPr/>
        </p:nvSpPr>
        <p:spPr>
          <a:xfrm rot="-635415">
            <a:off x="111304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4"/>
          <p:cNvSpPr/>
          <p:nvPr/>
        </p:nvSpPr>
        <p:spPr>
          <a:xfrm rot="-631667">
            <a:off x="114530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4"/>
          <p:cNvSpPr/>
          <p:nvPr/>
        </p:nvSpPr>
        <p:spPr>
          <a:xfrm rot="10169047">
            <a:off x="6104243" y="200130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1481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6713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Google Shape;2276;p17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277" name="Google Shape;2277;p17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278" name="Google Shape;2278;p17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17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17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17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17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17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17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17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17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17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17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17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17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17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17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17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17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17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17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17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17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17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17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17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17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17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17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17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17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17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17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17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17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17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17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17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17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17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17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17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17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17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17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17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17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17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17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17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17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17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17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17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17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17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17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17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17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5" name="Google Shape;2335;p17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6" name="Google Shape;2336;p17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17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17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17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17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17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17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17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17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17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17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17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17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17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17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17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17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17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17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17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17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17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17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17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17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17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62" name="Google Shape;2362;p17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17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4" name="Google Shape;2364;p17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5" name="Google Shape;2365;p17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6" name="Google Shape;2366;p17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7" name="Google Shape;2367;p17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2368" name="Google Shape;2368;p17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7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7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7" name="Google Shape;2377;p17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2378" name="Google Shape;2378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7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2381" name="Google Shape;2381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3" name="Google Shape;2383;p17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2384" name="Google Shape;2384;p17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17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6" name="Google Shape;2386;p17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2387" name="Google Shape;2387;p17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17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17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17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1" name="Google Shape;2391;p17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2392" name="Google Shape;2392;p17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7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17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7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7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0" name="Google Shape;2400;p17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1" name="Google Shape;2401;p17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2" name="Google Shape;2402;p17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7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7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5" name="Google Shape;2405;p17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6" name="Google Shape;2406;p17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7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7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9" name="Google Shape;2409;p17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0" name="Google Shape;2410;p17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7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2" name="Google Shape;2412;p17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3" name="Google Shape;2413;p17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7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7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6" name="Google Shape;2416;p17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7" name="Google Shape;2417;p17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7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7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2420" name="Google Shape;2420;p17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7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7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3" name="Google Shape;2423;p17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4" name="Google Shape;2424;p17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7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6" name="Google Shape;2426;p17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7" name="Google Shape;2427;p17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7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7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0" name="Google Shape;2430;p17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1" name="Google Shape;2431;p17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7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17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17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5" name="Google Shape;2435;p17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953467" y="3608017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953467" y="1778684"/>
            <a:ext cx="50104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554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0122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73357-5128-4917-9024-184E9B167076}" type="datetime1">
              <a:rPr lang="en-US" smtClean="0"/>
              <a:t>9/28/2024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0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;p7">
            <a:extLst>
              <a:ext uri="{FF2B5EF4-FFF2-40B4-BE49-F238E27FC236}">
                <a16:creationId xmlns:a16="http://schemas.microsoft.com/office/drawing/2014/main" id="{636F0110-1089-4F3F-5323-D77ACF4FCB1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0488"/>
            <a:ext cx="12614275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18;p7">
            <a:extLst>
              <a:ext uri="{FF2B5EF4-FFF2-40B4-BE49-F238E27FC236}">
                <a16:creationId xmlns:a16="http://schemas.microsoft.com/office/drawing/2014/main" id="{A4D694B7-CC6F-7FEC-AC6F-30661DDFD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1930400"/>
            <a:ext cx="852488" cy="852488"/>
          </a:xfrm>
          <a:prstGeom prst="ellipse">
            <a:avLst/>
          </a:prstGeom>
          <a:solidFill>
            <a:srgbClr val="FEE5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B38E79D-1D40-0FFC-E239-D5C65443212F}"/>
              </a:ext>
            </a:extLst>
          </p:cNvPr>
          <p:cNvSpPr/>
          <p:nvPr userDrawn="1"/>
        </p:nvSpPr>
        <p:spPr>
          <a:xfrm>
            <a:off x="2628900" y="1930400"/>
            <a:ext cx="852488" cy="8524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CC46FE1-BDF2-98C7-CC32-C3297AA2AFD3}"/>
              </a:ext>
            </a:extLst>
          </p:cNvPr>
          <p:cNvSpPr/>
          <p:nvPr userDrawn="1"/>
        </p:nvSpPr>
        <p:spPr>
          <a:xfrm>
            <a:off x="11139488" y="0"/>
            <a:ext cx="1154112" cy="14065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 anchor="b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" name="Google Shape;15;p7">
            <a:extLst>
              <a:ext uri="{FF2B5EF4-FFF2-40B4-BE49-F238E27FC236}">
                <a16:creationId xmlns:a16="http://schemas.microsoft.com/office/drawing/2014/main" id="{32191524-17F5-D768-FB86-D84E15249377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mtClean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DEA915BF-CB74-4130-9906-07AE8E0F7ABB}" type="datetimeFigureOut">
              <a:rPr lang="en-US"/>
              <a:pPr>
                <a:defRPr/>
              </a:pPr>
              <a:t>9/28/2024</a:t>
            </a:fld>
            <a:endParaRPr lang="en-US"/>
          </a:p>
        </p:txBody>
      </p:sp>
      <p:sp>
        <p:nvSpPr>
          <p:cNvPr id="7" name="Google Shape;16;p7">
            <a:extLst>
              <a:ext uri="{FF2B5EF4-FFF2-40B4-BE49-F238E27FC236}">
                <a16:creationId xmlns:a16="http://schemas.microsoft.com/office/drawing/2014/main" id="{6D4D0731-F593-E948-751D-495CFF57C92B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8" name="Google Shape;17;p7">
            <a:extLst>
              <a:ext uri="{FF2B5EF4-FFF2-40B4-BE49-F238E27FC236}">
                <a16:creationId xmlns:a16="http://schemas.microsoft.com/office/drawing/2014/main" id="{D72095F2-E4A1-7FB8-7B11-149CCFD3469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 lIns="91425" tIns="45700" rIns="91425" bIns="45700">
            <a:noAutofit/>
          </a:bodyPr>
          <a:lstStyle>
            <a:lvl1pPr>
              <a:defRPr/>
            </a:lvl1pPr>
          </a:lstStyle>
          <a:p>
            <a:fld id="{427D8B7D-4501-4D11-9B69-2CABCD13A7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1289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;p8">
            <a:extLst>
              <a:ext uri="{FF2B5EF4-FFF2-40B4-BE49-F238E27FC236}">
                <a16:creationId xmlns:a16="http://schemas.microsoft.com/office/drawing/2014/main" id="{F44AB66E-BC88-EB67-A87A-E4138B5CC357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1218565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23;p8">
            <a:extLst>
              <a:ext uri="{FF2B5EF4-FFF2-40B4-BE49-F238E27FC236}">
                <a16:creationId xmlns:a16="http://schemas.microsoft.com/office/drawing/2014/main" id="{36E73052-4C4F-666C-0EE8-ECF5220BA878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mtClean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BD32D839-E85D-431F-9982-DD42EE77ABBC}" type="datetimeFigureOut">
              <a:rPr lang="en-US"/>
              <a:pPr>
                <a:defRPr/>
              </a:pPr>
              <a:t>9/28/2024</a:t>
            </a:fld>
            <a:endParaRPr lang="en-US"/>
          </a:p>
        </p:txBody>
      </p:sp>
      <p:sp>
        <p:nvSpPr>
          <p:cNvPr id="4" name="Google Shape;24;p8">
            <a:extLst>
              <a:ext uri="{FF2B5EF4-FFF2-40B4-BE49-F238E27FC236}">
                <a16:creationId xmlns:a16="http://schemas.microsoft.com/office/drawing/2014/main" id="{2A0D950C-C1BF-7465-C25C-EFD0185BBCEA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" name="Google Shape;25;p8">
            <a:extLst>
              <a:ext uri="{FF2B5EF4-FFF2-40B4-BE49-F238E27FC236}">
                <a16:creationId xmlns:a16="http://schemas.microsoft.com/office/drawing/2014/main" id="{EA552751-B0EF-80C3-6C4C-62D4104468E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 lIns="91425" tIns="45700" rIns="91425" bIns="45700">
            <a:noAutofit/>
          </a:bodyPr>
          <a:lstStyle>
            <a:lvl1pPr>
              <a:defRPr/>
            </a:lvl1pPr>
          </a:lstStyle>
          <a:p>
            <a:fld id="{7C301A41-98D5-44B3-A8CE-FC3549C79B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0077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0504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8256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0824003E-CE07-7545-3DAB-A061EC097481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-68263"/>
            <a:ext cx="12512675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16F0CFB-16AB-1332-2508-493AF82BBED1}"/>
              </a:ext>
            </a:extLst>
          </p:cNvPr>
          <p:cNvSpPr/>
          <p:nvPr userDrawn="1"/>
        </p:nvSpPr>
        <p:spPr>
          <a:xfrm>
            <a:off x="10917238" y="185738"/>
            <a:ext cx="1285875" cy="128587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Google Shape;46;p11">
            <a:extLst>
              <a:ext uri="{FF2B5EF4-FFF2-40B4-BE49-F238E27FC236}">
                <a16:creationId xmlns:a16="http://schemas.microsoft.com/office/drawing/2014/main" id="{E7429F9C-4EC0-706D-864F-452893205217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mtClean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C5D59F6C-B0D4-4F47-B8F6-A1ECE2CCA36C}" type="datetimeFigureOut">
              <a:rPr lang="en-US"/>
              <a:pPr>
                <a:defRPr/>
              </a:pPr>
              <a:t>9/28/2024</a:t>
            </a:fld>
            <a:endParaRPr lang="en-US"/>
          </a:p>
        </p:txBody>
      </p:sp>
      <p:sp>
        <p:nvSpPr>
          <p:cNvPr id="5" name="Google Shape;47;p11">
            <a:extLst>
              <a:ext uri="{FF2B5EF4-FFF2-40B4-BE49-F238E27FC236}">
                <a16:creationId xmlns:a16="http://schemas.microsoft.com/office/drawing/2014/main" id="{CDA7088C-918C-AF00-D010-C892CE432C68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" name="Google Shape;48;p11">
            <a:extLst>
              <a:ext uri="{FF2B5EF4-FFF2-40B4-BE49-F238E27FC236}">
                <a16:creationId xmlns:a16="http://schemas.microsoft.com/office/drawing/2014/main" id="{945AB07B-8B49-4DB5-744D-6C91632A9D6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 lIns="91425" tIns="45700" rIns="91425" bIns="45700">
            <a:noAutofit/>
          </a:bodyPr>
          <a:lstStyle>
            <a:lvl1pPr>
              <a:defRPr/>
            </a:lvl1pPr>
          </a:lstStyle>
          <a:p>
            <a:fld id="{D3100E96-8060-4D59-97DF-D7BE939258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2533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;p7">
            <a:extLst>
              <a:ext uri="{FF2B5EF4-FFF2-40B4-BE49-F238E27FC236}">
                <a16:creationId xmlns:a16="http://schemas.microsoft.com/office/drawing/2014/main" id="{FBE16E07-984B-A0D1-CEB2-2E7C17A334A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0488"/>
            <a:ext cx="12614275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18;p7">
            <a:extLst>
              <a:ext uri="{FF2B5EF4-FFF2-40B4-BE49-F238E27FC236}">
                <a16:creationId xmlns:a16="http://schemas.microsoft.com/office/drawing/2014/main" id="{830FC2D7-FDF3-ECDC-4170-730765D56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1930400"/>
            <a:ext cx="852488" cy="852488"/>
          </a:xfrm>
          <a:prstGeom prst="ellipse">
            <a:avLst/>
          </a:prstGeom>
          <a:solidFill>
            <a:srgbClr val="FEE5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45695" rIns="91413" bIns="45695" anchor="ctr"/>
          <a:lstStyle>
            <a:lvl1pPr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E7AE03-45AD-84DB-292A-6011475BFD21}"/>
              </a:ext>
            </a:extLst>
          </p:cNvPr>
          <p:cNvSpPr/>
          <p:nvPr userDrawn="1"/>
        </p:nvSpPr>
        <p:spPr>
          <a:xfrm>
            <a:off x="11134725" y="136525"/>
            <a:ext cx="1154113" cy="14065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Google Shape;15;p7">
            <a:extLst>
              <a:ext uri="{FF2B5EF4-FFF2-40B4-BE49-F238E27FC236}">
                <a16:creationId xmlns:a16="http://schemas.microsoft.com/office/drawing/2014/main" id="{DA7BD367-5FF5-EA90-4256-9562246960C8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mtClean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BF602417-D39C-4133-862D-38F9520CDEC4}" type="datetimeFigureOut">
              <a:rPr lang="en-US"/>
              <a:pPr>
                <a:defRPr/>
              </a:pPr>
              <a:t>9/28/2024</a:t>
            </a:fld>
            <a:endParaRPr lang="en-US"/>
          </a:p>
        </p:txBody>
      </p:sp>
      <p:sp>
        <p:nvSpPr>
          <p:cNvPr id="6" name="Google Shape;16;p7">
            <a:extLst>
              <a:ext uri="{FF2B5EF4-FFF2-40B4-BE49-F238E27FC236}">
                <a16:creationId xmlns:a16="http://schemas.microsoft.com/office/drawing/2014/main" id="{CA960544-F9A3-A55F-1EDE-1AC9A88C1E5D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7" name="Google Shape;17;p7">
            <a:extLst>
              <a:ext uri="{FF2B5EF4-FFF2-40B4-BE49-F238E27FC236}">
                <a16:creationId xmlns:a16="http://schemas.microsoft.com/office/drawing/2014/main" id="{2B5BF59F-B4E7-EE00-AE0D-50A6171B082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 lIns="91425" tIns="45700" rIns="91425" bIns="45700">
            <a:noAutofit/>
          </a:bodyPr>
          <a:lstStyle>
            <a:lvl1pPr>
              <a:defRPr/>
            </a:lvl1pPr>
          </a:lstStyle>
          <a:p>
            <a:fld id="{6146F106-FD02-498F-9D3F-32FE3D8D27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73231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A16E8-25CD-4BB1-A6F0-E393A17E4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B8084-349B-4FC2-947A-F8EE070E6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99D30-1757-4D32-86E1-92DFD03D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234D4-583E-4660-BE3D-19A6BFBD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3AB1A-66AC-4195-AC48-D2944A75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148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9FE19-7B44-43E1-8139-5A35F7A3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F0F7-F4FC-4929-A30D-21A956012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DB78C-9449-4089-A5C6-C5F00474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08A65-DEEF-430C-B3A4-39D34301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238D1-3019-42F4-98EE-16C088A1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023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164D-742C-481D-B7F7-09A69C3B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C1808-4475-43F8-B50C-85D8419D9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A373-5D21-44E7-A0D0-F4C83E8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06F6A-7B47-4242-A617-4223B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539DA-64AD-4701-A414-B589CAD4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40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DD711-41C3-416F-A3EC-BBEA14F10CE3}" type="datetime1">
              <a:rPr lang="en-US" smtClean="0"/>
              <a:t>9/28/2024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5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2C76-58B4-408C-90E1-8A9238CC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69C74-AA7C-419E-AF86-2F6E4249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5BD10-B728-4E53-832A-8EB0ED0AE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9ACB0-D610-462C-AE3F-3BF002AF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68270-48E7-45C0-863C-EA65D8E7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62B87-41ED-45C4-8644-082BC49C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495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0284-4833-4142-A2C5-097589EF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943F-B380-4685-BF76-079242861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C2714-D8F6-42DF-96BA-CBFE609D6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FDD81-4D7B-46C7-8E6E-3C23CB3F9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D39AB-77B6-4860-9166-50D71C9A0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A72BD-890B-4302-8631-349A6B37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BDE24-05C9-4C83-BBD3-89BD796D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DEF334-BE3A-44F5-B3B9-832D5D27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446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9519-3A6F-4452-A32A-E0264319B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A6D54-C5F2-40D0-B40B-081C92863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27A72-50B2-46CF-9866-4765DE99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63FE1-6658-4EDC-AD9E-56DBAEB8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548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BA85D-CD57-45FA-9A60-EE88ED26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C04A3-E4ED-4565-9D14-74B706C4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16278-B3D0-464A-B2EA-CBD1C695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739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A3DB-79AC-47E6-B5A4-FBCD77AF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46DEC-CE9C-4E08-B3D9-FEF5240ED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13738-C579-41D1-A994-8EE073FD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32238-B2A6-4391-A2EB-B4E0830C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7E6E1-13F2-4E43-B010-BAAF45B1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A5728-BD65-40E9-B183-950DD12B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154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2A5A-5BF7-4458-89A8-A1A4FDFE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FE042-6127-4728-AAFB-0DE2C5241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07BA-CB03-453F-A015-0596207A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3B46E-3248-4C2F-9EB2-B1352F10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76CE0-C550-433C-985A-742421A3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4B274-06DB-40BA-98C6-991505ED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177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831C-54BB-4599-9571-23054A654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9E24A5-08CD-4B02-BB29-6E8F1A24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BBF3F-DD74-4E05-A353-CEE7C8EC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59D5D-718E-4D76-BBE0-83D11DCC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69DAB-2550-4237-83CC-5CDE96EF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757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654CFC-4BFA-4658-86C6-5B8C9132D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A3B0A-3CB6-4A29-8BC6-76F8E4745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4FAC7-03D0-4902-A08D-2BEFA281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B4FAC-D363-4558-9105-6DF82A1F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952F6-F720-4C1E-9FF6-2DC74FC6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573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A16E8-25CD-4BB1-A6F0-E393A17E4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B8084-349B-4FC2-947A-F8EE070E6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99D30-1757-4D32-86E1-92DFD03D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234D4-583E-4660-BE3D-19A6BFBD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3AB1A-66AC-4195-AC48-D2944A75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197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9FE19-7B44-43E1-8139-5A35F7A3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F0F7-F4FC-4929-A30D-21A956012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DB78C-9449-4089-A5C6-C5F00474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08A65-DEEF-430C-B3A4-39D34301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238D1-3019-42F4-98EE-16C088A1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87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0F585-9D02-4FE1-8A3F-3EDBF2A8ED40}" type="datetime1">
              <a:rPr lang="en-US" smtClean="0"/>
              <a:t>9/28/2024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1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164D-742C-481D-B7F7-09A69C3B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C1808-4475-43F8-B50C-85D8419D9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A373-5D21-44E7-A0D0-F4C83E8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06F6A-7B47-4242-A617-4223B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539DA-64AD-4701-A414-B589CAD4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020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2C76-58B4-408C-90E1-8A9238CC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69C74-AA7C-419E-AF86-2F6E4249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5BD10-B728-4E53-832A-8EB0ED0AE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9ACB0-D610-462C-AE3F-3BF002AF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68270-48E7-45C0-863C-EA65D8E7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62B87-41ED-45C4-8644-082BC49C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331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0284-4833-4142-A2C5-097589EF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943F-B380-4685-BF76-079242861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C2714-D8F6-42DF-96BA-CBFE609D6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FDD81-4D7B-46C7-8E6E-3C23CB3F9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D39AB-77B6-4860-9166-50D71C9A0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A72BD-890B-4302-8631-349A6B37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BDE24-05C9-4C83-BBD3-89BD796D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DEF334-BE3A-44F5-B3B9-832D5D27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802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9519-3A6F-4452-A32A-E0264319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A6D54-C5F2-40D0-B40B-081C92863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27A72-50B2-46CF-9866-4765DE99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63FE1-6658-4EDC-AD9E-56DBAEB8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407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BA85D-CD57-45FA-9A60-EE88ED26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C04A3-E4ED-4565-9D14-74B706C4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16278-B3D0-464A-B2EA-CBD1C695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652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A3DB-79AC-47E6-B5A4-FBCD77AF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46DEC-CE9C-4E08-B3D9-FEF5240ED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13738-C579-41D1-A994-8EE073FD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32238-B2A6-4391-A2EB-B4E0830C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7E6E1-13F2-4E43-B010-BAAF45B1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A5728-BD65-40E9-B183-950DD12B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83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2A5A-5BF7-4458-89A8-A1A4FDFE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FE042-6127-4728-AAFB-0DE2C5241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07BA-CB03-453F-A015-0596207A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3B46E-3248-4C2F-9EB2-B1352F10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76CE0-C550-433C-985A-742421A3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4B274-06DB-40BA-98C6-991505ED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158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831C-54BB-4599-9571-23054A65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9E24A5-08CD-4B02-BB29-6E8F1A24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BBF3F-DD74-4E05-A353-CEE7C8EC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59D5D-718E-4D76-BBE0-83D11DCC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69DAB-2550-4237-83CC-5CDE96EF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088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654CFC-4BFA-4658-86C6-5B8C9132D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A3B0A-3CB6-4A29-8BC6-76F8E4745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4FAC7-03D0-4902-A08D-2BEFA281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B4FAC-D363-4558-9105-6DF82A1F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952F6-F720-4C1E-9FF6-2DC74FC6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5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AD68B-CC29-49B2-8433-C430B7251E3E}" type="datetime1">
              <a:rPr lang="en-US" smtClean="0"/>
              <a:t>9/28/2024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17.jp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56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031" name="Picture 6" descr="H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300" y="82550"/>
            <a:ext cx="11963400" cy="6692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7629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8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6947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D57D63F6-BB27-4CED-8793-0DB4DE3215F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52C993-E396-4B9D-B71C-EB46B735533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750" y="480393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86C435-7603-418C-BC3F-E3677361A1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22" y="2416705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E846C2-61DD-4269-9B30-CB7A26830CD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20352" y="-54726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F95FA0-33B5-4079-B86A-8FC8D514E64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8" y="-34513597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75883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7063267-7F8C-C30E-60EC-E834525348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1BADE03-7C46-2A5C-138B-981F477D97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E694-9394-F163-5590-485E4AE7DD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549996-B301-4670-9120-66DC0F871445}" type="datetimeFigureOut">
              <a:rPr lang="en-US"/>
              <a:pPr>
                <a:defRPr/>
              </a:pPr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AA928-43A5-4F38-D086-5E52D44B5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53D8B-6E21-ACB4-8867-0CE78DA8D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0A8569D-5541-4894-8AA6-5D4D64570C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12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panose="02040603050506020204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panose="02040603050506020204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panose="02040603050506020204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panose="020406030505060202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panose="020406030505060202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panose="020406030505060202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panose="020406030505060202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panose="02040603050506020204" pitchFamily="18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E588B91-30AA-40BF-89D4-610ECF2DFF69}"/>
              </a:ext>
            </a:extLst>
          </p:cNvPr>
          <p:cNvSpPr/>
          <p:nvPr userDrawn="1"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88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4F5B951-3F6B-10FB-03FE-216C7ECF10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6DD25-0FE7-4AF4-8BBF-9DC981B4D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AA965-02CD-4604-9263-F81B12CE1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397BF-122C-4456-84AA-980D887CC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4A898-F4F9-45C8-AFB5-F058005BDEC3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80521-5E02-486F-B3B7-5391C4999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2453C-DDBF-4124-A20B-46FF4C0ED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BE588B91-30AA-40BF-89D4-610ECF2DFF69}"/>
              </a:ext>
            </a:extLst>
          </p:cNvPr>
          <p:cNvSpPr/>
          <p:nvPr userDrawn="1"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039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6E4A7EF-F037-447B-8885-069AAC2A42AD}"/>
              </a:ext>
            </a:extLst>
          </p:cNvPr>
          <p:cNvSpPr/>
          <p:nvPr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5DF7D21F-25F0-4BFE-A225-A54E43180B5A}"/>
              </a:ext>
            </a:extLst>
          </p:cNvPr>
          <p:cNvSpPr/>
          <p:nvPr/>
        </p:nvSpPr>
        <p:spPr>
          <a:xfrm>
            <a:off x="201192" y="1943100"/>
            <a:ext cx="8021303" cy="4847331"/>
          </a:xfrm>
          <a:custGeom>
            <a:avLst/>
            <a:gdLst/>
            <a:ahLst/>
            <a:cxnLst/>
            <a:rect l="l" t="t" r="r" b="b"/>
            <a:pathLst>
              <a:path w="4439183" h="2535883">
                <a:moveTo>
                  <a:pt x="0" y="0"/>
                </a:moveTo>
                <a:lnTo>
                  <a:pt x="4439183" y="0"/>
                </a:lnTo>
                <a:lnTo>
                  <a:pt x="4439183" y="2535883"/>
                </a:lnTo>
                <a:lnTo>
                  <a:pt x="0" y="2535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cartoon chicken and trees&#10;&#10;Description automatically generated">
            <a:extLst>
              <a:ext uri="{FF2B5EF4-FFF2-40B4-BE49-F238E27FC236}">
                <a16:creationId xmlns:a16="http://schemas.microsoft.com/office/drawing/2014/main" id="{332DD505-B2AB-4012-81E5-464161E87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495" y="2603500"/>
            <a:ext cx="2592945" cy="2790421"/>
          </a:xfrm>
          <a:prstGeom prst="rect">
            <a:avLst/>
          </a:prstGeom>
        </p:spPr>
      </p:pic>
      <p:pic>
        <p:nvPicPr>
          <p:cNvPr id="16" name="Picture 15" descr="A group of sun images&#10;&#10;Description automatically generated">
            <a:extLst>
              <a:ext uri="{FF2B5EF4-FFF2-40B4-BE49-F238E27FC236}">
                <a16:creationId xmlns:a16="http://schemas.microsoft.com/office/drawing/2014/main" id="{1585B710-248E-4B23-8620-B086768061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6" b="64689"/>
          <a:stretch/>
        </p:blipFill>
        <p:spPr>
          <a:xfrm>
            <a:off x="5079551" y="2033481"/>
            <a:ext cx="3142944" cy="2421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B83094-6AD3-A5AD-E9A7-4BDB72479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269" y="498155"/>
            <a:ext cx="10955462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6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8195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271713" y="2114549"/>
            <a:ext cx="2995611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862263" y="40005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881313" y="3333751"/>
            <a:ext cx="2043112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4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881313" y="3943351"/>
            <a:ext cx="2043112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3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919412" y="4552951"/>
            <a:ext cx="1751239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5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3" name="Picture 9" descr="h"/>
          <p:cNvPicPr>
            <a:picLocks noChangeAspect="1"/>
          </p:cNvPicPr>
          <p:nvPr/>
        </p:nvPicPr>
        <p:blipFill>
          <a:blip r:embed="rId5"/>
          <a:srcRect l="2942" t="2988" r="2942"/>
          <a:stretch>
            <a:fillRect/>
          </a:stretch>
        </p:blipFill>
        <p:spPr>
          <a:xfrm>
            <a:off x="5808663" y="1628775"/>
            <a:ext cx="3638550" cy="45974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9709" name="Oval 11"/>
          <p:cNvSpPr/>
          <p:nvPr/>
        </p:nvSpPr>
        <p:spPr>
          <a:xfrm rot="2234283">
            <a:off x="6648451" y="3094038"/>
            <a:ext cx="111125" cy="1825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10" name="Oval 12"/>
          <p:cNvSpPr/>
          <p:nvPr/>
        </p:nvSpPr>
        <p:spPr>
          <a:xfrm rot="2234283">
            <a:off x="6610351" y="315595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11" name="Oval 13"/>
          <p:cNvSpPr/>
          <p:nvPr/>
        </p:nvSpPr>
        <p:spPr>
          <a:xfrm rot="2234283">
            <a:off x="6570664" y="3217864"/>
            <a:ext cx="111125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07" name="Oval 14"/>
          <p:cNvSpPr/>
          <p:nvPr/>
        </p:nvSpPr>
        <p:spPr>
          <a:xfrm rot="2992430">
            <a:off x="6491289" y="3295651"/>
            <a:ext cx="141287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08" name="Oval 15"/>
          <p:cNvSpPr/>
          <p:nvPr/>
        </p:nvSpPr>
        <p:spPr>
          <a:xfrm rot="3070548">
            <a:off x="6446838" y="3336925"/>
            <a:ext cx="13811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09" name="Oval 16"/>
          <p:cNvSpPr/>
          <p:nvPr/>
        </p:nvSpPr>
        <p:spPr>
          <a:xfrm rot="4176645">
            <a:off x="6384925" y="3371850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0" name="Oval 17"/>
          <p:cNvSpPr/>
          <p:nvPr/>
        </p:nvSpPr>
        <p:spPr>
          <a:xfrm rot="5197122">
            <a:off x="6326189" y="3390900"/>
            <a:ext cx="141287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Oval 18"/>
          <p:cNvSpPr/>
          <p:nvPr/>
        </p:nvSpPr>
        <p:spPr>
          <a:xfrm rot="5197122">
            <a:off x="6273801" y="3402014"/>
            <a:ext cx="138113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Oval 19"/>
          <p:cNvSpPr/>
          <p:nvPr/>
        </p:nvSpPr>
        <p:spPr>
          <a:xfrm rot="5197122">
            <a:off x="6224588" y="3405188"/>
            <a:ext cx="138112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3" name="Oval 20"/>
          <p:cNvSpPr/>
          <p:nvPr/>
        </p:nvSpPr>
        <p:spPr>
          <a:xfrm rot="5400000">
            <a:off x="6167438" y="3408364"/>
            <a:ext cx="138112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4" name="Oval 21"/>
          <p:cNvSpPr/>
          <p:nvPr/>
        </p:nvSpPr>
        <p:spPr>
          <a:xfrm rot="5926186">
            <a:off x="6088063" y="3395663"/>
            <a:ext cx="139700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5" name="Oval 22"/>
          <p:cNvSpPr/>
          <p:nvPr/>
        </p:nvSpPr>
        <p:spPr>
          <a:xfrm rot="6436100">
            <a:off x="6027739" y="3357564"/>
            <a:ext cx="141287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6" name="Oval 23"/>
          <p:cNvSpPr/>
          <p:nvPr/>
        </p:nvSpPr>
        <p:spPr>
          <a:xfrm rot="6436100">
            <a:off x="5970588" y="3319464"/>
            <a:ext cx="138112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Oval 24"/>
          <p:cNvSpPr/>
          <p:nvPr/>
        </p:nvSpPr>
        <p:spPr>
          <a:xfrm rot="7591657">
            <a:off x="5911851" y="3268664"/>
            <a:ext cx="14287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Oval 25"/>
          <p:cNvSpPr/>
          <p:nvPr/>
        </p:nvSpPr>
        <p:spPr>
          <a:xfrm rot="8452617">
            <a:off x="5876926" y="3179764"/>
            <a:ext cx="112713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9" name="Oval 26"/>
          <p:cNvSpPr/>
          <p:nvPr/>
        </p:nvSpPr>
        <p:spPr>
          <a:xfrm rot="9313577">
            <a:off x="5842000" y="3111501"/>
            <a:ext cx="114300" cy="1825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0" name="Oval 27"/>
          <p:cNvSpPr/>
          <p:nvPr/>
        </p:nvSpPr>
        <p:spPr>
          <a:xfrm rot="10052744">
            <a:off x="5824538" y="3044825"/>
            <a:ext cx="112712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Oval 28"/>
          <p:cNvSpPr/>
          <p:nvPr/>
        </p:nvSpPr>
        <p:spPr>
          <a:xfrm rot="10518654">
            <a:off x="5818189" y="2970214"/>
            <a:ext cx="111125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Oval 29"/>
          <p:cNvSpPr/>
          <p:nvPr/>
        </p:nvSpPr>
        <p:spPr>
          <a:xfrm rot="10518654">
            <a:off x="5808664" y="290195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3" name="Oval 30"/>
          <p:cNvSpPr/>
          <p:nvPr/>
        </p:nvSpPr>
        <p:spPr>
          <a:xfrm rot="10800000">
            <a:off x="5808664" y="2838451"/>
            <a:ext cx="111125" cy="1825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4" name="Oval 31"/>
          <p:cNvSpPr/>
          <p:nvPr/>
        </p:nvSpPr>
        <p:spPr>
          <a:xfrm rot="-9853969">
            <a:off x="5813426" y="2754314"/>
            <a:ext cx="111125" cy="1873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5" name="Oval 32"/>
          <p:cNvSpPr/>
          <p:nvPr/>
        </p:nvSpPr>
        <p:spPr>
          <a:xfrm rot="-9932086">
            <a:off x="5822951" y="2695575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6" name="Oval 33"/>
          <p:cNvSpPr/>
          <p:nvPr/>
        </p:nvSpPr>
        <p:spPr>
          <a:xfrm rot="-9620421">
            <a:off x="5842000" y="2640013"/>
            <a:ext cx="114300" cy="1825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7" name="Oval 34"/>
          <p:cNvSpPr/>
          <p:nvPr/>
        </p:nvSpPr>
        <p:spPr>
          <a:xfrm rot="-9231436">
            <a:off x="5867401" y="2581275"/>
            <a:ext cx="112713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8" name="Oval 35"/>
          <p:cNvSpPr/>
          <p:nvPr/>
        </p:nvSpPr>
        <p:spPr>
          <a:xfrm rot="-9231436">
            <a:off x="5899151" y="253365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9" name="Oval 36"/>
          <p:cNvSpPr/>
          <p:nvPr/>
        </p:nvSpPr>
        <p:spPr>
          <a:xfrm rot="-8568051">
            <a:off x="5948364" y="246380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5" name="Oval 37"/>
          <p:cNvSpPr/>
          <p:nvPr/>
        </p:nvSpPr>
        <p:spPr>
          <a:xfrm rot="-7820556">
            <a:off x="5983288" y="2428875"/>
            <a:ext cx="13811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6" name="Oval 38"/>
          <p:cNvSpPr/>
          <p:nvPr/>
        </p:nvSpPr>
        <p:spPr>
          <a:xfrm rot="-6484003">
            <a:off x="6019800" y="2400300"/>
            <a:ext cx="141288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7" name="Oval 39"/>
          <p:cNvSpPr/>
          <p:nvPr/>
        </p:nvSpPr>
        <p:spPr>
          <a:xfrm rot="-6484003">
            <a:off x="6070600" y="2370139"/>
            <a:ext cx="141288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8" name="Oval 40"/>
          <p:cNvSpPr/>
          <p:nvPr/>
        </p:nvSpPr>
        <p:spPr>
          <a:xfrm rot="-5903602">
            <a:off x="6132514" y="2354264"/>
            <a:ext cx="14287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9" name="Oval 41"/>
          <p:cNvSpPr/>
          <p:nvPr/>
        </p:nvSpPr>
        <p:spPr>
          <a:xfrm rot="-5400000">
            <a:off x="6196013" y="2349501"/>
            <a:ext cx="138112" cy="1571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0" name="Oval 42"/>
          <p:cNvSpPr/>
          <p:nvPr/>
        </p:nvSpPr>
        <p:spPr>
          <a:xfrm rot="-5400000">
            <a:off x="6253163" y="2349501"/>
            <a:ext cx="138112" cy="15081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1" name="Oval 43"/>
          <p:cNvSpPr/>
          <p:nvPr/>
        </p:nvSpPr>
        <p:spPr>
          <a:xfrm rot="-4819599">
            <a:off x="6305551" y="2343151"/>
            <a:ext cx="138113" cy="15081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2" name="Oval 44"/>
          <p:cNvSpPr/>
          <p:nvPr/>
        </p:nvSpPr>
        <p:spPr>
          <a:xfrm rot="-4742358">
            <a:off x="6356351" y="2346326"/>
            <a:ext cx="138113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3" name="Oval 45"/>
          <p:cNvSpPr/>
          <p:nvPr/>
        </p:nvSpPr>
        <p:spPr>
          <a:xfrm rot="-4742358">
            <a:off x="6423025" y="2352675"/>
            <a:ext cx="141288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4" name="Oval 46"/>
          <p:cNvSpPr/>
          <p:nvPr/>
        </p:nvSpPr>
        <p:spPr>
          <a:xfrm rot="-4742358">
            <a:off x="6492875" y="2384425"/>
            <a:ext cx="141288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5" name="Oval 47"/>
          <p:cNvSpPr/>
          <p:nvPr/>
        </p:nvSpPr>
        <p:spPr>
          <a:xfrm rot="-4742358">
            <a:off x="6553200" y="2409825"/>
            <a:ext cx="141288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6" name="Oval 48"/>
          <p:cNvSpPr/>
          <p:nvPr/>
        </p:nvSpPr>
        <p:spPr>
          <a:xfrm rot="-4742358">
            <a:off x="6615113" y="2419350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7" name="Oval 49"/>
          <p:cNvSpPr/>
          <p:nvPr/>
        </p:nvSpPr>
        <p:spPr>
          <a:xfrm rot="-5400000">
            <a:off x="6678614" y="2422526"/>
            <a:ext cx="141287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8" name="Oval 50"/>
          <p:cNvSpPr/>
          <p:nvPr/>
        </p:nvSpPr>
        <p:spPr>
          <a:xfrm rot="-5400000">
            <a:off x="6738939" y="2422525"/>
            <a:ext cx="141287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9" name="Oval 51"/>
          <p:cNvSpPr/>
          <p:nvPr/>
        </p:nvSpPr>
        <p:spPr>
          <a:xfrm rot="-5400000">
            <a:off x="6780213" y="2416175"/>
            <a:ext cx="14605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50" name="Oval 52"/>
          <p:cNvSpPr/>
          <p:nvPr/>
        </p:nvSpPr>
        <p:spPr>
          <a:xfrm rot="-5860737">
            <a:off x="6845301" y="2408238"/>
            <a:ext cx="144463" cy="1571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51" name="Oval 53"/>
          <p:cNvSpPr/>
          <p:nvPr/>
        </p:nvSpPr>
        <p:spPr>
          <a:xfrm rot="-5860737">
            <a:off x="6897688" y="2398714"/>
            <a:ext cx="144462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52" name="Oval 54"/>
          <p:cNvSpPr/>
          <p:nvPr/>
        </p:nvSpPr>
        <p:spPr>
          <a:xfrm rot="-6245389">
            <a:off x="6953250" y="2366964"/>
            <a:ext cx="147638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53" name="Oval 55"/>
          <p:cNvSpPr/>
          <p:nvPr/>
        </p:nvSpPr>
        <p:spPr>
          <a:xfrm rot="-7022179">
            <a:off x="7019926" y="2349500"/>
            <a:ext cx="14446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0" name="Oval 57"/>
          <p:cNvSpPr/>
          <p:nvPr/>
        </p:nvSpPr>
        <p:spPr>
          <a:xfrm rot="-8836934">
            <a:off x="7061201" y="23510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1" name="Oval 58"/>
          <p:cNvSpPr/>
          <p:nvPr/>
        </p:nvSpPr>
        <p:spPr>
          <a:xfrm rot="-9497116">
            <a:off x="7013576" y="2416175"/>
            <a:ext cx="112713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2" name="Oval 59"/>
          <p:cNvSpPr/>
          <p:nvPr/>
        </p:nvSpPr>
        <p:spPr>
          <a:xfrm rot="-9497116">
            <a:off x="6989764" y="248443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3" name="Oval 60"/>
          <p:cNvSpPr/>
          <p:nvPr/>
        </p:nvSpPr>
        <p:spPr>
          <a:xfrm rot="-9497116">
            <a:off x="6956426" y="255746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4" name="Oval 61"/>
          <p:cNvSpPr/>
          <p:nvPr/>
        </p:nvSpPr>
        <p:spPr>
          <a:xfrm rot="-10244611">
            <a:off x="6945314" y="26368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5" name="Oval 62"/>
          <p:cNvSpPr/>
          <p:nvPr/>
        </p:nvSpPr>
        <p:spPr>
          <a:xfrm rot="-10244611">
            <a:off x="6927851" y="27320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6" name="Oval 63"/>
          <p:cNvSpPr/>
          <p:nvPr/>
        </p:nvSpPr>
        <p:spPr>
          <a:xfrm rot="-10244611">
            <a:off x="6918326" y="28051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7" name="Oval 64"/>
          <p:cNvSpPr/>
          <p:nvPr/>
        </p:nvSpPr>
        <p:spPr>
          <a:xfrm rot="-10244611">
            <a:off x="6916739" y="290036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8" name="Oval 65"/>
          <p:cNvSpPr/>
          <p:nvPr/>
        </p:nvSpPr>
        <p:spPr>
          <a:xfrm rot="-10244611">
            <a:off x="6908800" y="2990851"/>
            <a:ext cx="114300" cy="19526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9" name="Oval 66"/>
          <p:cNvSpPr/>
          <p:nvPr/>
        </p:nvSpPr>
        <p:spPr>
          <a:xfrm rot="-10244611">
            <a:off x="6908800" y="3055939"/>
            <a:ext cx="114300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0" name="Oval 67"/>
          <p:cNvSpPr/>
          <p:nvPr/>
        </p:nvSpPr>
        <p:spPr>
          <a:xfrm rot="-10244611">
            <a:off x="6908800" y="3132138"/>
            <a:ext cx="114300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1" name="Oval 68"/>
          <p:cNvSpPr/>
          <p:nvPr/>
        </p:nvSpPr>
        <p:spPr>
          <a:xfrm rot="-10244611">
            <a:off x="6908800" y="3197226"/>
            <a:ext cx="114300" cy="19526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2" name="Oval 69"/>
          <p:cNvSpPr/>
          <p:nvPr/>
        </p:nvSpPr>
        <p:spPr>
          <a:xfrm rot="-10244611">
            <a:off x="6908800" y="3268663"/>
            <a:ext cx="114300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3" name="Oval 70"/>
          <p:cNvSpPr/>
          <p:nvPr/>
        </p:nvSpPr>
        <p:spPr>
          <a:xfrm rot="-10244611">
            <a:off x="6908800" y="3324225"/>
            <a:ext cx="114300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4" name="Oval 71"/>
          <p:cNvSpPr/>
          <p:nvPr/>
        </p:nvSpPr>
        <p:spPr>
          <a:xfrm rot="-10244611">
            <a:off x="6916739" y="33972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5" name="Oval 72"/>
          <p:cNvSpPr/>
          <p:nvPr/>
        </p:nvSpPr>
        <p:spPr>
          <a:xfrm rot="10510902">
            <a:off x="6916739" y="346551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6" name="Oval 73"/>
          <p:cNvSpPr/>
          <p:nvPr/>
        </p:nvSpPr>
        <p:spPr>
          <a:xfrm rot="10800000">
            <a:off x="6916739" y="35306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7" name="Oval 74"/>
          <p:cNvSpPr/>
          <p:nvPr/>
        </p:nvSpPr>
        <p:spPr>
          <a:xfrm rot="10800000">
            <a:off x="6923089" y="36068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8" name="Oval 75"/>
          <p:cNvSpPr/>
          <p:nvPr/>
        </p:nvSpPr>
        <p:spPr>
          <a:xfrm rot="10800000">
            <a:off x="6918326" y="367506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9" name="Oval 76"/>
          <p:cNvSpPr/>
          <p:nvPr/>
        </p:nvSpPr>
        <p:spPr>
          <a:xfrm rot="10800000">
            <a:off x="6926264" y="3746501"/>
            <a:ext cx="111125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0" name="Oval 77"/>
          <p:cNvSpPr/>
          <p:nvPr/>
        </p:nvSpPr>
        <p:spPr>
          <a:xfrm rot="10800000">
            <a:off x="6931026" y="38258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1" name="Oval 78"/>
          <p:cNvSpPr/>
          <p:nvPr/>
        </p:nvSpPr>
        <p:spPr>
          <a:xfrm rot="10800000">
            <a:off x="6935788" y="3894138"/>
            <a:ext cx="112712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2" name="Oval 79"/>
          <p:cNvSpPr/>
          <p:nvPr/>
        </p:nvSpPr>
        <p:spPr>
          <a:xfrm rot="10800000">
            <a:off x="6935789" y="39497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3" name="Oval 80"/>
          <p:cNvSpPr/>
          <p:nvPr/>
        </p:nvSpPr>
        <p:spPr>
          <a:xfrm rot="10800000">
            <a:off x="6940551" y="40227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4" name="Oval 81"/>
          <p:cNvSpPr/>
          <p:nvPr/>
        </p:nvSpPr>
        <p:spPr>
          <a:xfrm rot="10800000">
            <a:off x="6940551" y="40941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5" name="Oval 82"/>
          <p:cNvSpPr/>
          <p:nvPr/>
        </p:nvSpPr>
        <p:spPr>
          <a:xfrm rot="10800000">
            <a:off x="6946901" y="416401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6" name="Oval 83"/>
          <p:cNvSpPr/>
          <p:nvPr/>
        </p:nvSpPr>
        <p:spPr>
          <a:xfrm rot="10800000">
            <a:off x="6951664" y="4229101"/>
            <a:ext cx="111125" cy="19526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7" name="Oval 84"/>
          <p:cNvSpPr/>
          <p:nvPr/>
        </p:nvSpPr>
        <p:spPr>
          <a:xfrm rot="10800000">
            <a:off x="6951664" y="43037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8" name="Oval 85"/>
          <p:cNvSpPr/>
          <p:nvPr/>
        </p:nvSpPr>
        <p:spPr>
          <a:xfrm rot="10800000">
            <a:off x="6951664" y="43735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9" name="Oval 86"/>
          <p:cNvSpPr/>
          <p:nvPr/>
        </p:nvSpPr>
        <p:spPr>
          <a:xfrm rot="10800000">
            <a:off x="6958013" y="4427539"/>
            <a:ext cx="112712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0" name="Oval 87"/>
          <p:cNvSpPr/>
          <p:nvPr/>
        </p:nvSpPr>
        <p:spPr>
          <a:xfrm rot="10800000">
            <a:off x="6958013" y="4513263"/>
            <a:ext cx="112712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1" name="Oval 88"/>
          <p:cNvSpPr/>
          <p:nvPr/>
        </p:nvSpPr>
        <p:spPr>
          <a:xfrm rot="10800000">
            <a:off x="6958013" y="4562476"/>
            <a:ext cx="112712" cy="18891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2" name="Oval 89"/>
          <p:cNvSpPr/>
          <p:nvPr/>
        </p:nvSpPr>
        <p:spPr>
          <a:xfrm rot="10800000">
            <a:off x="6962776" y="4630739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3" name="Oval 90"/>
          <p:cNvSpPr/>
          <p:nvPr/>
        </p:nvSpPr>
        <p:spPr>
          <a:xfrm rot="10800000">
            <a:off x="6967538" y="470376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4" name="Oval 91"/>
          <p:cNvSpPr/>
          <p:nvPr/>
        </p:nvSpPr>
        <p:spPr>
          <a:xfrm rot="10800000">
            <a:off x="6967538" y="477202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5" name="Oval 92"/>
          <p:cNvSpPr/>
          <p:nvPr/>
        </p:nvSpPr>
        <p:spPr>
          <a:xfrm rot="10800000">
            <a:off x="6967538" y="483711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6" name="Oval 93"/>
          <p:cNvSpPr/>
          <p:nvPr/>
        </p:nvSpPr>
        <p:spPr>
          <a:xfrm rot="10800000">
            <a:off x="6967538" y="4910138"/>
            <a:ext cx="112712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7" name="Oval 94"/>
          <p:cNvSpPr/>
          <p:nvPr/>
        </p:nvSpPr>
        <p:spPr>
          <a:xfrm rot="10800000">
            <a:off x="6962776" y="4984750"/>
            <a:ext cx="112713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8" name="Oval 95"/>
          <p:cNvSpPr/>
          <p:nvPr/>
        </p:nvSpPr>
        <p:spPr>
          <a:xfrm rot="10800000">
            <a:off x="6958014" y="5054600"/>
            <a:ext cx="109537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9" name="Oval 96"/>
          <p:cNvSpPr/>
          <p:nvPr/>
        </p:nvSpPr>
        <p:spPr>
          <a:xfrm rot="10800000">
            <a:off x="6958014" y="5126038"/>
            <a:ext cx="109537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0" name="Oval 97"/>
          <p:cNvSpPr/>
          <p:nvPr/>
        </p:nvSpPr>
        <p:spPr>
          <a:xfrm rot="10800000">
            <a:off x="6951664" y="5197476"/>
            <a:ext cx="111125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1" name="Oval 98"/>
          <p:cNvSpPr/>
          <p:nvPr/>
        </p:nvSpPr>
        <p:spPr>
          <a:xfrm rot="10800000">
            <a:off x="6951664" y="52705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2" name="Oval 99"/>
          <p:cNvSpPr/>
          <p:nvPr/>
        </p:nvSpPr>
        <p:spPr>
          <a:xfrm rot="-10411015">
            <a:off x="6942139" y="533876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3" name="Oval 100"/>
          <p:cNvSpPr/>
          <p:nvPr/>
        </p:nvSpPr>
        <p:spPr>
          <a:xfrm rot="-9571178">
            <a:off x="6935789" y="5411788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4" name="Oval 101"/>
          <p:cNvSpPr/>
          <p:nvPr/>
        </p:nvSpPr>
        <p:spPr>
          <a:xfrm rot="-9571178">
            <a:off x="6926264" y="54832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5" name="Oval 102"/>
          <p:cNvSpPr/>
          <p:nvPr/>
        </p:nvSpPr>
        <p:spPr>
          <a:xfrm rot="-9571178">
            <a:off x="6913564" y="55387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6" name="Oval 103"/>
          <p:cNvSpPr/>
          <p:nvPr/>
        </p:nvSpPr>
        <p:spPr>
          <a:xfrm rot="-9571178">
            <a:off x="6897689" y="5610226"/>
            <a:ext cx="111125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7" name="Oval 104"/>
          <p:cNvSpPr/>
          <p:nvPr/>
        </p:nvSpPr>
        <p:spPr>
          <a:xfrm rot="-9571178">
            <a:off x="6880226" y="56657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8" name="Oval 105"/>
          <p:cNvSpPr/>
          <p:nvPr/>
        </p:nvSpPr>
        <p:spPr>
          <a:xfrm rot="-9196664">
            <a:off x="6854826" y="57165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9" name="Oval 106"/>
          <p:cNvSpPr/>
          <p:nvPr/>
        </p:nvSpPr>
        <p:spPr>
          <a:xfrm rot="-9196664">
            <a:off x="6816726" y="57864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0" name="Oval 107"/>
          <p:cNvSpPr/>
          <p:nvPr/>
        </p:nvSpPr>
        <p:spPr>
          <a:xfrm rot="-8056864">
            <a:off x="6765926" y="586422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1" name="Oval 108"/>
          <p:cNvSpPr/>
          <p:nvPr/>
        </p:nvSpPr>
        <p:spPr>
          <a:xfrm rot="-8056864">
            <a:off x="6710363" y="59261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2" name="Oval 109"/>
          <p:cNvSpPr/>
          <p:nvPr/>
        </p:nvSpPr>
        <p:spPr>
          <a:xfrm rot="-7100141">
            <a:off x="6653213" y="5970588"/>
            <a:ext cx="138112" cy="1524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3" name="Oval 110"/>
          <p:cNvSpPr/>
          <p:nvPr/>
        </p:nvSpPr>
        <p:spPr>
          <a:xfrm rot="-7100141">
            <a:off x="6586538" y="6019800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4" name="Oval 111"/>
          <p:cNvSpPr/>
          <p:nvPr/>
        </p:nvSpPr>
        <p:spPr>
          <a:xfrm rot="-5576865">
            <a:off x="6518276" y="60499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5" name="Oval 112"/>
          <p:cNvSpPr/>
          <p:nvPr/>
        </p:nvSpPr>
        <p:spPr>
          <a:xfrm rot="-5576865">
            <a:off x="6440488" y="605631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6" name="Oval 113"/>
          <p:cNvSpPr/>
          <p:nvPr/>
        </p:nvSpPr>
        <p:spPr>
          <a:xfrm rot="-4006348">
            <a:off x="6375400" y="6043614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7" name="Oval 114"/>
          <p:cNvSpPr/>
          <p:nvPr/>
        </p:nvSpPr>
        <p:spPr>
          <a:xfrm rot="-2766812">
            <a:off x="6313488" y="6002339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8" name="Oval 115"/>
          <p:cNvSpPr/>
          <p:nvPr/>
        </p:nvSpPr>
        <p:spPr>
          <a:xfrm rot="-2766812">
            <a:off x="6261101" y="595630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9" name="Oval 116"/>
          <p:cNvSpPr/>
          <p:nvPr/>
        </p:nvSpPr>
        <p:spPr>
          <a:xfrm rot="-1810093">
            <a:off x="6226176" y="5865814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0" name="Oval 117"/>
          <p:cNvSpPr/>
          <p:nvPr/>
        </p:nvSpPr>
        <p:spPr>
          <a:xfrm rot="-404370">
            <a:off x="6196014" y="57800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1" name="Oval 118"/>
          <p:cNvSpPr/>
          <p:nvPr/>
        </p:nvSpPr>
        <p:spPr>
          <a:xfrm rot="249097">
            <a:off x="6180139" y="5695950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2" name="Oval 119"/>
          <p:cNvSpPr/>
          <p:nvPr/>
        </p:nvSpPr>
        <p:spPr>
          <a:xfrm rot="249097">
            <a:off x="6181726" y="56038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3" name="Oval 120"/>
          <p:cNvSpPr/>
          <p:nvPr/>
        </p:nvSpPr>
        <p:spPr>
          <a:xfrm rot="886282">
            <a:off x="6192838" y="5518150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4" name="Oval 121"/>
          <p:cNvSpPr/>
          <p:nvPr/>
        </p:nvSpPr>
        <p:spPr>
          <a:xfrm rot="1120767">
            <a:off x="6211888" y="543242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5" name="Oval 122"/>
          <p:cNvSpPr/>
          <p:nvPr/>
        </p:nvSpPr>
        <p:spPr>
          <a:xfrm rot="1120767">
            <a:off x="6229351" y="53435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6" name="Oval 123"/>
          <p:cNvSpPr/>
          <p:nvPr/>
        </p:nvSpPr>
        <p:spPr>
          <a:xfrm rot="1645532">
            <a:off x="6257926" y="52609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7" name="Oval 124"/>
          <p:cNvSpPr/>
          <p:nvPr/>
        </p:nvSpPr>
        <p:spPr>
          <a:xfrm rot="1501531">
            <a:off x="6296026" y="51847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8" name="Oval 125"/>
          <p:cNvSpPr/>
          <p:nvPr/>
        </p:nvSpPr>
        <p:spPr>
          <a:xfrm rot="1501531">
            <a:off x="6338889" y="51085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9" name="Oval 126"/>
          <p:cNvSpPr/>
          <p:nvPr/>
        </p:nvSpPr>
        <p:spPr>
          <a:xfrm rot="1501531">
            <a:off x="6380163" y="5043489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0" name="Oval 127"/>
          <p:cNvSpPr/>
          <p:nvPr/>
        </p:nvSpPr>
        <p:spPr>
          <a:xfrm rot="2458250">
            <a:off x="6426201" y="497046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1" name="Oval 128"/>
          <p:cNvSpPr/>
          <p:nvPr/>
        </p:nvSpPr>
        <p:spPr>
          <a:xfrm rot="2458250">
            <a:off x="6480176" y="49022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2" name="Oval 129"/>
          <p:cNvSpPr/>
          <p:nvPr/>
        </p:nvSpPr>
        <p:spPr>
          <a:xfrm rot="2458250">
            <a:off x="6537326" y="48307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3" name="Oval 130"/>
          <p:cNvSpPr/>
          <p:nvPr/>
        </p:nvSpPr>
        <p:spPr>
          <a:xfrm rot="2458250">
            <a:off x="6594476" y="47609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4" name="Oval 131"/>
          <p:cNvSpPr/>
          <p:nvPr/>
        </p:nvSpPr>
        <p:spPr>
          <a:xfrm rot="2983022">
            <a:off x="6635751" y="47291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5" name="Oval 132"/>
          <p:cNvSpPr/>
          <p:nvPr/>
        </p:nvSpPr>
        <p:spPr>
          <a:xfrm rot="2983022">
            <a:off x="6691313" y="46640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6" name="Oval 133"/>
          <p:cNvSpPr/>
          <p:nvPr/>
        </p:nvSpPr>
        <p:spPr>
          <a:xfrm rot="2983022">
            <a:off x="6757988" y="46053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7" name="Oval 134"/>
          <p:cNvSpPr/>
          <p:nvPr/>
        </p:nvSpPr>
        <p:spPr>
          <a:xfrm rot="2983022">
            <a:off x="6819901" y="45402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8" name="Oval 135"/>
          <p:cNvSpPr/>
          <p:nvPr/>
        </p:nvSpPr>
        <p:spPr>
          <a:xfrm rot="2983022">
            <a:off x="6884988" y="4468814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9" name="Oval 136"/>
          <p:cNvSpPr/>
          <p:nvPr/>
        </p:nvSpPr>
        <p:spPr>
          <a:xfrm rot="2983022">
            <a:off x="6938963" y="43989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0" name="Oval 137"/>
          <p:cNvSpPr/>
          <p:nvPr/>
        </p:nvSpPr>
        <p:spPr>
          <a:xfrm rot="2983022">
            <a:off x="6999288" y="43338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1" name="Oval 138"/>
          <p:cNvSpPr/>
          <p:nvPr/>
        </p:nvSpPr>
        <p:spPr>
          <a:xfrm rot="2983022">
            <a:off x="7059613" y="4279900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2" name="Oval 139"/>
          <p:cNvSpPr/>
          <p:nvPr/>
        </p:nvSpPr>
        <p:spPr>
          <a:xfrm rot="2983022">
            <a:off x="7123113" y="421640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3" name="Oval 140"/>
          <p:cNvSpPr/>
          <p:nvPr/>
        </p:nvSpPr>
        <p:spPr>
          <a:xfrm rot="2983022">
            <a:off x="7194551" y="41449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4" name="Oval 141"/>
          <p:cNvSpPr/>
          <p:nvPr/>
        </p:nvSpPr>
        <p:spPr>
          <a:xfrm rot="2983022">
            <a:off x="7256463" y="40925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5" name="Oval 142"/>
          <p:cNvSpPr/>
          <p:nvPr/>
        </p:nvSpPr>
        <p:spPr>
          <a:xfrm rot="2983022">
            <a:off x="7316788" y="402748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6" name="Oval 143"/>
          <p:cNvSpPr/>
          <p:nvPr/>
        </p:nvSpPr>
        <p:spPr>
          <a:xfrm rot="2983022">
            <a:off x="7388226" y="39687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7" name="Oval 144"/>
          <p:cNvSpPr/>
          <p:nvPr/>
        </p:nvSpPr>
        <p:spPr>
          <a:xfrm rot="2983022">
            <a:off x="7450138" y="39147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8" name="Oval 145"/>
          <p:cNvSpPr/>
          <p:nvPr/>
        </p:nvSpPr>
        <p:spPr>
          <a:xfrm rot="2983022">
            <a:off x="7510463" y="3849689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9" name="Oval 146"/>
          <p:cNvSpPr/>
          <p:nvPr/>
        </p:nvSpPr>
        <p:spPr>
          <a:xfrm rot="2983022">
            <a:off x="7572376" y="37909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0" name="Oval 147"/>
          <p:cNvSpPr/>
          <p:nvPr/>
        </p:nvSpPr>
        <p:spPr>
          <a:xfrm rot="2983022">
            <a:off x="7634288" y="37385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1" name="Oval 148"/>
          <p:cNvSpPr/>
          <p:nvPr/>
        </p:nvSpPr>
        <p:spPr>
          <a:xfrm rot="2983022">
            <a:off x="7696201" y="36734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2" name="Oval 149"/>
          <p:cNvSpPr/>
          <p:nvPr/>
        </p:nvSpPr>
        <p:spPr>
          <a:xfrm rot="2983022">
            <a:off x="7753351" y="3614739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3" name="Oval 150"/>
          <p:cNvSpPr/>
          <p:nvPr/>
        </p:nvSpPr>
        <p:spPr>
          <a:xfrm rot="2983022">
            <a:off x="7815263" y="35607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4" name="Oval 151"/>
          <p:cNvSpPr/>
          <p:nvPr/>
        </p:nvSpPr>
        <p:spPr>
          <a:xfrm rot="2983022">
            <a:off x="7874000" y="3495675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5" name="Oval 152"/>
          <p:cNvSpPr/>
          <p:nvPr/>
        </p:nvSpPr>
        <p:spPr>
          <a:xfrm rot="2983022">
            <a:off x="7937501" y="34194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6" name="Oval 153"/>
          <p:cNvSpPr/>
          <p:nvPr/>
        </p:nvSpPr>
        <p:spPr>
          <a:xfrm rot="2661672">
            <a:off x="8008939" y="33385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" name="Oval 154"/>
          <p:cNvSpPr/>
          <p:nvPr/>
        </p:nvSpPr>
        <p:spPr>
          <a:xfrm rot="2555522">
            <a:off x="8067676" y="327183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8" name="Oval 155"/>
          <p:cNvSpPr/>
          <p:nvPr/>
        </p:nvSpPr>
        <p:spPr>
          <a:xfrm rot="2661672">
            <a:off x="8126414" y="32004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9" name="Oval 156"/>
          <p:cNvSpPr/>
          <p:nvPr/>
        </p:nvSpPr>
        <p:spPr>
          <a:xfrm rot="2661672">
            <a:off x="8178801" y="31289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0" name="Oval 157"/>
          <p:cNvSpPr/>
          <p:nvPr/>
        </p:nvSpPr>
        <p:spPr>
          <a:xfrm rot="2134534">
            <a:off x="8235951" y="30527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1" name="Oval 158"/>
          <p:cNvSpPr/>
          <p:nvPr/>
        </p:nvSpPr>
        <p:spPr>
          <a:xfrm rot="2134534">
            <a:off x="8285164" y="2962275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2" name="Oval 159"/>
          <p:cNvSpPr/>
          <p:nvPr/>
        </p:nvSpPr>
        <p:spPr>
          <a:xfrm rot="1852617">
            <a:off x="8323264" y="28702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3" name="Oval 160"/>
          <p:cNvSpPr/>
          <p:nvPr/>
        </p:nvSpPr>
        <p:spPr>
          <a:xfrm rot="1010449">
            <a:off x="8358189" y="27781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4" name="Oval 161"/>
          <p:cNvSpPr/>
          <p:nvPr/>
        </p:nvSpPr>
        <p:spPr>
          <a:xfrm rot="1010449">
            <a:off x="8380414" y="26781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5" name="Oval 162"/>
          <p:cNvSpPr/>
          <p:nvPr/>
        </p:nvSpPr>
        <p:spPr>
          <a:xfrm rot="-512827">
            <a:off x="8385176" y="25717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6" name="Oval 163"/>
          <p:cNvSpPr/>
          <p:nvPr/>
        </p:nvSpPr>
        <p:spPr>
          <a:xfrm rot="-1150005">
            <a:off x="8366126" y="24860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7" name="Oval 164"/>
          <p:cNvSpPr/>
          <p:nvPr/>
        </p:nvSpPr>
        <p:spPr>
          <a:xfrm rot="-3142405">
            <a:off x="8312151" y="243522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8" name="Oval 165"/>
          <p:cNvSpPr/>
          <p:nvPr/>
        </p:nvSpPr>
        <p:spPr>
          <a:xfrm rot="-5400000">
            <a:off x="8259763" y="23907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9" name="Oval 166"/>
          <p:cNvSpPr/>
          <p:nvPr/>
        </p:nvSpPr>
        <p:spPr>
          <a:xfrm rot="-5400000">
            <a:off x="8216901" y="2363789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0" name="Oval 167"/>
          <p:cNvSpPr/>
          <p:nvPr/>
        </p:nvSpPr>
        <p:spPr>
          <a:xfrm rot="-6472722">
            <a:off x="8158163" y="23669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1" name="Oval 168"/>
          <p:cNvSpPr/>
          <p:nvPr/>
        </p:nvSpPr>
        <p:spPr>
          <a:xfrm rot="-6472722">
            <a:off x="8094663" y="238760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2" name="Oval 169"/>
          <p:cNvSpPr/>
          <p:nvPr/>
        </p:nvSpPr>
        <p:spPr>
          <a:xfrm rot="-6893711">
            <a:off x="8043863" y="24082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3" name="Oval 170"/>
          <p:cNvSpPr/>
          <p:nvPr/>
        </p:nvSpPr>
        <p:spPr>
          <a:xfrm rot="-7366699">
            <a:off x="7985126" y="24431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4" name="Oval 171"/>
          <p:cNvSpPr/>
          <p:nvPr/>
        </p:nvSpPr>
        <p:spPr>
          <a:xfrm rot="-7366699">
            <a:off x="7934325" y="2481264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5" name="Oval 172"/>
          <p:cNvSpPr/>
          <p:nvPr/>
        </p:nvSpPr>
        <p:spPr>
          <a:xfrm rot="-7525252">
            <a:off x="7885113" y="25352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6" name="Oval 173"/>
          <p:cNvSpPr/>
          <p:nvPr/>
        </p:nvSpPr>
        <p:spPr>
          <a:xfrm rot="-7525252">
            <a:off x="7839076" y="25939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7" name="Oval 174"/>
          <p:cNvSpPr/>
          <p:nvPr/>
        </p:nvSpPr>
        <p:spPr>
          <a:xfrm rot="-8481975">
            <a:off x="7804151" y="26400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8" name="Oval 175"/>
          <p:cNvSpPr/>
          <p:nvPr/>
        </p:nvSpPr>
        <p:spPr>
          <a:xfrm rot="-8481975">
            <a:off x="7773989" y="27019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9" name="Oval 176"/>
          <p:cNvSpPr/>
          <p:nvPr/>
        </p:nvSpPr>
        <p:spPr>
          <a:xfrm rot="-8750005">
            <a:off x="7740651" y="27638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0" name="Oval 177"/>
          <p:cNvSpPr/>
          <p:nvPr/>
        </p:nvSpPr>
        <p:spPr>
          <a:xfrm rot="-9177506">
            <a:off x="7708901" y="2835275"/>
            <a:ext cx="112713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1" name="Oval 178"/>
          <p:cNvSpPr/>
          <p:nvPr/>
        </p:nvSpPr>
        <p:spPr>
          <a:xfrm rot="-9177506">
            <a:off x="7678739" y="29146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2" name="Oval 179"/>
          <p:cNvSpPr/>
          <p:nvPr/>
        </p:nvSpPr>
        <p:spPr>
          <a:xfrm rot="-9762652">
            <a:off x="7658101" y="30051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3" name="Oval 180"/>
          <p:cNvSpPr/>
          <p:nvPr/>
        </p:nvSpPr>
        <p:spPr>
          <a:xfrm rot="-10190153">
            <a:off x="7635876" y="30972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4" name="Oval 181"/>
          <p:cNvSpPr/>
          <p:nvPr/>
        </p:nvSpPr>
        <p:spPr>
          <a:xfrm rot="-10190153">
            <a:off x="7621589" y="31908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5" name="Oval 182"/>
          <p:cNvSpPr/>
          <p:nvPr/>
        </p:nvSpPr>
        <p:spPr>
          <a:xfrm rot="-10190153">
            <a:off x="7612064" y="32861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6" name="Oval 183"/>
          <p:cNvSpPr/>
          <p:nvPr/>
        </p:nvSpPr>
        <p:spPr>
          <a:xfrm rot="-10190153">
            <a:off x="7602539" y="33924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7" name="Oval 184"/>
          <p:cNvSpPr/>
          <p:nvPr/>
        </p:nvSpPr>
        <p:spPr>
          <a:xfrm rot="-10190153">
            <a:off x="7597776" y="34861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8" name="Oval 185"/>
          <p:cNvSpPr/>
          <p:nvPr/>
        </p:nvSpPr>
        <p:spPr>
          <a:xfrm rot="-10190153">
            <a:off x="7588251" y="3592514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9" name="Oval 186"/>
          <p:cNvSpPr/>
          <p:nvPr/>
        </p:nvSpPr>
        <p:spPr>
          <a:xfrm rot="-10190153">
            <a:off x="7583488" y="369887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0" name="Oval 187"/>
          <p:cNvSpPr/>
          <p:nvPr/>
        </p:nvSpPr>
        <p:spPr>
          <a:xfrm rot="-10564667">
            <a:off x="7581901" y="38052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1" name="Oval 188"/>
          <p:cNvSpPr/>
          <p:nvPr/>
        </p:nvSpPr>
        <p:spPr>
          <a:xfrm rot="-10190153">
            <a:off x="7581901" y="3911600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2" name="Oval 189"/>
          <p:cNvSpPr/>
          <p:nvPr/>
        </p:nvSpPr>
        <p:spPr>
          <a:xfrm rot="-10564667">
            <a:off x="7578726" y="4017963"/>
            <a:ext cx="112713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3" name="Oval 190"/>
          <p:cNvSpPr/>
          <p:nvPr/>
        </p:nvSpPr>
        <p:spPr>
          <a:xfrm rot="-10190153">
            <a:off x="7577139" y="41116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4" name="Oval 191"/>
          <p:cNvSpPr/>
          <p:nvPr/>
        </p:nvSpPr>
        <p:spPr>
          <a:xfrm rot="-10564667">
            <a:off x="7573963" y="4217989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5" name="Oval 192"/>
          <p:cNvSpPr/>
          <p:nvPr/>
        </p:nvSpPr>
        <p:spPr>
          <a:xfrm rot="-10190153">
            <a:off x="7573963" y="4324350"/>
            <a:ext cx="112712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6" name="Oval 193"/>
          <p:cNvSpPr/>
          <p:nvPr/>
        </p:nvSpPr>
        <p:spPr>
          <a:xfrm rot="-10564667">
            <a:off x="7572376" y="44307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7" name="Oval 194"/>
          <p:cNvSpPr/>
          <p:nvPr/>
        </p:nvSpPr>
        <p:spPr>
          <a:xfrm rot="-10190153">
            <a:off x="7572376" y="45354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8" name="Oval 195"/>
          <p:cNvSpPr/>
          <p:nvPr/>
        </p:nvSpPr>
        <p:spPr>
          <a:xfrm rot="-10564667">
            <a:off x="7569201" y="4641850"/>
            <a:ext cx="112713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9" name="Oval 196"/>
          <p:cNvSpPr/>
          <p:nvPr/>
        </p:nvSpPr>
        <p:spPr>
          <a:xfrm rot="10645209">
            <a:off x="7572376" y="47371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0" name="Oval 197"/>
          <p:cNvSpPr/>
          <p:nvPr/>
        </p:nvSpPr>
        <p:spPr>
          <a:xfrm rot="10645209">
            <a:off x="7573963" y="483076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1" name="Oval 198"/>
          <p:cNvSpPr/>
          <p:nvPr/>
        </p:nvSpPr>
        <p:spPr>
          <a:xfrm rot="10645209">
            <a:off x="7577139" y="49196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2" name="Oval 199"/>
          <p:cNvSpPr/>
          <p:nvPr/>
        </p:nvSpPr>
        <p:spPr>
          <a:xfrm rot="10645209">
            <a:off x="7583488" y="502602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3" name="Oval 200"/>
          <p:cNvSpPr/>
          <p:nvPr/>
        </p:nvSpPr>
        <p:spPr>
          <a:xfrm rot="10645209">
            <a:off x="7588251" y="5114925"/>
            <a:ext cx="112713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4" name="Oval 201"/>
          <p:cNvSpPr/>
          <p:nvPr/>
        </p:nvSpPr>
        <p:spPr>
          <a:xfrm rot="10377179">
            <a:off x="7597776" y="51990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5" name="Oval 202"/>
          <p:cNvSpPr/>
          <p:nvPr/>
        </p:nvSpPr>
        <p:spPr>
          <a:xfrm rot="10377179">
            <a:off x="7612064" y="52974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6" name="Oval 203"/>
          <p:cNvSpPr/>
          <p:nvPr/>
        </p:nvSpPr>
        <p:spPr>
          <a:xfrm rot="9949678">
            <a:off x="7626351" y="53832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7" name="Oval 204"/>
          <p:cNvSpPr/>
          <p:nvPr/>
        </p:nvSpPr>
        <p:spPr>
          <a:xfrm rot="9949678">
            <a:off x="7640639" y="54625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8" name="Oval 205"/>
          <p:cNvSpPr/>
          <p:nvPr/>
        </p:nvSpPr>
        <p:spPr>
          <a:xfrm rot="9949678">
            <a:off x="7659689" y="55324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9" name="Oval 206"/>
          <p:cNvSpPr/>
          <p:nvPr/>
        </p:nvSpPr>
        <p:spPr>
          <a:xfrm rot="8911647">
            <a:off x="7686676" y="56118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0" name="Oval 207"/>
          <p:cNvSpPr/>
          <p:nvPr/>
        </p:nvSpPr>
        <p:spPr>
          <a:xfrm rot="8911647">
            <a:off x="7721601" y="5692775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1" name="Oval 208"/>
          <p:cNvSpPr/>
          <p:nvPr/>
        </p:nvSpPr>
        <p:spPr>
          <a:xfrm rot="8911647">
            <a:off x="7759701" y="57689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2" name="Oval 209"/>
          <p:cNvSpPr/>
          <p:nvPr/>
        </p:nvSpPr>
        <p:spPr>
          <a:xfrm rot="8431363">
            <a:off x="7799389" y="58308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3" name="Oval 210"/>
          <p:cNvSpPr/>
          <p:nvPr/>
        </p:nvSpPr>
        <p:spPr>
          <a:xfrm rot="7123279">
            <a:off x="7834313" y="590550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4" name="Oval 211"/>
          <p:cNvSpPr/>
          <p:nvPr/>
        </p:nvSpPr>
        <p:spPr>
          <a:xfrm rot="7123279">
            <a:off x="7889876" y="595630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5" name="Oval 212"/>
          <p:cNvSpPr/>
          <p:nvPr/>
        </p:nvSpPr>
        <p:spPr>
          <a:xfrm rot="7123279">
            <a:off x="7951788" y="59975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6" name="Oval 213"/>
          <p:cNvSpPr/>
          <p:nvPr/>
        </p:nvSpPr>
        <p:spPr>
          <a:xfrm rot="6319729">
            <a:off x="8012113" y="602615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7" name="Oval 214"/>
          <p:cNvSpPr/>
          <p:nvPr/>
        </p:nvSpPr>
        <p:spPr>
          <a:xfrm rot="6319729">
            <a:off x="8080376" y="60499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8" name="Oval 215"/>
          <p:cNvSpPr/>
          <p:nvPr/>
        </p:nvSpPr>
        <p:spPr>
          <a:xfrm rot="5400000">
            <a:off x="8153401" y="6059489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9" name="Oval 216"/>
          <p:cNvSpPr/>
          <p:nvPr/>
        </p:nvSpPr>
        <p:spPr>
          <a:xfrm rot="5400000">
            <a:off x="8221663" y="605631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0" name="Oval 217"/>
          <p:cNvSpPr/>
          <p:nvPr/>
        </p:nvSpPr>
        <p:spPr>
          <a:xfrm rot="4482187">
            <a:off x="8297863" y="604678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1" name="Oval 218"/>
          <p:cNvSpPr/>
          <p:nvPr/>
        </p:nvSpPr>
        <p:spPr>
          <a:xfrm rot="4107672">
            <a:off x="8369300" y="6019800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2" name="Oval 219"/>
          <p:cNvSpPr/>
          <p:nvPr/>
        </p:nvSpPr>
        <p:spPr>
          <a:xfrm rot="3574832">
            <a:off x="8432801" y="59880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3" name="Oval 220"/>
          <p:cNvSpPr/>
          <p:nvPr/>
        </p:nvSpPr>
        <p:spPr>
          <a:xfrm rot="3395180">
            <a:off x="8499476" y="59467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4" name="Oval 221"/>
          <p:cNvSpPr/>
          <p:nvPr/>
        </p:nvSpPr>
        <p:spPr>
          <a:xfrm rot="2205253">
            <a:off x="8567739" y="58689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5" name="Oval 222"/>
          <p:cNvSpPr/>
          <p:nvPr/>
        </p:nvSpPr>
        <p:spPr>
          <a:xfrm rot="2205253">
            <a:off x="8612189" y="58039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6" name="Oval 223"/>
          <p:cNvSpPr/>
          <p:nvPr/>
        </p:nvSpPr>
        <p:spPr>
          <a:xfrm rot="1888819">
            <a:off x="8647113" y="573881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7" name="Oval 224"/>
          <p:cNvSpPr/>
          <p:nvPr/>
        </p:nvSpPr>
        <p:spPr>
          <a:xfrm rot="1888819">
            <a:off x="8683626" y="56689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8" name="Oval 225"/>
          <p:cNvSpPr/>
          <p:nvPr/>
        </p:nvSpPr>
        <p:spPr>
          <a:xfrm rot="1148474">
            <a:off x="8712201" y="55911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9" name="Oval 226"/>
          <p:cNvSpPr/>
          <p:nvPr/>
        </p:nvSpPr>
        <p:spPr>
          <a:xfrm rot="1148474">
            <a:off x="8731251" y="55213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90" name="Oval 227"/>
          <p:cNvSpPr/>
          <p:nvPr/>
        </p:nvSpPr>
        <p:spPr>
          <a:xfrm rot="1148474">
            <a:off x="8755064" y="54387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91" name="Oval 228"/>
          <p:cNvSpPr/>
          <p:nvPr/>
        </p:nvSpPr>
        <p:spPr>
          <a:xfrm rot="1148474">
            <a:off x="8772526" y="5367339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07" name="Oval 229"/>
          <p:cNvSpPr/>
          <p:nvPr/>
        </p:nvSpPr>
        <p:spPr>
          <a:xfrm rot="-10190153">
            <a:off x="7345364" y="3581400"/>
            <a:ext cx="111125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08" name="Oval 230"/>
          <p:cNvSpPr/>
          <p:nvPr/>
        </p:nvSpPr>
        <p:spPr>
          <a:xfrm rot="-10564667">
            <a:off x="7342188" y="3687764"/>
            <a:ext cx="112712" cy="192087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09" name="Oval 231"/>
          <p:cNvSpPr/>
          <p:nvPr/>
        </p:nvSpPr>
        <p:spPr>
          <a:xfrm rot="-10190153">
            <a:off x="7342188" y="3794125"/>
            <a:ext cx="112712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0" name="Oval 232"/>
          <p:cNvSpPr/>
          <p:nvPr/>
        </p:nvSpPr>
        <p:spPr>
          <a:xfrm rot="-10564667">
            <a:off x="7340601" y="3900488"/>
            <a:ext cx="111125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1" name="Oval 233"/>
          <p:cNvSpPr/>
          <p:nvPr/>
        </p:nvSpPr>
        <p:spPr>
          <a:xfrm rot="-10190153">
            <a:off x="7337426" y="3994150"/>
            <a:ext cx="112713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2" name="Oval 234"/>
          <p:cNvSpPr/>
          <p:nvPr/>
        </p:nvSpPr>
        <p:spPr>
          <a:xfrm rot="-10564667">
            <a:off x="7335839" y="4100514"/>
            <a:ext cx="111125" cy="192087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3" name="Oval 235"/>
          <p:cNvSpPr/>
          <p:nvPr/>
        </p:nvSpPr>
        <p:spPr>
          <a:xfrm rot="-10617654">
            <a:off x="7335839" y="4206875"/>
            <a:ext cx="111125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4" name="Oval 236"/>
          <p:cNvSpPr/>
          <p:nvPr/>
        </p:nvSpPr>
        <p:spPr>
          <a:xfrm rot="-10564667">
            <a:off x="7332663" y="4313238"/>
            <a:ext cx="112712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5" name="Oval 237"/>
          <p:cNvSpPr/>
          <p:nvPr/>
        </p:nvSpPr>
        <p:spPr>
          <a:xfrm rot="-10190153">
            <a:off x="7332663" y="4419600"/>
            <a:ext cx="112712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" name="Oval 238"/>
          <p:cNvSpPr/>
          <p:nvPr/>
        </p:nvSpPr>
        <p:spPr>
          <a:xfrm rot="-10564667">
            <a:off x="7331076" y="4524375"/>
            <a:ext cx="111125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7" name="Oval 239"/>
          <p:cNvSpPr/>
          <p:nvPr/>
        </p:nvSpPr>
        <p:spPr>
          <a:xfrm rot="10645209">
            <a:off x="7332663" y="4619625"/>
            <a:ext cx="112712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8" name="Oval 240"/>
          <p:cNvSpPr/>
          <p:nvPr/>
        </p:nvSpPr>
        <p:spPr>
          <a:xfrm rot="10645209">
            <a:off x="7335839" y="4713289"/>
            <a:ext cx="111125" cy="192087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9" name="Oval 241"/>
          <p:cNvSpPr/>
          <p:nvPr/>
        </p:nvSpPr>
        <p:spPr>
          <a:xfrm rot="10645209">
            <a:off x="7335839" y="4827588"/>
            <a:ext cx="111125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2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2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29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29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2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29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2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2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2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2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2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2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2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2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2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2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2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6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6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6" dur="6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0" dur="6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4" dur="6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500"/>
                            </p:stCondLst>
                            <p:childTnLst>
                              <p:par>
                                <p:cTn id="2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8" dur="6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000"/>
                            </p:stCondLst>
                            <p:childTnLst>
                              <p:par>
                                <p:cTn id="2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2" dur="6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6" dur="6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000"/>
                            </p:stCondLst>
                            <p:childTnLst>
                              <p:par>
                                <p:cTn id="2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0" dur="6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4500"/>
                            </p:stCondLst>
                            <p:childTnLst>
                              <p:par>
                                <p:cTn id="2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4" dur="6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0"/>
                            </p:stCondLst>
                            <p:childTnLst>
                              <p:par>
                                <p:cTn id="2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8" dur="6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500"/>
                            </p:stCondLst>
                            <p:childTnLst>
                              <p:par>
                                <p:cTn id="2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2" dur="6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000"/>
                            </p:stCondLst>
                            <p:childTnLst>
                              <p:par>
                                <p:cTn id="2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6" dur="6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6500"/>
                            </p:stCondLst>
                            <p:childTnLst>
                              <p:par>
                                <p:cTn id="2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0" dur="6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000"/>
                            </p:stCondLst>
                            <p:childTnLst>
                              <p:par>
                                <p:cTn id="2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6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500"/>
                            </p:stCondLst>
                            <p:childTnLst>
                              <p:par>
                                <p:cTn id="2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6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000"/>
                            </p:stCondLst>
                            <p:childTnLst>
                              <p:par>
                                <p:cTn id="2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6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500"/>
                            </p:stCondLst>
                            <p:childTnLst>
                              <p:par>
                                <p:cTn id="2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6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0" dur="6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500"/>
                            </p:stCondLst>
                            <p:childTnLst>
                              <p:par>
                                <p:cTn id="2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6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6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6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6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6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4" dur="6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6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6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3500"/>
                            </p:stCondLst>
                            <p:childTnLst>
                              <p:par>
                                <p:cTn id="3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6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6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6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6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55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6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6" dur="6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6500"/>
                            </p:stCondLst>
                            <p:childTnLst>
                              <p:par>
                                <p:cTn id="3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0" dur="6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4" dur="6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8" dur="6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2" dur="6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8500"/>
                            </p:stCondLst>
                            <p:childTnLst>
                              <p:par>
                                <p:cTn id="3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6" dur="6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3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0" dur="6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9500"/>
                            </p:stCondLst>
                            <p:childTnLst>
                              <p:par>
                                <p:cTn id="3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4" dur="6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8" dur="6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20500"/>
                            </p:stCondLst>
                            <p:childTnLst>
                              <p:par>
                                <p:cTn id="3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2" dur="6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3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6" dur="6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21500"/>
                            </p:stCondLst>
                            <p:childTnLst>
                              <p:par>
                                <p:cTn id="3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0" dur="6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22000"/>
                            </p:stCondLst>
                            <p:childTnLst>
                              <p:par>
                                <p:cTn id="3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4" dur="6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2500"/>
                            </p:stCondLst>
                            <p:childTnLst>
                              <p:par>
                                <p:cTn id="3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8" dur="6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23000"/>
                            </p:stCondLst>
                            <p:childTnLst>
                              <p:par>
                                <p:cTn id="4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6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4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6" dur="6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24000"/>
                            </p:stCondLst>
                            <p:childTnLst>
                              <p:par>
                                <p:cTn id="4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0" dur="6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4500"/>
                            </p:stCondLst>
                            <p:childTnLst>
                              <p:par>
                                <p:cTn id="4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4" dur="6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5000"/>
                            </p:stCondLst>
                            <p:childTnLst>
                              <p:par>
                                <p:cTn id="4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6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5500"/>
                            </p:stCondLst>
                            <p:childTnLst>
                              <p:par>
                                <p:cTn id="4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2" dur="6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6" dur="6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4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6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4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4" dur="6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7500"/>
                            </p:stCondLst>
                            <p:childTnLst>
                              <p:par>
                                <p:cTn id="4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8" dur="6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28000"/>
                            </p:stCondLst>
                            <p:childTnLst>
                              <p:par>
                                <p:cTn id="4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6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28500"/>
                            </p:stCondLst>
                            <p:childTnLst>
                              <p:par>
                                <p:cTn id="4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6" dur="6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29000"/>
                            </p:stCondLst>
                            <p:childTnLst>
                              <p:par>
                                <p:cTn id="4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6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29500"/>
                            </p:stCondLst>
                            <p:childTnLst>
                              <p:par>
                                <p:cTn id="4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4" dur="6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8" dur="6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30500"/>
                            </p:stCondLst>
                            <p:childTnLst>
                              <p:par>
                                <p:cTn id="4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2" dur="6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6" dur="6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31500"/>
                            </p:stCondLst>
                            <p:childTnLst>
                              <p:par>
                                <p:cTn id="4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0" dur="6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32000"/>
                            </p:stCondLst>
                            <p:childTnLst>
                              <p:par>
                                <p:cTn id="4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4" dur="6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32500"/>
                            </p:stCondLst>
                            <p:childTnLst>
                              <p:par>
                                <p:cTn id="4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8" dur="6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33000"/>
                            </p:stCondLst>
                            <p:childTnLst>
                              <p:par>
                                <p:cTn id="4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6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33500"/>
                            </p:stCondLst>
                            <p:childTnLst>
                              <p:par>
                                <p:cTn id="4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6" dur="6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34000"/>
                            </p:stCondLst>
                            <p:childTnLst>
                              <p:par>
                                <p:cTn id="4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6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34500"/>
                            </p:stCondLst>
                            <p:childTnLst>
                              <p:par>
                                <p:cTn id="4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4" dur="6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35000"/>
                            </p:stCondLst>
                            <p:childTnLst>
                              <p:par>
                                <p:cTn id="4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8" dur="6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35500"/>
                            </p:stCondLst>
                            <p:childTnLst>
                              <p:par>
                                <p:cTn id="5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6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36000"/>
                            </p:stCondLst>
                            <p:childTnLst>
                              <p:par>
                                <p:cTn id="5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6" dur="6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36500"/>
                            </p:stCondLst>
                            <p:childTnLst>
                              <p:par>
                                <p:cTn id="5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6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37000"/>
                            </p:stCondLst>
                            <p:childTnLst>
                              <p:par>
                                <p:cTn id="5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6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37500"/>
                            </p:stCondLst>
                            <p:childTnLst>
                              <p:par>
                                <p:cTn id="5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8" dur="6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38000"/>
                            </p:stCondLst>
                            <p:childTnLst>
                              <p:par>
                                <p:cTn id="5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6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38500"/>
                            </p:stCondLst>
                            <p:childTnLst>
                              <p:par>
                                <p:cTn id="5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6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5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0" dur="6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39500"/>
                            </p:stCondLst>
                            <p:childTnLst>
                              <p:par>
                                <p:cTn id="5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4" dur="6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5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8" dur="6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40500"/>
                            </p:stCondLst>
                            <p:childTnLst>
                              <p:par>
                                <p:cTn id="5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6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41000"/>
                            </p:stCondLst>
                            <p:childTnLst>
                              <p:par>
                                <p:cTn id="5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6" dur="6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41500"/>
                            </p:stCondLst>
                            <p:childTnLst>
                              <p:par>
                                <p:cTn id="5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0" dur="6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42000"/>
                            </p:stCondLst>
                            <p:childTnLst>
                              <p:par>
                                <p:cTn id="5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6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42500"/>
                            </p:stCondLst>
                            <p:childTnLst>
                              <p:par>
                                <p:cTn id="5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8" dur="6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43000"/>
                            </p:stCondLst>
                            <p:childTnLst>
                              <p:par>
                                <p:cTn id="5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2" dur="6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43500"/>
                            </p:stCondLst>
                            <p:childTnLst>
                              <p:par>
                                <p:cTn id="5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6" dur="6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44000"/>
                            </p:stCondLst>
                            <p:childTnLst>
                              <p:par>
                                <p:cTn id="5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0" dur="6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44500"/>
                            </p:stCondLst>
                            <p:childTnLst>
                              <p:par>
                                <p:cTn id="5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4" dur="6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45000"/>
                            </p:stCondLst>
                            <p:childTnLst>
                              <p:par>
                                <p:cTn id="5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8" dur="6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45500"/>
                            </p:stCondLst>
                            <p:childTnLst>
                              <p:par>
                                <p:cTn id="5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2" dur="6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5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6" dur="6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46500"/>
                            </p:stCondLst>
                            <p:childTnLst>
                              <p:par>
                                <p:cTn id="5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0" dur="6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47000"/>
                            </p:stCondLst>
                            <p:childTnLst>
                              <p:par>
                                <p:cTn id="5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4" dur="6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47500"/>
                            </p:stCondLst>
                            <p:childTnLst>
                              <p:par>
                                <p:cTn id="5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8" dur="6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48000"/>
                            </p:stCondLst>
                            <p:childTnLst>
                              <p:par>
                                <p:cTn id="6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2" dur="6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48500"/>
                            </p:stCondLst>
                            <p:childTnLst>
                              <p:par>
                                <p:cTn id="6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6" dur="6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49000"/>
                            </p:stCondLst>
                            <p:childTnLst>
                              <p:par>
                                <p:cTn id="6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0" dur="6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49500"/>
                            </p:stCondLst>
                            <p:childTnLst>
                              <p:par>
                                <p:cTn id="6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4" dur="6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50000"/>
                            </p:stCondLst>
                            <p:childTnLst>
                              <p:par>
                                <p:cTn id="6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8" dur="6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50500"/>
                            </p:stCondLst>
                            <p:childTnLst>
                              <p:par>
                                <p:cTn id="6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2" dur="6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51000"/>
                            </p:stCondLst>
                            <p:childTnLst>
                              <p:par>
                                <p:cTn id="6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6" dur="6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51500"/>
                            </p:stCondLst>
                            <p:childTnLst>
                              <p:par>
                                <p:cTn id="6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0" dur="6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52000"/>
                            </p:stCondLst>
                            <p:childTnLst>
                              <p:par>
                                <p:cTn id="6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4" dur="6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52500"/>
                            </p:stCondLst>
                            <p:childTnLst>
                              <p:par>
                                <p:cTn id="6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8" dur="6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53000"/>
                            </p:stCondLst>
                            <p:childTnLst>
                              <p:par>
                                <p:cTn id="6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2" dur="6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53500"/>
                            </p:stCondLst>
                            <p:childTnLst>
                              <p:par>
                                <p:cTn id="6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6" dur="6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54000"/>
                            </p:stCondLst>
                            <p:childTnLst>
                              <p:par>
                                <p:cTn id="6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0" dur="6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54500"/>
                            </p:stCondLst>
                            <p:childTnLst>
                              <p:par>
                                <p:cTn id="6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4" dur="6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6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8" dur="6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55500"/>
                            </p:stCondLst>
                            <p:childTnLst>
                              <p:par>
                                <p:cTn id="6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2" dur="6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56000"/>
                            </p:stCondLst>
                            <p:childTnLst>
                              <p:par>
                                <p:cTn id="6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6" dur="6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56500"/>
                            </p:stCondLst>
                            <p:childTnLst>
                              <p:par>
                                <p:cTn id="6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0" dur="6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57000"/>
                            </p:stCondLst>
                            <p:childTnLst>
                              <p:par>
                                <p:cTn id="6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4" dur="6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57500"/>
                            </p:stCondLst>
                            <p:childTnLst>
                              <p:par>
                                <p:cTn id="6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8" dur="6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58000"/>
                            </p:stCondLst>
                            <p:childTnLst>
                              <p:par>
                                <p:cTn id="6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2" dur="6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58500"/>
                            </p:stCondLst>
                            <p:childTnLst>
                              <p:par>
                                <p:cTn id="6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6" dur="6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6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0" dur="6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59500"/>
                            </p:stCondLst>
                            <p:childTnLst>
                              <p:par>
                                <p:cTn id="6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4" dur="6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6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8" dur="6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60500"/>
                            </p:stCondLst>
                            <p:childTnLst>
                              <p:par>
                                <p:cTn id="7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2" dur="6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61000"/>
                            </p:stCondLst>
                            <p:childTnLst>
                              <p:par>
                                <p:cTn id="7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6" dur="6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61500"/>
                            </p:stCondLst>
                            <p:childTnLst>
                              <p:par>
                                <p:cTn id="7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0" dur="6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62000"/>
                            </p:stCondLst>
                            <p:childTnLst>
                              <p:par>
                                <p:cTn id="7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4" dur="6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62500"/>
                            </p:stCondLst>
                            <p:childTnLst>
                              <p:par>
                                <p:cTn id="7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8" dur="6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63000"/>
                            </p:stCondLst>
                            <p:childTnLst>
                              <p:par>
                                <p:cTn id="7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2" dur="6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63500"/>
                            </p:stCondLst>
                            <p:childTnLst>
                              <p:par>
                                <p:cTn id="7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6" dur="6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64000"/>
                            </p:stCondLst>
                            <p:childTnLst>
                              <p:par>
                                <p:cTn id="7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0" dur="6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64500"/>
                            </p:stCondLst>
                            <p:childTnLst>
                              <p:par>
                                <p:cTn id="7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4" dur="6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65000"/>
                            </p:stCondLst>
                            <p:childTnLst>
                              <p:par>
                                <p:cTn id="7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8" dur="6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65500"/>
                            </p:stCondLst>
                            <p:childTnLst>
                              <p:par>
                                <p:cTn id="7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2" dur="6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7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6" dur="6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66500"/>
                            </p:stCondLst>
                            <p:childTnLst>
                              <p:par>
                                <p:cTn id="7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0" dur="6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67000"/>
                            </p:stCondLst>
                            <p:childTnLst>
                              <p:par>
                                <p:cTn id="7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4" dur="6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67500"/>
                            </p:stCondLst>
                            <p:childTnLst>
                              <p:par>
                                <p:cTn id="7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8" dur="6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68000"/>
                            </p:stCondLst>
                            <p:childTnLst>
                              <p:par>
                                <p:cTn id="7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2" dur="6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68500"/>
                            </p:stCondLst>
                            <p:childTnLst>
                              <p:par>
                                <p:cTn id="7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6" dur="6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69000"/>
                            </p:stCondLst>
                            <p:childTnLst>
                              <p:par>
                                <p:cTn id="7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0" dur="6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69500"/>
                            </p:stCondLst>
                            <p:childTnLst>
                              <p:par>
                                <p:cTn id="7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4" dur="6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70000"/>
                            </p:stCondLst>
                            <p:childTnLst>
                              <p:par>
                                <p:cTn id="7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8" dur="6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70500"/>
                            </p:stCondLst>
                            <p:childTnLst>
                              <p:par>
                                <p:cTn id="7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2" dur="6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71000"/>
                            </p:stCondLst>
                            <p:childTnLst>
                              <p:par>
                                <p:cTn id="7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6" dur="6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71500"/>
                            </p:stCondLst>
                            <p:childTnLst>
                              <p:par>
                                <p:cTn id="7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0" dur="6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72000"/>
                            </p:stCondLst>
                            <p:childTnLst>
                              <p:par>
                                <p:cTn id="7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4" dur="6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72500"/>
                            </p:stCondLst>
                            <p:childTnLst>
                              <p:par>
                                <p:cTn id="7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8" dur="6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73000"/>
                            </p:stCondLst>
                            <p:childTnLst>
                              <p:par>
                                <p:cTn id="8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2" dur="6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73500"/>
                            </p:stCondLst>
                            <p:childTnLst>
                              <p:par>
                                <p:cTn id="8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6" dur="6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>
                            <p:stCondLst>
                              <p:cond delay="74000"/>
                            </p:stCondLst>
                            <p:childTnLst>
                              <p:par>
                                <p:cTn id="8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0" dur="6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74500"/>
                            </p:stCondLst>
                            <p:childTnLst>
                              <p:par>
                                <p:cTn id="8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4" dur="6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75000"/>
                            </p:stCondLst>
                            <p:childTnLst>
                              <p:par>
                                <p:cTn id="8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8" dur="6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75500"/>
                            </p:stCondLst>
                            <p:childTnLst>
                              <p:par>
                                <p:cTn id="8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2" dur="6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76000"/>
                            </p:stCondLst>
                            <p:childTnLst>
                              <p:par>
                                <p:cTn id="8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6" dur="6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76500"/>
                            </p:stCondLst>
                            <p:childTnLst>
                              <p:par>
                                <p:cTn id="8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0" dur="6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77000"/>
                            </p:stCondLst>
                            <p:childTnLst>
                              <p:par>
                                <p:cTn id="8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4" dur="6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77500"/>
                            </p:stCondLst>
                            <p:childTnLst>
                              <p:par>
                                <p:cTn id="8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8" dur="6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78000"/>
                            </p:stCondLst>
                            <p:childTnLst>
                              <p:par>
                                <p:cTn id="8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2" dur="6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>
                            <p:stCondLst>
                              <p:cond delay="78500"/>
                            </p:stCondLst>
                            <p:childTnLst>
                              <p:par>
                                <p:cTn id="8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6" dur="6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8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0" dur="6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79500"/>
                            </p:stCondLst>
                            <p:childTnLst>
                              <p:par>
                                <p:cTn id="8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4" dur="6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80000"/>
                            </p:stCondLst>
                            <p:childTnLst>
                              <p:par>
                                <p:cTn id="8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8" dur="6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80500"/>
                            </p:stCondLst>
                            <p:childTnLst>
                              <p:par>
                                <p:cTn id="8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2" dur="6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81000"/>
                            </p:stCondLst>
                            <p:childTnLst>
                              <p:par>
                                <p:cTn id="8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6" dur="6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7" fill="hold">
                            <p:stCondLst>
                              <p:cond delay="81500"/>
                            </p:stCondLst>
                            <p:childTnLst>
                              <p:par>
                                <p:cTn id="8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0" dur="6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82000"/>
                            </p:stCondLst>
                            <p:childTnLst>
                              <p:par>
                                <p:cTn id="8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4" dur="6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82500"/>
                            </p:stCondLst>
                            <p:childTnLst>
                              <p:par>
                                <p:cTn id="8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8" dur="6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83000"/>
                            </p:stCondLst>
                            <p:childTnLst>
                              <p:par>
                                <p:cTn id="8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2" dur="6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83500"/>
                            </p:stCondLst>
                            <p:childTnLst>
                              <p:par>
                                <p:cTn id="8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6" dur="6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84000"/>
                            </p:stCondLst>
                            <p:childTnLst>
                              <p:par>
                                <p:cTn id="8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0" dur="6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84500"/>
                            </p:stCondLst>
                            <p:childTnLst>
                              <p:par>
                                <p:cTn id="8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4" dur="6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85000"/>
                            </p:stCondLst>
                            <p:childTnLst>
                              <p:par>
                                <p:cTn id="8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8" dur="6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85500"/>
                            </p:stCondLst>
                            <p:childTnLst>
                              <p:par>
                                <p:cTn id="9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2" dur="6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7" dur="8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500"/>
                            </p:stCondLst>
                            <p:childTnLst>
                              <p:par>
                                <p:cTn id="9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1" dur="8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1000"/>
                            </p:stCondLst>
                            <p:childTnLst>
                              <p:par>
                                <p:cTn id="9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5" dur="8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1500"/>
                            </p:stCondLst>
                            <p:childTnLst>
                              <p:par>
                                <p:cTn id="9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9" dur="8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2000"/>
                            </p:stCondLst>
                            <p:childTnLst>
                              <p:par>
                                <p:cTn id="9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3" dur="8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2500"/>
                            </p:stCondLst>
                            <p:childTnLst>
                              <p:par>
                                <p:cTn id="9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7" dur="8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3000"/>
                            </p:stCondLst>
                            <p:childTnLst>
                              <p:par>
                                <p:cTn id="9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1" dur="8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5" dur="8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6" fill="hold">
                            <p:stCondLst>
                              <p:cond delay="4000"/>
                            </p:stCondLst>
                            <p:childTnLst>
                              <p:par>
                                <p:cTn id="9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9" dur="8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4500"/>
                            </p:stCondLst>
                            <p:childTnLst>
                              <p:par>
                                <p:cTn id="9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3" dur="8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>
                            <p:stCondLst>
                              <p:cond delay="5000"/>
                            </p:stCondLst>
                            <p:childTnLst>
                              <p:par>
                                <p:cTn id="9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7" dur="8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>
                            <p:stCondLst>
                              <p:cond delay="5500"/>
                            </p:stCondLst>
                            <p:childTnLst>
                              <p:par>
                                <p:cTn id="9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1" dur="8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6000"/>
                            </p:stCondLst>
                            <p:childTnLst>
                              <p:par>
                                <p:cTn id="9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5" dur="8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9" grpId="0" build="allAtOnce"/>
      <p:bldP spid="20" grpId="0"/>
      <p:bldP spid="21" grpId="0"/>
      <p:bldP spid="29709" grpId="0" animBg="1"/>
      <p:bldP spid="29710" grpId="0" animBg="1"/>
      <p:bldP spid="29711" grpId="0" animBg="1"/>
      <p:bldP spid="8207" grpId="0" animBg="1"/>
      <p:bldP spid="8208" grpId="0" animBg="1"/>
      <p:bldP spid="8209" grpId="0" animBg="1"/>
      <p:bldP spid="8210" grpId="0" animBg="1"/>
      <p:bldP spid="8211" grpId="0" animBg="1"/>
      <p:bldP spid="8212" grpId="0" animBg="1"/>
      <p:bldP spid="8213" grpId="0" animBg="1"/>
      <p:bldP spid="8214" grpId="0" animBg="1"/>
      <p:bldP spid="8215" grpId="0" animBg="1"/>
      <p:bldP spid="8216" grpId="0" animBg="1"/>
      <p:bldP spid="8217" grpId="0" animBg="1"/>
      <p:bldP spid="8218" grpId="0" animBg="1"/>
      <p:bldP spid="8219" grpId="0" animBg="1"/>
      <p:bldP spid="8220" grpId="0" animBg="1"/>
      <p:bldP spid="8221" grpId="0" animBg="1"/>
      <p:bldP spid="8222" grpId="0" animBg="1"/>
      <p:bldP spid="8223" grpId="0" animBg="1"/>
      <p:bldP spid="8224" grpId="0" animBg="1"/>
      <p:bldP spid="8225" grpId="0" animBg="1"/>
      <p:bldP spid="8226" grpId="0" animBg="1"/>
      <p:bldP spid="8227" grpId="0" animBg="1"/>
      <p:bldP spid="8228" grpId="0" animBg="1"/>
      <p:bldP spid="8229" grpId="0" animBg="1"/>
      <p:bldP spid="29735" grpId="0" animBg="1"/>
      <p:bldP spid="29736" grpId="0" animBg="1"/>
      <p:bldP spid="29737" grpId="0" animBg="1"/>
      <p:bldP spid="29738" grpId="0" animBg="1"/>
      <p:bldP spid="29739" grpId="0" animBg="1"/>
      <p:bldP spid="29740" grpId="0" animBg="1"/>
      <p:bldP spid="29741" grpId="0" animBg="1"/>
      <p:bldP spid="29742" grpId="0" animBg="1"/>
      <p:bldP spid="29743" grpId="0" animBg="1"/>
      <p:bldP spid="29744" grpId="0" animBg="1"/>
      <p:bldP spid="29745" grpId="0" animBg="1"/>
      <p:bldP spid="29746" grpId="0" animBg="1"/>
      <p:bldP spid="29747" grpId="0" animBg="1"/>
      <p:bldP spid="29748" grpId="0" animBg="1"/>
      <p:bldP spid="29749" grpId="0" animBg="1"/>
      <p:bldP spid="29750" grpId="0" animBg="1"/>
      <p:bldP spid="29751" grpId="0" animBg="1"/>
      <p:bldP spid="29752" grpId="0" animBg="1"/>
      <p:bldP spid="29753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ndscape with hills and trees&#10;&#10;Description automatically generated">
            <a:extLst>
              <a:ext uri="{FF2B5EF4-FFF2-40B4-BE49-F238E27FC236}">
                <a16:creationId xmlns:a16="http://schemas.microsoft.com/office/drawing/2014/main" id="{6CC56BA8-618D-E266-F21B-A43F3C132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542842-278A-6E75-0857-C611D33BA5EC}"/>
              </a:ext>
            </a:extLst>
          </p:cNvPr>
          <p:cNvSpPr/>
          <p:nvPr/>
        </p:nvSpPr>
        <p:spPr>
          <a:xfrm>
            <a:off x="320351" y="219076"/>
            <a:ext cx="11551297" cy="6479600"/>
          </a:xfrm>
          <a:prstGeom prst="roundRect">
            <a:avLst>
              <a:gd name="adj" fmla="val 8726"/>
            </a:avLst>
          </a:prstGeom>
          <a:solidFill>
            <a:schemeClr val="bg1">
              <a:alpha val="84000"/>
            </a:schemeClr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srgbClr val="ED7D31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ECC486-ED1E-9491-727B-8C403A5449FB}"/>
              </a:ext>
            </a:extLst>
          </p:cNvPr>
          <p:cNvSpPr/>
          <p:nvPr/>
        </p:nvSpPr>
        <p:spPr>
          <a:xfrm>
            <a:off x="365760" y="233680"/>
            <a:ext cx="3041441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A96D6B-A445-3FFE-AE30-723E97ED2B08}"/>
              </a:ext>
            </a:extLst>
          </p:cNvPr>
          <p:cNvSpPr txBox="1"/>
          <p:nvPr/>
        </p:nvSpPr>
        <p:spPr>
          <a:xfrm>
            <a:off x="3154680" y="2884382"/>
            <a:ext cx="8732520" cy="2535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7D395E-40DC-8EF0-2B11-EFC6CD143F85}"/>
              </a:ext>
            </a:extLst>
          </p:cNvPr>
          <p:cNvGrpSpPr/>
          <p:nvPr/>
        </p:nvGrpSpPr>
        <p:grpSpPr>
          <a:xfrm>
            <a:off x="3712177" y="1196519"/>
            <a:ext cx="6794279" cy="1521236"/>
            <a:chOff x="318992" y="2043956"/>
            <a:chExt cx="6181915" cy="124980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EA6EBD8-0101-44ED-7ADB-1B562971B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F03B59-177D-6377-C9CB-8BFBFF53799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31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Hǌ</a:t>
              </a:r>
              <a:r>
                <a:rPr lang="en-US" sz="3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36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ầy</a:t>
              </a:r>
              <a:r>
                <a:rPr lang="en-US" sz="3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δ</a:t>
              </a:r>
              <a:r>
                <a:rPr lang="en-US" sz="36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Ūg</a:t>
              </a:r>
              <a:r>
                <a:rPr lang="en-US" sz="3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Ǉày</a:t>
              </a:r>
              <a:r>
                <a:rPr lang="en-US" sz="3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hǌ</a:t>
              </a:r>
              <a:r>
                <a:rPr lang="en-US" sz="3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3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9643C4F-01D9-0B03-67DE-BE893F5F766A}"/>
              </a:ext>
            </a:extLst>
          </p:cNvPr>
          <p:cNvSpPr txBox="1"/>
          <p:nvPr/>
        </p:nvSpPr>
        <p:spPr>
          <a:xfrm>
            <a:off x="2944368" y="4364651"/>
            <a:ext cx="8439911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D56E4F-6BD8-91C8-392A-54576C8E745D}"/>
              </a:ext>
            </a:extLst>
          </p:cNvPr>
          <p:cNvSpPr txBox="1"/>
          <p:nvPr/>
        </p:nvSpPr>
        <p:spPr>
          <a:xfrm>
            <a:off x="4889652" y="3540665"/>
            <a:ext cx="2626716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BF8CB4-14FB-DB85-C4AA-EBF0F3086DCF}"/>
              </a:ext>
            </a:extLst>
          </p:cNvPr>
          <p:cNvSpPr txBox="1"/>
          <p:nvPr/>
        </p:nvSpPr>
        <p:spPr>
          <a:xfrm>
            <a:off x="3407201" y="5460072"/>
            <a:ext cx="6119826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H, h, k, b, g, y.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25" grpId="0" uiExpand="1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829">
            <a:extLst>
              <a:ext uri="{FF2B5EF4-FFF2-40B4-BE49-F238E27FC236}">
                <a16:creationId xmlns:a16="http://schemas.microsoft.com/office/drawing/2014/main" id="{60FB5707-C512-44C0-86CE-402CF1B493B1}"/>
              </a:ext>
            </a:extLst>
          </p:cNvPr>
          <p:cNvSpPr txBox="1"/>
          <p:nvPr/>
        </p:nvSpPr>
        <p:spPr>
          <a:xfrm>
            <a:off x="1925096" y="1397526"/>
            <a:ext cx="684803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24" name="Text Box 841">
            <a:extLst>
              <a:ext uri="{FF2B5EF4-FFF2-40B4-BE49-F238E27FC236}">
                <a16:creationId xmlns:a16="http://schemas.microsoft.com/office/drawing/2014/main" id="{E19BC36D-61A8-438B-8412-C114834F612C}"/>
              </a:ext>
            </a:extLst>
          </p:cNvPr>
          <p:cNvSpPr txBox="1"/>
          <p:nvPr/>
        </p:nvSpPr>
        <p:spPr>
          <a:xfrm>
            <a:off x="1925096" y="2395746"/>
            <a:ext cx="365601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Học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5" name="Text Box 842">
            <a:extLst>
              <a:ext uri="{FF2B5EF4-FFF2-40B4-BE49-F238E27FC236}">
                <a16:creationId xmlns:a16="http://schemas.microsoft.com/office/drawing/2014/main" id="{18027328-C26F-4E22-B739-307896EFB5F2}"/>
              </a:ext>
            </a:extLst>
          </p:cNvPr>
          <p:cNvSpPr txBox="1"/>
          <p:nvPr/>
        </p:nvSpPr>
        <p:spPr>
          <a:xfrm>
            <a:off x="1811014" y="3521988"/>
            <a:ext cx="873125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Hǌ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l-G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κ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ầy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l-G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δ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Ūg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Ǉày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hǌ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60420-9CC7-C3A5-D5AF-734CB7E85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-368300"/>
            <a:ext cx="7488237" cy="860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5DE2DD-850B-5CB7-BE4E-C82DC0AF1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963" y="2468563"/>
            <a:ext cx="42497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 HÀNH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VIẾT VỞ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id="{69919713-F543-6B95-1858-B2A4FB04C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711325"/>
            <a:ext cx="4248150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5027;p53">
            <a:extLst>
              <a:ext uri="{FF2B5EF4-FFF2-40B4-BE49-F238E27FC236}">
                <a16:creationId xmlns:a16="http://schemas.microsoft.com/office/drawing/2014/main" id="{102B1B09-5A84-4B7E-B606-1E9F4A7F14F2}"/>
              </a:ext>
            </a:extLst>
          </p:cNvPr>
          <p:cNvGrpSpPr/>
          <p:nvPr/>
        </p:nvGrpSpPr>
        <p:grpSpPr>
          <a:xfrm rot="1450538">
            <a:off x="749686" y="330795"/>
            <a:ext cx="2086700" cy="2200431"/>
            <a:chOff x="1502809" y="3550223"/>
            <a:chExt cx="880161" cy="928098"/>
          </a:xfrm>
        </p:grpSpPr>
        <p:sp>
          <p:nvSpPr>
            <p:cNvPr id="14" name="Google Shape;5028;p53">
              <a:extLst>
                <a:ext uri="{FF2B5EF4-FFF2-40B4-BE49-F238E27FC236}">
                  <a16:creationId xmlns:a16="http://schemas.microsoft.com/office/drawing/2014/main" id="{190B63F2-7A2C-49F3-BF0D-2EF865432FB9}"/>
                </a:ext>
              </a:extLst>
            </p:cNvPr>
            <p:cNvSpPr/>
            <p:nvPr/>
          </p:nvSpPr>
          <p:spPr>
            <a:xfrm>
              <a:off x="1515300" y="3648412"/>
              <a:ext cx="864879" cy="827221"/>
            </a:xfrm>
            <a:custGeom>
              <a:avLst/>
              <a:gdLst/>
              <a:ahLst/>
              <a:cxnLst/>
              <a:rect l="l" t="t" r="r" b="b"/>
              <a:pathLst>
                <a:path w="41822" h="40001" extrusionOk="0">
                  <a:moveTo>
                    <a:pt x="17978" y="0"/>
                  </a:moveTo>
                  <a:cubicBezTo>
                    <a:pt x="17920" y="0"/>
                    <a:pt x="17861" y="14"/>
                    <a:pt x="17807" y="42"/>
                  </a:cubicBezTo>
                  <a:cubicBezTo>
                    <a:pt x="8319" y="5171"/>
                    <a:pt x="1444" y="12432"/>
                    <a:pt x="135" y="13869"/>
                  </a:cubicBezTo>
                  <a:cubicBezTo>
                    <a:pt x="0" y="14011"/>
                    <a:pt x="7" y="14229"/>
                    <a:pt x="141" y="14364"/>
                  </a:cubicBezTo>
                  <a:cubicBezTo>
                    <a:pt x="3402" y="17734"/>
                    <a:pt x="21254" y="37499"/>
                    <a:pt x="23398" y="39880"/>
                  </a:cubicBezTo>
                  <a:cubicBezTo>
                    <a:pt x="23470" y="39959"/>
                    <a:pt x="23570" y="40001"/>
                    <a:pt x="23671" y="40001"/>
                  </a:cubicBezTo>
                  <a:cubicBezTo>
                    <a:pt x="23742" y="40001"/>
                    <a:pt x="23812" y="39980"/>
                    <a:pt x="23873" y="39938"/>
                  </a:cubicBezTo>
                  <a:cubicBezTo>
                    <a:pt x="29728" y="35823"/>
                    <a:pt x="39973" y="26265"/>
                    <a:pt x="41667" y="24673"/>
                  </a:cubicBezTo>
                  <a:cubicBezTo>
                    <a:pt x="41809" y="24545"/>
                    <a:pt x="41821" y="24333"/>
                    <a:pt x="41706" y="24185"/>
                  </a:cubicBezTo>
                  <a:cubicBezTo>
                    <a:pt x="33984" y="14563"/>
                    <a:pt x="20002" y="1718"/>
                    <a:pt x="18218" y="94"/>
                  </a:cubicBezTo>
                  <a:cubicBezTo>
                    <a:pt x="18152" y="32"/>
                    <a:pt x="18066" y="0"/>
                    <a:pt x="17978" y="0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5029;p53">
              <a:extLst>
                <a:ext uri="{FF2B5EF4-FFF2-40B4-BE49-F238E27FC236}">
                  <a16:creationId xmlns:a16="http://schemas.microsoft.com/office/drawing/2014/main" id="{77073FD5-D08F-4B62-995A-C0247655F157}"/>
                </a:ext>
              </a:extLst>
            </p:cNvPr>
            <p:cNvSpPr/>
            <p:nvPr/>
          </p:nvSpPr>
          <p:spPr>
            <a:xfrm>
              <a:off x="1512508" y="3645827"/>
              <a:ext cx="870463" cy="832494"/>
            </a:xfrm>
            <a:custGeom>
              <a:avLst/>
              <a:gdLst/>
              <a:ahLst/>
              <a:cxnLst/>
              <a:rect l="l" t="t" r="r" b="b"/>
              <a:pathLst>
                <a:path w="42092" h="40256" extrusionOk="0">
                  <a:moveTo>
                    <a:pt x="18115" y="251"/>
                  </a:moveTo>
                  <a:cubicBezTo>
                    <a:pt x="18173" y="251"/>
                    <a:pt x="18231" y="270"/>
                    <a:pt x="18269" y="309"/>
                  </a:cubicBezTo>
                  <a:cubicBezTo>
                    <a:pt x="20869" y="2684"/>
                    <a:pt x="34221" y="15015"/>
                    <a:pt x="41738" y="24387"/>
                  </a:cubicBezTo>
                  <a:cubicBezTo>
                    <a:pt x="41815" y="24484"/>
                    <a:pt x="41809" y="24625"/>
                    <a:pt x="41719" y="24708"/>
                  </a:cubicBezTo>
                  <a:cubicBezTo>
                    <a:pt x="39761" y="26551"/>
                    <a:pt x="29702" y="35910"/>
                    <a:pt x="23938" y="39954"/>
                  </a:cubicBezTo>
                  <a:cubicBezTo>
                    <a:pt x="23898" y="39981"/>
                    <a:pt x="23852" y="39994"/>
                    <a:pt x="23807" y="39994"/>
                  </a:cubicBezTo>
                  <a:cubicBezTo>
                    <a:pt x="23743" y="39994"/>
                    <a:pt x="23681" y="39968"/>
                    <a:pt x="23636" y="39915"/>
                  </a:cubicBezTo>
                  <a:cubicBezTo>
                    <a:pt x="23437" y="39704"/>
                    <a:pt x="3845" y="17994"/>
                    <a:pt x="373" y="14399"/>
                  </a:cubicBezTo>
                  <a:cubicBezTo>
                    <a:pt x="283" y="14315"/>
                    <a:pt x="283" y="14174"/>
                    <a:pt x="366" y="14078"/>
                  </a:cubicBezTo>
                  <a:cubicBezTo>
                    <a:pt x="1644" y="12672"/>
                    <a:pt x="8499" y="5412"/>
                    <a:pt x="18000" y="277"/>
                  </a:cubicBezTo>
                  <a:cubicBezTo>
                    <a:pt x="18038" y="257"/>
                    <a:pt x="18077" y="251"/>
                    <a:pt x="18115" y="251"/>
                  </a:cubicBezTo>
                  <a:close/>
                  <a:moveTo>
                    <a:pt x="18116" y="0"/>
                  </a:moveTo>
                  <a:cubicBezTo>
                    <a:pt x="18037" y="0"/>
                    <a:pt x="17957" y="19"/>
                    <a:pt x="17884" y="58"/>
                  </a:cubicBezTo>
                  <a:cubicBezTo>
                    <a:pt x="8352" y="5207"/>
                    <a:pt x="1464" y="12499"/>
                    <a:pt x="180" y="13911"/>
                  </a:cubicBezTo>
                  <a:cubicBezTo>
                    <a:pt x="0" y="14097"/>
                    <a:pt x="0" y="14399"/>
                    <a:pt x="193" y="14585"/>
                  </a:cubicBezTo>
                  <a:cubicBezTo>
                    <a:pt x="3608" y="18109"/>
                    <a:pt x="23251" y="39877"/>
                    <a:pt x="23443" y="40095"/>
                  </a:cubicBezTo>
                  <a:cubicBezTo>
                    <a:pt x="23533" y="40191"/>
                    <a:pt x="23668" y="40249"/>
                    <a:pt x="23803" y="40256"/>
                  </a:cubicBezTo>
                  <a:cubicBezTo>
                    <a:pt x="23906" y="40256"/>
                    <a:pt x="24002" y="40224"/>
                    <a:pt x="24079" y="40166"/>
                  </a:cubicBezTo>
                  <a:cubicBezTo>
                    <a:pt x="29856" y="36102"/>
                    <a:pt x="39928" y="26730"/>
                    <a:pt x="41886" y="24888"/>
                  </a:cubicBezTo>
                  <a:cubicBezTo>
                    <a:pt x="42072" y="24715"/>
                    <a:pt x="42091" y="24432"/>
                    <a:pt x="41937" y="24233"/>
                  </a:cubicBezTo>
                  <a:cubicBezTo>
                    <a:pt x="34407" y="14842"/>
                    <a:pt x="21043" y="2504"/>
                    <a:pt x="18443" y="122"/>
                  </a:cubicBezTo>
                  <a:cubicBezTo>
                    <a:pt x="18351" y="42"/>
                    <a:pt x="18234" y="0"/>
                    <a:pt x="18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5030;p53">
              <a:extLst>
                <a:ext uri="{FF2B5EF4-FFF2-40B4-BE49-F238E27FC236}">
                  <a16:creationId xmlns:a16="http://schemas.microsoft.com/office/drawing/2014/main" id="{818166AA-C2D6-457F-B38D-0EB736939E1B}"/>
                </a:ext>
              </a:extLst>
            </p:cNvPr>
            <p:cNvSpPr/>
            <p:nvPr/>
          </p:nvSpPr>
          <p:spPr>
            <a:xfrm>
              <a:off x="1507462" y="3920271"/>
              <a:ext cx="41856" cy="25064"/>
            </a:xfrm>
            <a:custGeom>
              <a:avLst/>
              <a:gdLst/>
              <a:ahLst/>
              <a:cxnLst/>
              <a:rect l="l" t="t" r="r" b="b"/>
              <a:pathLst>
                <a:path w="2024" h="1212" extrusionOk="0">
                  <a:moveTo>
                    <a:pt x="561" y="1"/>
                  </a:moveTo>
                  <a:cubicBezTo>
                    <a:pt x="460" y="1"/>
                    <a:pt x="373" y="26"/>
                    <a:pt x="321" y="82"/>
                  </a:cubicBezTo>
                  <a:cubicBezTo>
                    <a:pt x="0" y="435"/>
                    <a:pt x="527" y="1211"/>
                    <a:pt x="527" y="1211"/>
                  </a:cubicBezTo>
                  <a:cubicBezTo>
                    <a:pt x="2024" y="678"/>
                    <a:pt x="1091" y="1"/>
                    <a:pt x="561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5031;p53">
              <a:extLst>
                <a:ext uri="{FF2B5EF4-FFF2-40B4-BE49-F238E27FC236}">
                  <a16:creationId xmlns:a16="http://schemas.microsoft.com/office/drawing/2014/main" id="{3862CBF1-79D6-41E7-A632-AE4924607C28}"/>
                </a:ext>
              </a:extLst>
            </p:cNvPr>
            <p:cNvSpPr/>
            <p:nvPr/>
          </p:nvSpPr>
          <p:spPr>
            <a:xfrm>
              <a:off x="1504401" y="3917666"/>
              <a:ext cx="33336" cy="30317"/>
            </a:xfrm>
            <a:custGeom>
              <a:avLst/>
              <a:gdLst/>
              <a:ahLst/>
              <a:cxnLst/>
              <a:rect l="l" t="t" r="r" b="b"/>
              <a:pathLst>
                <a:path w="1612" h="1466" extrusionOk="0">
                  <a:moveTo>
                    <a:pt x="681" y="251"/>
                  </a:moveTo>
                  <a:cubicBezTo>
                    <a:pt x="690" y="251"/>
                    <a:pt x="698" y="251"/>
                    <a:pt x="707" y="252"/>
                  </a:cubicBezTo>
                  <a:cubicBezTo>
                    <a:pt x="810" y="252"/>
                    <a:pt x="906" y="278"/>
                    <a:pt x="996" y="317"/>
                  </a:cubicBezTo>
                  <a:cubicBezTo>
                    <a:pt x="1175" y="387"/>
                    <a:pt x="1355" y="529"/>
                    <a:pt x="1355" y="683"/>
                  </a:cubicBezTo>
                  <a:cubicBezTo>
                    <a:pt x="1355" y="843"/>
                    <a:pt x="1124" y="1029"/>
                    <a:pt x="720" y="1183"/>
                  </a:cubicBezTo>
                  <a:cubicBezTo>
                    <a:pt x="585" y="952"/>
                    <a:pt x="379" y="490"/>
                    <a:pt x="559" y="291"/>
                  </a:cubicBezTo>
                  <a:cubicBezTo>
                    <a:pt x="597" y="264"/>
                    <a:pt x="639" y="251"/>
                    <a:pt x="681" y="251"/>
                  </a:cubicBezTo>
                  <a:close/>
                  <a:moveTo>
                    <a:pt x="709" y="1"/>
                  </a:moveTo>
                  <a:cubicBezTo>
                    <a:pt x="580" y="1"/>
                    <a:pt x="460" y="34"/>
                    <a:pt x="379" y="124"/>
                  </a:cubicBezTo>
                  <a:cubicBezTo>
                    <a:pt x="1" y="535"/>
                    <a:pt x="508" y="1318"/>
                    <a:pt x="566" y="1408"/>
                  </a:cubicBezTo>
                  <a:cubicBezTo>
                    <a:pt x="591" y="1440"/>
                    <a:pt x="630" y="1466"/>
                    <a:pt x="675" y="1466"/>
                  </a:cubicBezTo>
                  <a:cubicBezTo>
                    <a:pt x="688" y="1466"/>
                    <a:pt x="700" y="1459"/>
                    <a:pt x="713" y="1459"/>
                  </a:cubicBezTo>
                  <a:cubicBezTo>
                    <a:pt x="1304" y="1247"/>
                    <a:pt x="1606" y="984"/>
                    <a:pt x="1612" y="683"/>
                  </a:cubicBezTo>
                  <a:cubicBezTo>
                    <a:pt x="1612" y="394"/>
                    <a:pt x="1342" y="182"/>
                    <a:pt x="1092" y="79"/>
                  </a:cubicBezTo>
                  <a:cubicBezTo>
                    <a:pt x="976" y="34"/>
                    <a:pt x="838" y="1"/>
                    <a:pt x="709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032;p53">
              <a:extLst>
                <a:ext uri="{FF2B5EF4-FFF2-40B4-BE49-F238E27FC236}">
                  <a16:creationId xmlns:a16="http://schemas.microsoft.com/office/drawing/2014/main" id="{5840BD92-857B-447E-9388-B347B57C8836}"/>
                </a:ext>
              </a:extLst>
            </p:cNvPr>
            <p:cNvSpPr/>
            <p:nvPr/>
          </p:nvSpPr>
          <p:spPr>
            <a:xfrm>
              <a:off x="2356004" y="4135136"/>
              <a:ext cx="23906" cy="19232"/>
            </a:xfrm>
            <a:custGeom>
              <a:avLst/>
              <a:gdLst/>
              <a:ahLst/>
              <a:cxnLst/>
              <a:rect l="l" t="t" r="r" b="b"/>
              <a:pathLst>
                <a:path w="1156" h="930" extrusionOk="0">
                  <a:moveTo>
                    <a:pt x="860" y="1"/>
                  </a:moveTo>
                  <a:cubicBezTo>
                    <a:pt x="860" y="1"/>
                    <a:pt x="180" y="181"/>
                    <a:pt x="77" y="585"/>
                  </a:cubicBezTo>
                  <a:cubicBezTo>
                    <a:pt x="1" y="891"/>
                    <a:pt x="618" y="930"/>
                    <a:pt x="938" y="930"/>
                  </a:cubicBezTo>
                  <a:cubicBezTo>
                    <a:pt x="1048" y="930"/>
                    <a:pt x="1124" y="925"/>
                    <a:pt x="1124" y="925"/>
                  </a:cubicBezTo>
                  <a:cubicBezTo>
                    <a:pt x="1156" y="591"/>
                    <a:pt x="1059" y="264"/>
                    <a:pt x="860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5033;p53">
              <a:extLst>
                <a:ext uri="{FF2B5EF4-FFF2-40B4-BE49-F238E27FC236}">
                  <a16:creationId xmlns:a16="http://schemas.microsoft.com/office/drawing/2014/main" id="{62D80C35-E4DA-4BD3-BF3D-68AB190627F1}"/>
                </a:ext>
              </a:extLst>
            </p:cNvPr>
            <p:cNvSpPr/>
            <p:nvPr/>
          </p:nvSpPr>
          <p:spPr>
            <a:xfrm>
              <a:off x="2354412" y="4132531"/>
              <a:ext cx="28166" cy="24402"/>
            </a:xfrm>
            <a:custGeom>
              <a:avLst/>
              <a:gdLst/>
              <a:ahLst/>
              <a:cxnLst/>
              <a:rect l="l" t="t" r="r" b="b"/>
              <a:pathLst>
                <a:path w="1362" h="1180" extrusionOk="0">
                  <a:moveTo>
                    <a:pt x="886" y="274"/>
                  </a:moveTo>
                  <a:cubicBezTo>
                    <a:pt x="1014" y="467"/>
                    <a:pt x="1085" y="698"/>
                    <a:pt x="1085" y="929"/>
                  </a:cubicBezTo>
                  <a:cubicBezTo>
                    <a:pt x="1063" y="930"/>
                    <a:pt x="1041" y="930"/>
                    <a:pt x="1019" y="930"/>
                  </a:cubicBezTo>
                  <a:cubicBezTo>
                    <a:pt x="722" y="930"/>
                    <a:pt x="366" y="890"/>
                    <a:pt x="283" y="788"/>
                  </a:cubicBezTo>
                  <a:cubicBezTo>
                    <a:pt x="270" y="775"/>
                    <a:pt x="263" y="762"/>
                    <a:pt x="276" y="743"/>
                  </a:cubicBezTo>
                  <a:cubicBezTo>
                    <a:pt x="334" y="506"/>
                    <a:pt x="681" y="339"/>
                    <a:pt x="886" y="274"/>
                  </a:cubicBezTo>
                  <a:close/>
                  <a:moveTo>
                    <a:pt x="931" y="1"/>
                  </a:moveTo>
                  <a:cubicBezTo>
                    <a:pt x="920" y="1"/>
                    <a:pt x="910" y="2"/>
                    <a:pt x="899" y="5"/>
                  </a:cubicBezTo>
                  <a:cubicBezTo>
                    <a:pt x="873" y="11"/>
                    <a:pt x="148" y="210"/>
                    <a:pt x="26" y="685"/>
                  </a:cubicBezTo>
                  <a:cubicBezTo>
                    <a:pt x="0" y="775"/>
                    <a:pt x="26" y="878"/>
                    <a:pt x="90" y="949"/>
                  </a:cubicBezTo>
                  <a:cubicBezTo>
                    <a:pt x="251" y="1148"/>
                    <a:pt x="706" y="1180"/>
                    <a:pt x="989" y="1180"/>
                  </a:cubicBezTo>
                  <a:cubicBezTo>
                    <a:pt x="1091" y="1180"/>
                    <a:pt x="1168" y="1180"/>
                    <a:pt x="1207" y="1173"/>
                  </a:cubicBezTo>
                  <a:cubicBezTo>
                    <a:pt x="1271" y="1173"/>
                    <a:pt x="1316" y="1122"/>
                    <a:pt x="1323" y="1064"/>
                  </a:cubicBezTo>
                  <a:cubicBezTo>
                    <a:pt x="1361" y="698"/>
                    <a:pt x="1252" y="339"/>
                    <a:pt x="1034" y="50"/>
                  </a:cubicBezTo>
                  <a:cubicBezTo>
                    <a:pt x="1008" y="19"/>
                    <a:pt x="971" y="1"/>
                    <a:pt x="931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5034;p53">
              <a:extLst>
                <a:ext uri="{FF2B5EF4-FFF2-40B4-BE49-F238E27FC236}">
                  <a16:creationId xmlns:a16="http://schemas.microsoft.com/office/drawing/2014/main" id="{5D657A20-C4E5-4856-93FD-CE12BAEADA71}"/>
                </a:ext>
              </a:extLst>
            </p:cNvPr>
            <p:cNvSpPr/>
            <p:nvPr/>
          </p:nvSpPr>
          <p:spPr>
            <a:xfrm>
              <a:off x="1511433" y="3635156"/>
              <a:ext cx="864631" cy="826952"/>
            </a:xfrm>
            <a:custGeom>
              <a:avLst/>
              <a:gdLst/>
              <a:ahLst/>
              <a:cxnLst/>
              <a:rect l="l" t="t" r="r" b="b"/>
              <a:pathLst>
                <a:path w="41810" h="39988" extrusionOk="0">
                  <a:moveTo>
                    <a:pt x="17978" y="1"/>
                  </a:moveTo>
                  <a:cubicBezTo>
                    <a:pt x="17918" y="1"/>
                    <a:pt x="17857" y="16"/>
                    <a:pt x="17802" y="48"/>
                  </a:cubicBezTo>
                  <a:cubicBezTo>
                    <a:pt x="8307" y="5170"/>
                    <a:pt x="1439" y="12437"/>
                    <a:pt x="129" y="13869"/>
                  </a:cubicBezTo>
                  <a:cubicBezTo>
                    <a:pt x="1" y="14010"/>
                    <a:pt x="7" y="14228"/>
                    <a:pt x="136" y="14363"/>
                  </a:cubicBezTo>
                  <a:cubicBezTo>
                    <a:pt x="3397" y="17727"/>
                    <a:pt x="21249" y="37498"/>
                    <a:pt x="23393" y="39867"/>
                  </a:cubicBezTo>
                  <a:cubicBezTo>
                    <a:pt x="23464" y="39946"/>
                    <a:pt x="23565" y="39987"/>
                    <a:pt x="23665" y="39987"/>
                  </a:cubicBezTo>
                  <a:cubicBezTo>
                    <a:pt x="23736" y="39987"/>
                    <a:pt x="23807" y="39967"/>
                    <a:pt x="23868" y="39924"/>
                  </a:cubicBezTo>
                  <a:cubicBezTo>
                    <a:pt x="29722" y="35810"/>
                    <a:pt x="39967" y="26251"/>
                    <a:pt x="41662" y="24659"/>
                  </a:cubicBezTo>
                  <a:cubicBezTo>
                    <a:pt x="41797" y="24531"/>
                    <a:pt x="41809" y="24325"/>
                    <a:pt x="41694" y="24178"/>
                  </a:cubicBezTo>
                  <a:cubicBezTo>
                    <a:pt x="33978" y="14562"/>
                    <a:pt x="19997" y="1717"/>
                    <a:pt x="18212" y="93"/>
                  </a:cubicBezTo>
                  <a:cubicBezTo>
                    <a:pt x="18148" y="32"/>
                    <a:pt x="18064" y="1"/>
                    <a:pt x="17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035;p53">
              <a:extLst>
                <a:ext uri="{FF2B5EF4-FFF2-40B4-BE49-F238E27FC236}">
                  <a16:creationId xmlns:a16="http://schemas.microsoft.com/office/drawing/2014/main" id="{C65FD643-A101-44FA-AE70-B2A679B9C515}"/>
                </a:ext>
              </a:extLst>
            </p:cNvPr>
            <p:cNvSpPr/>
            <p:nvPr/>
          </p:nvSpPr>
          <p:spPr>
            <a:xfrm>
              <a:off x="1508517" y="3632550"/>
              <a:ext cx="870607" cy="832225"/>
            </a:xfrm>
            <a:custGeom>
              <a:avLst/>
              <a:gdLst/>
              <a:ahLst/>
              <a:cxnLst/>
              <a:rect l="l" t="t" r="r" b="b"/>
              <a:pathLst>
                <a:path w="42099" h="40243" extrusionOk="0">
                  <a:moveTo>
                    <a:pt x="18116" y="252"/>
                  </a:moveTo>
                  <a:cubicBezTo>
                    <a:pt x="18173" y="252"/>
                    <a:pt x="18228" y="273"/>
                    <a:pt x="18270" y="315"/>
                  </a:cubicBezTo>
                  <a:cubicBezTo>
                    <a:pt x="19855" y="1766"/>
                    <a:pt x="34003" y="14746"/>
                    <a:pt x="41739" y="24387"/>
                  </a:cubicBezTo>
                  <a:cubicBezTo>
                    <a:pt x="41816" y="24477"/>
                    <a:pt x="41803" y="24618"/>
                    <a:pt x="41713" y="24702"/>
                  </a:cubicBezTo>
                  <a:cubicBezTo>
                    <a:pt x="40525" y="25825"/>
                    <a:pt x="29882" y="35775"/>
                    <a:pt x="23938" y="39954"/>
                  </a:cubicBezTo>
                  <a:cubicBezTo>
                    <a:pt x="23898" y="39981"/>
                    <a:pt x="23851" y="39994"/>
                    <a:pt x="23805" y="39994"/>
                  </a:cubicBezTo>
                  <a:cubicBezTo>
                    <a:pt x="23739" y="39994"/>
                    <a:pt x="23675" y="39968"/>
                    <a:pt x="23630" y="39915"/>
                  </a:cubicBezTo>
                  <a:cubicBezTo>
                    <a:pt x="18937" y="34722"/>
                    <a:pt x="3403" y="17532"/>
                    <a:pt x="367" y="14399"/>
                  </a:cubicBezTo>
                  <a:cubicBezTo>
                    <a:pt x="283" y="14309"/>
                    <a:pt x="277" y="14174"/>
                    <a:pt x="360" y="14078"/>
                  </a:cubicBezTo>
                  <a:cubicBezTo>
                    <a:pt x="1650" y="12672"/>
                    <a:pt x="8551" y="5386"/>
                    <a:pt x="18000" y="283"/>
                  </a:cubicBezTo>
                  <a:cubicBezTo>
                    <a:pt x="18037" y="262"/>
                    <a:pt x="18077" y="252"/>
                    <a:pt x="18116" y="252"/>
                  </a:cubicBezTo>
                  <a:close/>
                  <a:moveTo>
                    <a:pt x="18113" y="1"/>
                  </a:moveTo>
                  <a:cubicBezTo>
                    <a:pt x="18033" y="1"/>
                    <a:pt x="17953" y="20"/>
                    <a:pt x="17878" y="58"/>
                  </a:cubicBezTo>
                  <a:cubicBezTo>
                    <a:pt x="8397" y="5181"/>
                    <a:pt x="1471" y="12499"/>
                    <a:pt x="174" y="13911"/>
                  </a:cubicBezTo>
                  <a:cubicBezTo>
                    <a:pt x="1" y="14097"/>
                    <a:pt x="7" y="14393"/>
                    <a:pt x="187" y="14572"/>
                  </a:cubicBezTo>
                  <a:cubicBezTo>
                    <a:pt x="3223" y="17705"/>
                    <a:pt x="18751" y="34889"/>
                    <a:pt x="23444" y="40082"/>
                  </a:cubicBezTo>
                  <a:cubicBezTo>
                    <a:pt x="23534" y="40185"/>
                    <a:pt x="23668" y="40243"/>
                    <a:pt x="23803" y="40243"/>
                  </a:cubicBezTo>
                  <a:cubicBezTo>
                    <a:pt x="23906" y="40243"/>
                    <a:pt x="24002" y="40211"/>
                    <a:pt x="24086" y="40159"/>
                  </a:cubicBezTo>
                  <a:cubicBezTo>
                    <a:pt x="30043" y="35968"/>
                    <a:pt x="40699" y="26005"/>
                    <a:pt x="41893" y="24882"/>
                  </a:cubicBezTo>
                  <a:cubicBezTo>
                    <a:pt x="42079" y="24708"/>
                    <a:pt x="42098" y="24419"/>
                    <a:pt x="41938" y="24227"/>
                  </a:cubicBezTo>
                  <a:cubicBezTo>
                    <a:pt x="34190" y="14572"/>
                    <a:pt x="20035" y="1580"/>
                    <a:pt x="18443" y="129"/>
                  </a:cubicBezTo>
                  <a:cubicBezTo>
                    <a:pt x="18351" y="44"/>
                    <a:pt x="18232" y="1"/>
                    <a:pt x="18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5036;p53">
              <a:extLst>
                <a:ext uri="{FF2B5EF4-FFF2-40B4-BE49-F238E27FC236}">
                  <a16:creationId xmlns:a16="http://schemas.microsoft.com/office/drawing/2014/main" id="{6A0F88D2-4D6E-4888-8EEA-C5084C0E65B3}"/>
                </a:ext>
              </a:extLst>
            </p:cNvPr>
            <p:cNvSpPr/>
            <p:nvPr/>
          </p:nvSpPr>
          <p:spPr>
            <a:xfrm>
              <a:off x="1521938" y="3851324"/>
              <a:ext cx="844695" cy="593144"/>
            </a:xfrm>
            <a:custGeom>
              <a:avLst/>
              <a:gdLst/>
              <a:ahLst/>
              <a:cxnLst/>
              <a:rect l="l" t="t" r="r" b="b"/>
              <a:pathLst>
                <a:path w="40846" h="28682" extrusionOk="0">
                  <a:moveTo>
                    <a:pt x="0" y="0"/>
                  </a:moveTo>
                  <a:lnTo>
                    <a:pt x="58" y="3781"/>
                  </a:lnTo>
                  <a:lnTo>
                    <a:pt x="22994" y="28682"/>
                  </a:lnTo>
                  <a:lnTo>
                    <a:pt x="40403" y="14309"/>
                  </a:lnTo>
                  <a:lnTo>
                    <a:pt x="40846" y="10451"/>
                  </a:lnTo>
                  <a:lnTo>
                    <a:pt x="40846" y="10451"/>
                  </a:lnTo>
                  <a:lnTo>
                    <a:pt x="22910" y="24830"/>
                  </a:lnTo>
                  <a:lnTo>
                    <a:pt x="22872" y="24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037;p53">
              <a:extLst>
                <a:ext uri="{FF2B5EF4-FFF2-40B4-BE49-F238E27FC236}">
                  <a16:creationId xmlns:a16="http://schemas.microsoft.com/office/drawing/2014/main" id="{2157E025-EAF0-41E4-B8DB-AD7B00417E1B}"/>
                </a:ext>
              </a:extLst>
            </p:cNvPr>
            <p:cNvSpPr/>
            <p:nvPr/>
          </p:nvSpPr>
          <p:spPr>
            <a:xfrm>
              <a:off x="1519270" y="3848698"/>
              <a:ext cx="850031" cy="598438"/>
            </a:xfrm>
            <a:custGeom>
              <a:avLst/>
              <a:gdLst/>
              <a:ahLst/>
              <a:cxnLst/>
              <a:rect l="l" t="t" r="r" b="b"/>
              <a:pathLst>
                <a:path w="41104" h="28938" extrusionOk="0">
                  <a:moveTo>
                    <a:pt x="257" y="455"/>
                  </a:moveTo>
                  <a:lnTo>
                    <a:pt x="22905" y="24996"/>
                  </a:lnTo>
                  <a:lnTo>
                    <a:pt x="22943" y="25041"/>
                  </a:lnTo>
                  <a:cubicBezTo>
                    <a:pt x="22968" y="25069"/>
                    <a:pt x="23002" y="25083"/>
                    <a:pt x="23037" y="25083"/>
                  </a:cubicBezTo>
                  <a:cubicBezTo>
                    <a:pt x="23065" y="25083"/>
                    <a:pt x="23093" y="25074"/>
                    <a:pt x="23116" y="25053"/>
                  </a:cubicBezTo>
                  <a:lnTo>
                    <a:pt x="40814" y="10867"/>
                  </a:lnTo>
                  <a:lnTo>
                    <a:pt x="40403" y="14372"/>
                  </a:lnTo>
                  <a:lnTo>
                    <a:pt x="23136" y="28635"/>
                  </a:lnTo>
                  <a:lnTo>
                    <a:pt x="309" y="3857"/>
                  </a:lnTo>
                  <a:lnTo>
                    <a:pt x="257" y="455"/>
                  </a:lnTo>
                  <a:close/>
                  <a:moveTo>
                    <a:pt x="126" y="0"/>
                  </a:moveTo>
                  <a:cubicBezTo>
                    <a:pt x="62" y="0"/>
                    <a:pt x="1" y="51"/>
                    <a:pt x="1" y="127"/>
                  </a:cubicBezTo>
                  <a:lnTo>
                    <a:pt x="58" y="3915"/>
                  </a:lnTo>
                  <a:cubicBezTo>
                    <a:pt x="58" y="3947"/>
                    <a:pt x="71" y="3973"/>
                    <a:pt x="97" y="3992"/>
                  </a:cubicBezTo>
                  <a:lnTo>
                    <a:pt x="23027" y="28892"/>
                  </a:lnTo>
                  <a:cubicBezTo>
                    <a:pt x="23052" y="28918"/>
                    <a:pt x="23084" y="28931"/>
                    <a:pt x="23123" y="28937"/>
                  </a:cubicBezTo>
                  <a:cubicBezTo>
                    <a:pt x="23148" y="28931"/>
                    <a:pt x="23181" y="28924"/>
                    <a:pt x="23200" y="28905"/>
                  </a:cubicBezTo>
                  <a:lnTo>
                    <a:pt x="40602" y="14532"/>
                  </a:lnTo>
                  <a:cubicBezTo>
                    <a:pt x="40628" y="14513"/>
                    <a:pt x="40647" y="14481"/>
                    <a:pt x="40647" y="14449"/>
                  </a:cubicBezTo>
                  <a:lnTo>
                    <a:pt x="41097" y="10591"/>
                  </a:lnTo>
                  <a:cubicBezTo>
                    <a:pt x="41103" y="10540"/>
                    <a:pt x="41077" y="10495"/>
                    <a:pt x="41032" y="10469"/>
                  </a:cubicBezTo>
                  <a:cubicBezTo>
                    <a:pt x="41014" y="10458"/>
                    <a:pt x="40993" y="10453"/>
                    <a:pt x="40972" y="10453"/>
                  </a:cubicBezTo>
                  <a:cubicBezTo>
                    <a:pt x="40943" y="10453"/>
                    <a:pt x="40914" y="10463"/>
                    <a:pt x="40891" y="10482"/>
                  </a:cubicBezTo>
                  <a:lnTo>
                    <a:pt x="23059" y="24784"/>
                  </a:lnTo>
                  <a:lnTo>
                    <a:pt x="219" y="44"/>
                  </a:lnTo>
                  <a:cubicBezTo>
                    <a:pt x="193" y="14"/>
                    <a:pt x="159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038;p53">
              <a:extLst>
                <a:ext uri="{FF2B5EF4-FFF2-40B4-BE49-F238E27FC236}">
                  <a16:creationId xmlns:a16="http://schemas.microsoft.com/office/drawing/2014/main" id="{9AC0AED1-DAE2-4B43-A99D-120953B1EC71}"/>
                </a:ext>
              </a:extLst>
            </p:cNvPr>
            <p:cNvSpPr/>
            <p:nvPr/>
          </p:nvSpPr>
          <p:spPr>
            <a:xfrm>
              <a:off x="1522062" y="3851324"/>
              <a:ext cx="475537" cy="593144"/>
            </a:xfrm>
            <a:custGeom>
              <a:avLst/>
              <a:gdLst/>
              <a:ahLst/>
              <a:cxnLst/>
              <a:rect l="l" t="t" r="r" b="b"/>
              <a:pathLst>
                <a:path w="22995" h="28682" extrusionOk="0">
                  <a:moveTo>
                    <a:pt x="0" y="0"/>
                  </a:moveTo>
                  <a:lnTo>
                    <a:pt x="58" y="3781"/>
                  </a:lnTo>
                  <a:lnTo>
                    <a:pt x="22994" y="28682"/>
                  </a:lnTo>
                  <a:lnTo>
                    <a:pt x="22994" y="28682"/>
                  </a:lnTo>
                  <a:lnTo>
                    <a:pt x="22917" y="24830"/>
                  </a:lnTo>
                  <a:lnTo>
                    <a:pt x="22879" y="24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5039;p53">
              <a:extLst>
                <a:ext uri="{FF2B5EF4-FFF2-40B4-BE49-F238E27FC236}">
                  <a16:creationId xmlns:a16="http://schemas.microsoft.com/office/drawing/2014/main" id="{365FD0B3-5EA4-414C-B536-9EF12BCEFE2F}"/>
                </a:ext>
              </a:extLst>
            </p:cNvPr>
            <p:cNvSpPr/>
            <p:nvPr/>
          </p:nvSpPr>
          <p:spPr>
            <a:xfrm>
              <a:off x="1519415" y="3848698"/>
              <a:ext cx="480707" cy="598438"/>
            </a:xfrm>
            <a:custGeom>
              <a:avLst/>
              <a:gdLst/>
              <a:ahLst/>
              <a:cxnLst/>
              <a:rect l="l" t="t" r="r" b="b"/>
              <a:pathLst>
                <a:path w="23245" h="28938" extrusionOk="0">
                  <a:moveTo>
                    <a:pt x="257" y="455"/>
                  </a:moveTo>
                  <a:lnTo>
                    <a:pt x="22910" y="24996"/>
                  </a:lnTo>
                  <a:lnTo>
                    <a:pt x="22994" y="28481"/>
                  </a:lnTo>
                  <a:lnTo>
                    <a:pt x="315" y="3857"/>
                  </a:lnTo>
                  <a:lnTo>
                    <a:pt x="257" y="455"/>
                  </a:lnTo>
                  <a:close/>
                  <a:moveTo>
                    <a:pt x="126" y="0"/>
                  </a:moveTo>
                  <a:cubicBezTo>
                    <a:pt x="62" y="0"/>
                    <a:pt x="0" y="51"/>
                    <a:pt x="0" y="127"/>
                  </a:cubicBezTo>
                  <a:lnTo>
                    <a:pt x="64" y="3915"/>
                  </a:lnTo>
                  <a:cubicBezTo>
                    <a:pt x="64" y="3947"/>
                    <a:pt x="77" y="3973"/>
                    <a:pt x="96" y="3992"/>
                  </a:cubicBezTo>
                  <a:lnTo>
                    <a:pt x="23032" y="28892"/>
                  </a:lnTo>
                  <a:cubicBezTo>
                    <a:pt x="23058" y="28918"/>
                    <a:pt x="23090" y="28931"/>
                    <a:pt x="23122" y="28937"/>
                  </a:cubicBezTo>
                  <a:cubicBezTo>
                    <a:pt x="23141" y="28931"/>
                    <a:pt x="23154" y="28931"/>
                    <a:pt x="23167" y="28924"/>
                  </a:cubicBezTo>
                  <a:cubicBezTo>
                    <a:pt x="23212" y="28905"/>
                    <a:pt x="23244" y="28860"/>
                    <a:pt x="23244" y="28809"/>
                  </a:cubicBezTo>
                  <a:lnTo>
                    <a:pt x="23167" y="24957"/>
                  </a:lnTo>
                  <a:cubicBezTo>
                    <a:pt x="23167" y="24925"/>
                    <a:pt x="23154" y="24899"/>
                    <a:pt x="23135" y="24874"/>
                  </a:cubicBezTo>
                  <a:lnTo>
                    <a:pt x="23097" y="24829"/>
                  </a:lnTo>
                  <a:lnTo>
                    <a:pt x="218" y="44"/>
                  </a:lnTo>
                  <a:cubicBezTo>
                    <a:pt x="192" y="14"/>
                    <a:pt x="159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040;p53">
              <a:extLst>
                <a:ext uri="{FF2B5EF4-FFF2-40B4-BE49-F238E27FC236}">
                  <a16:creationId xmlns:a16="http://schemas.microsoft.com/office/drawing/2014/main" id="{C7D7569B-83BA-4902-AAB1-9C1B3BCAB398}"/>
                </a:ext>
              </a:extLst>
            </p:cNvPr>
            <p:cNvSpPr/>
            <p:nvPr/>
          </p:nvSpPr>
          <p:spPr>
            <a:xfrm>
              <a:off x="1513832" y="3568629"/>
              <a:ext cx="864631" cy="826973"/>
            </a:xfrm>
            <a:custGeom>
              <a:avLst/>
              <a:gdLst/>
              <a:ahLst/>
              <a:cxnLst/>
              <a:rect l="l" t="t" r="r" b="b"/>
              <a:pathLst>
                <a:path w="41810" h="39989" extrusionOk="0">
                  <a:moveTo>
                    <a:pt x="17966" y="0"/>
                  </a:moveTo>
                  <a:cubicBezTo>
                    <a:pt x="17907" y="0"/>
                    <a:pt x="17848" y="14"/>
                    <a:pt x="17795" y="42"/>
                  </a:cubicBezTo>
                  <a:cubicBezTo>
                    <a:pt x="8307" y="5171"/>
                    <a:pt x="1438" y="12432"/>
                    <a:pt x="129" y="13869"/>
                  </a:cubicBezTo>
                  <a:cubicBezTo>
                    <a:pt x="0" y="14004"/>
                    <a:pt x="0" y="14223"/>
                    <a:pt x="129" y="14357"/>
                  </a:cubicBezTo>
                  <a:cubicBezTo>
                    <a:pt x="3390" y="17721"/>
                    <a:pt x="21242" y="37486"/>
                    <a:pt x="23392" y="39867"/>
                  </a:cubicBezTo>
                  <a:cubicBezTo>
                    <a:pt x="23460" y="39947"/>
                    <a:pt x="23559" y="39988"/>
                    <a:pt x="23659" y="39988"/>
                  </a:cubicBezTo>
                  <a:cubicBezTo>
                    <a:pt x="23729" y="39988"/>
                    <a:pt x="23800" y="39968"/>
                    <a:pt x="23861" y="39925"/>
                  </a:cubicBezTo>
                  <a:cubicBezTo>
                    <a:pt x="29722" y="35810"/>
                    <a:pt x="39960" y="26252"/>
                    <a:pt x="41661" y="24660"/>
                  </a:cubicBezTo>
                  <a:cubicBezTo>
                    <a:pt x="41796" y="24532"/>
                    <a:pt x="41809" y="24320"/>
                    <a:pt x="41693" y="24172"/>
                  </a:cubicBezTo>
                  <a:cubicBezTo>
                    <a:pt x="33978" y="14563"/>
                    <a:pt x="19990" y="1718"/>
                    <a:pt x="18212" y="94"/>
                  </a:cubicBezTo>
                  <a:cubicBezTo>
                    <a:pt x="18142" y="32"/>
                    <a:pt x="18054" y="0"/>
                    <a:pt x="17966" y="0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041;p53">
              <a:extLst>
                <a:ext uri="{FF2B5EF4-FFF2-40B4-BE49-F238E27FC236}">
                  <a16:creationId xmlns:a16="http://schemas.microsoft.com/office/drawing/2014/main" id="{B83838FF-2C31-4C67-B732-4F77F69231C2}"/>
                </a:ext>
              </a:extLst>
            </p:cNvPr>
            <p:cNvSpPr/>
            <p:nvPr/>
          </p:nvSpPr>
          <p:spPr>
            <a:xfrm>
              <a:off x="1510916" y="3565940"/>
              <a:ext cx="870463" cy="832329"/>
            </a:xfrm>
            <a:custGeom>
              <a:avLst/>
              <a:gdLst/>
              <a:ahLst/>
              <a:cxnLst/>
              <a:rect l="l" t="t" r="r" b="b"/>
              <a:pathLst>
                <a:path w="42092" h="40248" extrusionOk="0">
                  <a:moveTo>
                    <a:pt x="18115" y="256"/>
                  </a:moveTo>
                  <a:cubicBezTo>
                    <a:pt x="18167" y="256"/>
                    <a:pt x="18225" y="275"/>
                    <a:pt x="18269" y="314"/>
                  </a:cubicBezTo>
                  <a:cubicBezTo>
                    <a:pt x="19855" y="1764"/>
                    <a:pt x="34003" y="14751"/>
                    <a:pt x="41738" y="24386"/>
                  </a:cubicBezTo>
                  <a:cubicBezTo>
                    <a:pt x="41815" y="24482"/>
                    <a:pt x="41802" y="24617"/>
                    <a:pt x="41713" y="24700"/>
                  </a:cubicBezTo>
                  <a:cubicBezTo>
                    <a:pt x="39755" y="26543"/>
                    <a:pt x="29696" y="35908"/>
                    <a:pt x="23931" y="39953"/>
                  </a:cubicBezTo>
                  <a:cubicBezTo>
                    <a:pt x="23890" y="39983"/>
                    <a:pt x="23842" y="39998"/>
                    <a:pt x="23796" y="39998"/>
                  </a:cubicBezTo>
                  <a:cubicBezTo>
                    <a:pt x="23734" y="39998"/>
                    <a:pt x="23673" y="39972"/>
                    <a:pt x="23630" y="39920"/>
                  </a:cubicBezTo>
                  <a:cubicBezTo>
                    <a:pt x="20298" y="36229"/>
                    <a:pt x="3512" y="17646"/>
                    <a:pt x="366" y="14404"/>
                  </a:cubicBezTo>
                  <a:cubicBezTo>
                    <a:pt x="283" y="14314"/>
                    <a:pt x="276" y="14173"/>
                    <a:pt x="360" y="14083"/>
                  </a:cubicBezTo>
                  <a:cubicBezTo>
                    <a:pt x="1644" y="12677"/>
                    <a:pt x="8525" y="5404"/>
                    <a:pt x="18000" y="282"/>
                  </a:cubicBezTo>
                  <a:cubicBezTo>
                    <a:pt x="18032" y="262"/>
                    <a:pt x="18070" y="256"/>
                    <a:pt x="18115" y="256"/>
                  </a:cubicBezTo>
                  <a:close/>
                  <a:moveTo>
                    <a:pt x="18115" y="1"/>
                  </a:moveTo>
                  <a:cubicBezTo>
                    <a:pt x="18033" y="1"/>
                    <a:pt x="17951" y="21"/>
                    <a:pt x="17878" y="63"/>
                  </a:cubicBezTo>
                  <a:cubicBezTo>
                    <a:pt x="8371" y="5199"/>
                    <a:pt x="1464" y="12497"/>
                    <a:pt x="174" y="13910"/>
                  </a:cubicBezTo>
                  <a:cubicBezTo>
                    <a:pt x="0" y="14102"/>
                    <a:pt x="7" y="14391"/>
                    <a:pt x="186" y="14577"/>
                  </a:cubicBezTo>
                  <a:cubicBezTo>
                    <a:pt x="3325" y="17819"/>
                    <a:pt x="20112" y="36390"/>
                    <a:pt x="23443" y="40081"/>
                  </a:cubicBezTo>
                  <a:cubicBezTo>
                    <a:pt x="23533" y="40184"/>
                    <a:pt x="23662" y="40248"/>
                    <a:pt x="23803" y="40248"/>
                  </a:cubicBezTo>
                  <a:cubicBezTo>
                    <a:pt x="23899" y="40248"/>
                    <a:pt x="23995" y="40216"/>
                    <a:pt x="24079" y="40158"/>
                  </a:cubicBezTo>
                  <a:cubicBezTo>
                    <a:pt x="29850" y="36101"/>
                    <a:pt x="39928" y="26722"/>
                    <a:pt x="41886" y="24880"/>
                  </a:cubicBezTo>
                  <a:cubicBezTo>
                    <a:pt x="42072" y="24707"/>
                    <a:pt x="42091" y="24424"/>
                    <a:pt x="41937" y="24225"/>
                  </a:cubicBezTo>
                  <a:cubicBezTo>
                    <a:pt x="34189" y="14571"/>
                    <a:pt x="20028" y="1578"/>
                    <a:pt x="18443" y="127"/>
                  </a:cubicBezTo>
                  <a:cubicBezTo>
                    <a:pt x="18352" y="44"/>
                    <a:pt x="18233" y="1"/>
                    <a:pt x="18115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042;p53">
              <a:extLst>
                <a:ext uri="{FF2B5EF4-FFF2-40B4-BE49-F238E27FC236}">
                  <a16:creationId xmlns:a16="http://schemas.microsoft.com/office/drawing/2014/main" id="{706A4311-F2B4-4489-BDEE-70137F76EADD}"/>
                </a:ext>
              </a:extLst>
            </p:cNvPr>
            <p:cNvSpPr/>
            <p:nvPr/>
          </p:nvSpPr>
          <p:spPr>
            <a:xfrm>
              <a:off x="1505994" y="3840488"/>
              <a:ext cx="41732" cy="25064"/>
            </a:xfrm>
            <a:custGeom>
              <a:avLst/>
              <a:gdLst/>
              <a:ahLst/>
              <a:cxnLst/>
              <a:rect l="l" t="t" r="r" b="b"/>
              <a:pathLst>
                <a:path w="2018" h="1212" extrusionOk="0">
                  <a:moveTo>
                    <a:pt x="561" y="1"/>
                  </a:moveTo>
                  <a:cubicBezTo>
                    <a:pt x="460" y="1"/>
                    <a:pt x="373" y="26"/>
                    <a:pt x="322" y="82"/>
                  </a:cubicBezTo>
                  <a:cubicBezTo>
                    <a:pt x="1" y="435"/>
                    <a:pt x="521" y="1211"/>
                    <a:pt x="521" y="1211"/>
                  </a:cubicBezTo>
                  <a:cubicBezTo>
                    <a:pt x="2018" y="678"/>
                    <a:pt x="1089" y="1"/>
                    <a:pt x="561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043;p53">
              <a:extLst>
                <a:ext uri="{FF2B5EF4-FFF2-40B4-BE49-F238E27FC236}">
                  <a16:creationId xmlns:a16="http://schemas.microsoft.com/office/drawing/2014/main" id="{C9703796-3B07-434D-9EB2-106610173BB7}"/>
                </a:ext>
              </a:extLst>
            </p:cNvPr>
            <p:cNvSpPr/>
            <p:nvPr/>
          </p:nvSpPr>
          <p:spPr>
            <a:xfrm>
              <a:off x="1502809" y="3837882"/>
              <a:ext cx="33481" cy="30317"/>
            </a:xfrm>
            <a:custGeom>
              <a:avLst/>
              <a:gdLst/>
              <a:ahLst/>
              <a:cxnLst/>
              <a:rect l="l" t="t" r="r" b="b"/>
              <a:pathLst>
                <a:path w="1619" h="1466" extrusionOk="0">
                  <a:moveTo>
                    <a:pt x="688" y="251"/>
                  </a:moveTo>
                  <a:cubicBezTo>
                    <a:pt x="696" y="251"/>
                    <a:pt x="705" y="251"/>
                    <a:pt x="713" y="253"/>
                  </a:cubicBezTo>
                  <a:cubicBezTo>
                    <a:pt x="810" y="253"/>
                    <a:pt x="906" y="272"/>
                    <a:pt x="996" y="317"/>
                  </a:cubicBezTo>
                  <a:cubicBezTo>
                    <a:pt x="1182" y="387"/>
                    <a:pt x="1362" y="529"/>
                    <a:pt x="1362" y="683"/>
                  </a:cubicBezTo>
                  <a:cubicBezTo>
                    <a:pt x="1355" y="849"/>
                    <a:pt x="1124" y="1023"/>
                    <a:pt x="726" y="1183"/>
                  </a:cubicBezTo>
                  <a:cubicBezTo>
                    <a:pt x="591" y="952"/>
                    <a:pt x="386" y="490"/>
                    <a:pt x="566" y="291"/>
                  </a:cubicBezTo>
                  <a:cubicBezTo>
                    <a:pt x="603" y="264"/>
                    <a:pt x="645" y="251"/>
                    <a:pt x="688" y="251"/>
                  </a:cubicBezTo>
                  <a:close/>
                  <a:moveTo>
                    <a:pt x="712" y="1"/>
                  </a:moveTo>
                  <a:cubicBezTo>
                    <a:pt x="582" y="1"/>
                    <a:pt x="460" y="34"/>
                    <a:pt x="379" y="124"/>
                  </a:cubicBezTo>
                  <a:cubicBezTo>
                    <a:pt x="1" y="535"/>
                    <a:pt x="514" y="1318"/>
                    <a:pt x="572" y="1408"/>
                  </a:cubicBezTo>
                  <a:cubicBezTo>
                    <a:pt x="598" y="1440"/>
                    <a:pt x="636" y="1466"/>
                    <a:pt x="675" y="1466"/>
                  </a:cubicBezTo>
                  <a:cubicBezTo>
                    <a:pt x="688" y="1466"/>
                    <a:pt x="707" y="1459"/>
                    <a:pt x="720" y="1459"/>
                  </a:cubicBezTo>
                  <a:cubicBezTo>
                    <a:pt x="1304" y="1247"/>
                    <a:pt x="1606" y="984"/>
                    <a:pt x="1612" y="683"/>
                  </a:cubicBezTo>
                  <a:cubicBezTo>
                    <a:pt x="1618" y="394"/>
                    <a:pt x="1349" y="182"/>
                    <a:pt x="1092" y="79"/>
                  </a:cubicBezTo>
                  <a:cubicBezTo>
                    <a:pt x="980" y="34"/>
                    <a:pt x="842" y="1"/>
                    <a:pt x="712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044;p53">
              <a:extLst>
                <a:ext uri="{FF2B5EF4-FFF2-40B4-BE49-F238E27FC236}">
                  <a16:creationId xmlns:a16="http://schemas.microsoft.com/office/drawing/2014/main" id="{8C55FAF0-07D3-41ED-BB7D-C0F1AC7CA21C}"/>
                </a:ext>
              </a:extLst>
            </p:cNvPr>
            <p:cNvSpPr/>
            <p:nvPr/>
          </p:nvSpPr>
          <p:spPr>
            <a:xfrm>
              <a:off x="2354412" y="4055353"/>
              <a:ext cx="23906" cy="19232"/>
            </a:xfrm>
            <a:custGeom>
              <a:avLst/>
              <a:gdLst/>
              <a:ahLst/>
              <a:cxnLst/>
              <a:rect l="l" t="t" r="r" b="b"/>
              <a:pathLst>
                <a:path w="1156" h="930" extrusionOk="0">
                  <a:moveTo>
                    <a:pt x="860" y="1"/>
                  </a:moveTo>
                  <a:cubicBezTo>
                    <a:pt x="860" y="1"/>
                    <a:pt x="180" y="181"/>
                    <a:pt x="77" y="585"/>
                  </a:cubicBezTo>
                  <a:cubicBezTo>
                    <a:pt x="1" y="891"/>
                    <a:pt x="621" y="930"/>
                    <a:pt x="943" y="930"/>
                  </a:cubicBezTo>
                  <a:cubicBezTo>
                    <a:pt x="1054" y="930"/>
                    <a:pt x="1130" y="925"/>
                    <a:pt x="1130" y="925"/>
                  </a:cubicBezTo>
                  <a:cubicBezTo>
                    <a:pt x="1156" y="591"/>
                    <a:pt x="1066" y="264"/>
                    <a:pt x="860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045;p53">
              <a:extLst>
                <a:ext uri="{FF2B5EF4-FFF2-40B4-BE49-F238E27FC236}">
                  <a16:creationId xmlns:a16="http://schemas.microsoft.com/office/drawing/2014/main" id="{17C29C1A-8FDB-4019-9193-3EBEB929C384}"/>
                </a:ext>
              </a:extLst>
            </p:cNvPr>
            <p:cNvSpPr/>
            <p:nvPr/>
          </p:nvSpPr>
          <p:spPr>
            <a:xfrm>
              <a:off x="2352943" y="4052747"/>
              <a:ext cx="28021" cy="24402"/>
            </a:xfrm>
            <a:custGeom>
              <a:avLst/>
              <a:gdLst/>
              <a:ahLst/>
              <a:cxnLst/>
              <a:rect l="l" t="t" r="r" b="b"/>
              <a:pathLst>
                <a:path w="1355" h="1180" extrusionOk="0">
                  <a:moveTo>
                    <a:pt x="880" y="275"/>
                  </a:moveTo>
                  <a:cubicBezTo>
                    <a:pt x="1015" y="467"/>
                    <a:pt x="1079" y="698"/>
                    <a:pt x="1079" y="929"/>
                  </a:cubicBezTo>
                  <a:cubicBezTo>
                    <a:pt x="1055" y="930"/>
                    <a:pt x="1030" y="930"/>
                    <a:pt x="1005" y="930"/>
                  </a:cubicBezTo>
                  <a:cubicBezTo>
                    <a:pt x="715" y="930"/>
                    <a:pt x="365" y="894"/>
                    <a:pt x="277" y="788"/>
                  </a:cubicBezTo>
                  <a:cubicBezTo>
                    <a:pt x="270" y="775"/>
                    <a:pt x="264" y="762"/>
                    <a:pt x="270" y="743"/>
                  </a:cubicBezTo>
                  <a:cubicBezTo>
                    <a:pt x="328" y="506"/>
                    <a:pt x="681" y="345"/>
                    <a:pt x="880" y="275"/>
                  </a:cubicBezTo>
                  <a:close/>
                  <a:moveTo>
                    <a:pt x="931" y="1"/>
                  </a:moveTo>
                  <a:cubicBezTo>
                    <a:pt x="921" y="1"/>
                    <a:pt x="910" y="2"/>
                    <a:pt x="899" y="5"/>
                  </a:cubicBezTo>
                  <a:cubicBezTo>
                    <a:pt x="867" y="11"/>
                    <a:pt x="148" y="210"/>
                    <a:pt x="26" y="685"/>
                  </a:cubicBezTo>
                  <a:cubicBezTo>
                    <a:pt x="1" y="775"/>
                    <a:pt x="20" y="878"/>
                    <a:pt x="84" y="955"/>
                  </a:cubicBezTo>
                  <a:cubicBezTo>
                    <a:pt x="251" y="1148"/>
                    <a:pt x="707" y="1180"/>
                    <a:pt x="989" y="1180"/>
                  </a:cubicBezTo>
                  <a:cubicBezTo>
                    <a:pt x="1092" y="1180"/>
                    <a:pt x="1169" y="1180"/>
                    <a:pt x="1207" y="1173"/>
                  </a:cubicBezTo>
                  <a:cubicBezTo>
                    <a:pt x="1265" y="1173"/>
                    <a:pt x="1316" y="1122"/>
                    <a:pt x="1323" y="1064"/>
                  </a:cubicBezTo>
                  <a:cubicBezTo>
                    <a:pt x="1355" y="698"/>
                    <a:pt x="1252" y="339"/>
                    <a:pt x="1034" y="50"/>
                  </a:cubicBezTo>
                  <a:cubicBezTo>
                    <a:pt x="1009" y="19"/>
                    <a:pt x="971" y="1"/>
                    <a:pt x="931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5046;p53">
              <a:extLst>
                <a:ext uri="{FF2B5EF4-FFF2-40B4-BE49-F238E27FC236}">
                  <a16:creationId xmlns:a16="http://schemas.microsoft.com/office/drawing/2014/main" id="{5337EB1F-9866-4AD7-B416-65AFD512E0F6}"/>
                </a:ext>
              </a:extLst>
            </p:cNvPr>
            <p:cNvSpPr/>
            <p:nvPr/>
          </p:nvSpPr>
          <p:spPr>
            <a:xfrm>
              <a:off x="1510109" y="3555517"/>
              <a:ext cx="864631" cy="826910"/>
            </a:xfrm>
            <a:custGeom>
              <a:avLst/>
              <a:gdLst/>
              <a:ahLst/>
              <a:cxnLst/>
              <a:rect l="l" t="t" r="r" b="b"/>
              <a:pathLst>
                <a:path w="41810" h="39986" extrusionOk="0">
                  <a:moveTo>
                    <a:pt x="17972" y="0"/>
                  </a:moveTo>
                  <a:cubicBezTo>
                    <a:pt x="17911" y="0"/>
                    <a:pt x="17850" y="16"/>
                    <a:pt x="17795" y="47"/>
                  </a:cubicBezTo>
                  <a:cubicBezTo>
                    <a:pt x="16107" y="959"/>
                    <a:pt x="14502" y="1941"/>
                    <a:pt x="12993" y="2942"/>
                  </a:cubicBezTo>
                  <a:cubicBezTo>
                    <a:pt x="8301" y="6075"/>
                    <a:pt x="3987" y="9740"/>
                    <a:pt x="129" y="13862"/>
                  </a:cubicBezTo>
                  <a:cubicBezTo>
                    <a:pt x="1" y="13996"/>
                    <a:pt x="1" y="14215"/>
                    <a:pt x="129" y="14349"/>
                  </a:cubicBezTo>
                  <a:cubicBezTo>
                    <a:pt x="3390" y="17720"/>
                    <a:pt x="21242" y="37484"/>
                    <a:pt x="23386" y="39866"/>
                  </a:cubicBezTo>
                  <a:cubicBezTo>
                    <a:pt x="23457" y="39944"/>
                    <a:pt x="23553" y="39985"/>
                    <a:pt x="23650" y="39985"/>
                  </a:cubicBezTo>
                  <a:cubicBezTo>
                    <a:pt x="23721" y="39985"/>
                    <a:pt x="23792" y="39963"/>
                    <a:pt x="23855" y="39917"/>
                  </a:cubicBezTo>
                  <a:cubicBezTo>
                    <a:pt x="29709" y="35809"/>
                    <a:pt x="39954" y="26251"/>
                    <a:pt x="41655" y="24659"/>
                  </a:cubicBezTo>
                  <a:cubicBezTo>
                    <a:pt x="41790" y="24530"/>
                    <a:pt x="41809" y="24319"/>
                    <a:pt x="41700" y="24171"/>
                  </a:cubicBezTo>
                  <a:lnTo>
                    <a:pt x="41302" y="23683"/>
                  </a:lnTo>
                  <a:cubicBezTo>
                    <a:pt x="33509" y="14138"/>
                    <a:pt x="19965" y="1691"/>
                    <a:pt x="18212" y="92"/>
                  </a:cubicBezTo>
                  <a:cubicBezTo>
                    <a:pt x="18144" y="32"/>
                    <a:pt x="18058" y="0"/>
                    <a:pt x="17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5047;p53">
              <a:extLst>
                <a:ext uri="{FF2B5EF4-FFF2-40B4-BE49-F238E27FC236}">
                  <a16:creationId xmlns:a16="http://schemas.microsoft.com/office/drawing/2014/main" id="{4F686A63-B322-4A58-A21C-C8236AEAE79C}"/>
                </a:ext>
              </a:extLst>
            </p:cNvPr>
            <p:cNvSpPr/>
            <p:nvPr/>
          </p:nvSpPr>
          <p:spPr>
            <a:xfrm>
              <a:off x="1504401" y="3550223"/>
              <a:ext cx="876170" cy="837437"/>
            </a:xfrm>
            <a:custGeom>
              <a:avLst/>
              <a:gdLst/>
              <a:ahLst/>
              <a:cxnLst/>
              <a:rect l="l" t="t" r="r" b="b"/>
              <a:pathLst>
                <a:path w="42368" h="40495" extrusionOk="0">
                  <a:moveTo>
                    <a:pt x="18244" y="509"/>
                  </a:moveTo>
                  <a:cubicBezTo>
                    <a:pt x="18270" y="509"/>
                    <a:pt x="18296" y="522"/>
                    <a:pt x="18315" y="541"/>
                  </a:cubicBezTo>
                  <a:cubicBezTo>
                    <a:pt x="18925" y="1093"/>
                    <a:pt x="33297" y="14201"/>
                    <a:pt x="41379" y="24106"/>
                  </a:cubicBezTo>
                  <a:lnTo>
                    <a:pt x="41771" y="24587"/>
                  </a:lnTo>
                  <a:cubicBezTo>
                    <a:pt x="41809" y="24632"/>
                    <a:pt x="41803" y="24690"/>
                    <a:pt x="41758" y="24729"/>
                  </a:cubicBezTo>
                  <a:cubicBezTo>
                    <a:pt x="40577" y="25846"/>
                    <a:pt x="30017" y="35738"/>
                    <a:pt x="23989" y="39968"/>
                  </a:cubicBezTo>
                  <a:cubicBezTo>
                    <a:pt x="23970" y="39982"/>
                    <a:pt x="23948" y="39988"/>
                    <a:pt x="23927" y="39988"/>
                  </a:cubicBezTo>
                  <a:cubicBezTo>
                    <a:pt x="23898" y="39988"/>
                    <a:pt x="23870" y="39977"/>
                    <a:pt x="23848" y="39955"/>
                  </a:cubicBezTo>
                  <a:cubicBezTo>
                    <a:pt x="20838" y="36611"/>
                    <a:pt x="3730" y="17680"/>
                    <a:pt x="591" y="14432"/>
                  </a:cubicBezTo>
                  <a:cubicBezTo>
                    <a:pt x="553" y="14394"/>
                    <a:pt x="553" y="14329"/>
                    <a:pt x="591" y="14291"/>
                  </a:cubicBezTo>
                  <a:cubicBezTo>
                    <a:pt x="4430" y="10183"/>
                    <a:pt x="8731" y="6536"/>
                    <a:pt x="13411" y="3410"/>
                  </a:cubicBezTo>
                  <a:cubicBezTo>
                    <a:pt x="15002" y="2345"/>
                    <a:pt x="16607" y="1375"/>
                    <a:pt x="18193" y="522"/>
                  </a:cubicBezTo>
                  <a:cubicBezTo>
                    <a:pt x="18212" y="509"/>
                    <a:pt x="18225" y="509"/>
                    <a:pt x="18244" y="509"/>
                  </a:cubicBezTo>
                  <a:close/>
                  <a:moveTo>
                    <a:pt x="18247" y="1"/>
                  </a:moveTo>
                  <a:cubicBezTo>
                    <a:pt x="18145" y="1"/>
                    <a:pt x="18043" y="26"/>
                    <a:pt x="17949" y="79"/>
                  </a:cubicBezTo>
                  <a:cubicBezTo>
                    <a:pt x="16357" y="939"/>
                    <a:pt x="14733" y="1921"/>
                    <a:pt x="13128" y="2987"/>
                  </a:cubicBezTo>
                  <a:cubicBezTo>
                    <a:pt x="8423" y="6138"/>
                    <a:pt x="4096" y="9810"/>
                    <a:pt x="225" y="13944"/>
                  </a:cubicBezTo>
                  <a:cubicBezTo>
                    <a:pt x="1" y="14182"/>
                    <a:pt x="1" y="14548"/>
                    <a:pt x="225" y="14785"/>
                  </a:cubicBezTo>
                  <a:cubicBezTo>
                    <a:pt x="3364" y="18027"/>
                    <a:pt x="20459" y="36944"/>
                    <a:pt x="23476" y="40289"/>
                  </a:cubicBezTo>
                  <a:cubicBezTo>
                    <a:pt x="23591" y="40417"/>
                    <a:pt x="23752" y="40494"/>
                    <a:pt x="23925" y="40494"/>
                  </a:cubicBezTo>
                  <a:cubicBezTo>
                    <a:pt x="24054" y="40494"/>
                    <a:pt x="24176" y="40449"/>
                    <a:pt x="24278" y="40372"/>
                  </a:cubicBezTo>
                  <a:cubicBezTo>
                    <a:pt x="30332" y="36123"/>
                    <a:pt x="40911" y="26211"/>
                    <a:pt x="42105" y="25088"/>
                  </a:cubicBezTo>
                  <a:cubicBezTo>
                    <a:pt x="42336" y="24876"/>
                    <a:pt x="42368" y="24517"/>
                    <a:pt x="42175" y="24273"/>
                  </a:cubicBezTo>
                  <a:lnTo>
                    <a:pt x="41771" y="23779"/>
                  </a:lnTo>
                  <a:cubicBezTo>
                    <a:pt x="33663" y="13848"/>
                    <a:pt x="19265" y="714"/>
                    <a:pt x="18655" y="162"/>
                  </a:cubicBezTo>
                  <a:cubicBezTo>
                    <a:pt x="18541" y="55"/>
                    <a:pt x="18395" y="1"/>
                    <a:pt x="18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5048;p53">
              <a:extLst>
                <a:ext uri="{FF2B5EF4-FFF2-40B4-BE49-F238E27FC236}">
                  <a16:creationId xmlns:a16="http://schemas.microsoft.com/office/drawing/2014/main" id="{9AC14222-8C6E-4EA7-A55C-0BA23178511A}"/>
                </a:ext>
              </a:extLst>
            </p:cNvPr>
            <p:cNvSpPr/>
            <p:nvPr/>
          </p:nvSpPr>
          <p:spPr>
            <a:xfrm>
              <a:off x="1510109" y="3616358"/>
              <a:ext cx="864755" cy="766070"/>
            </a:xfrm>
            <a:custGeom>
              <a:avLst/>
              <a:gdLst/>
              <a:ahLst/>
              <a:cxnLst/>
              <a:rect l="l" t="t" r="r" b="b"/>
              <a:pathLst>
                <a:path w="41816" h="37044" extrusionOk="0">
                  <a:moveTo>
                    <a:pt x="12993" y="0"/>
                  </a:moveTo>
                  <a:cubicBezTo>
                    <a:pt x="8301" y="3133"/>
                    <a:pt x="3987" y="6798"/>
                    <a:pt x="129" y="10920"/>
                  </a:cubicBezTo>
                  <a:cubicBezTo>
                    <a:pt x="1" y="11054"/>
                    <a:pt x="1" y="11273"/>
                    <a:pt x="129" y="11407"/>
                  </a:cubicBezTo>
                  <a:cubicBezTo>
                    <a:pt x="3390" y="14778"/>
                    <a:pt x="21242" y="34542"/>
                    <a:pt x="23386" y="36924"/>
                  </a:cubicBezTo>
                  <a:cubicBezTo>
                    <a:pt x="23457" y="37002"/>
                    <a:pt x="23553" y="37043"/>
                    <a:pt x="23650" y="37043"/>
                  </a:cubicBezTo>
                  <a:cubicBezTo>
                    <a:pt x="23721" y="37043"/>
                    <a:pt x="23792" y="37021"/>
                    <a:pt x="23855" y="36975"/>
                  </a:cubicBezTo>
                  <a:cubicBezTo>
                    <a:pt x="29709" y="32867"/>
                    <a:pt x="39954" y="23309"/>
                    <a:pt x="41655" y="21717"/>
                  </a:cubicBezTo>
                  <a:cubicBezTo>
                    <a:pt x="41796" y="21588"/>
                    <a:pt x="41816" y="21377"/>
                    <a:pt x="41700" y="21229"/>
                  </a:cubicBezTo>
                  <a:lnTo>
                    <a:pt x="41302" y="20741"/>
                  </a:lnTo>
                  <a:cubicBezTo>
                    <a:pt x="34947" y="24939"/>
                    <a:pt x="24586" y="31326"/>
                    <a:pt x="24586" y="31326"/>
                  </a:cubicBezTo>
                  <a:cubicBezTo>
                    <a:pt x="19599" y="27545"/>
                    <a:pt x="4430" y="10618"/>
                    <a:pt x="4430" y="10618"/>
                  </a:cubicBezTo>
                  <a:cubicBezTo>
                    <a:pt x="5303" y="7434"/>
                    <a:pt x="12762" y="225"/>
                    <a:pt x="12993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5049;p53">
              <a:extLst>
                <a:ext uri="{FF2B5EF4-FFF2-40B4-BE49-F238E27FC236}">
                  <a16:creationId xmlns:a16="http://schemas.microsoft.com/office/drawing/2014/main" id="{738E80EE-8A6E-4E9B-96D0-EAF02C171963}"/>
                </a:ext>
              </a:extLst>
            </p:cNvPr>
            <p:cNvSpPr/>
            <p:nvPr/>
          </p:nvSpPr>
          <p:spPr>
            <a:xfrm>
              <a:off x="1631583" y="3657966"/>
              <a:ext cx="321264" cy="292849"/>
            </a:xfrm>
            <a:custGeom>
              <a:avLst/>
              <a:gdLst/>
              <a:ahLst/>
              <a:cxnLst/>
              <a:rect l="l" t="t" r="r" b="b"/>
              <a:pathLst>
                <a:path w="15535" h="14161" extrusionOk="0">
                  <a:moveTo>
                    <a:pt x="10778" y="0"/>
                  </a:moveTo>
                  <a:cubicBezTo>
                    <a:pt x="10661" y="0"/>
                    <a:pt x="10544" y="38"/>
                    <a:pt x="10444" y="113"/>
                  </a:cubicBezTo>
                  <a:cubicBezTo>
                    <a:pt x="8968" y="1230"/>
                    <a:pt x="3268" y="5582"/>
                    <a:pt x="212" y="8798"/>
                  </a:cubicBezTo>
                  <a:cubicBezTo>
                    <a:pt x="20" y="8997"/>
                    <a:pt x="0" y="9306"/>
                    <a:pt x="167" y="9524"/>
                  </a:cubicBezTo>
                  <a:cubicBezTo>
                    <a:pt x="1406" y="11122"/>
                    <a:pt x="2761" y="12624"/>
                    <a:pt x="4224" y="14017"/>
                  </a:cubicBezTo>
                  <a:cubicBezTo>
                    <a:pt x="4329" y="14112"/>
                    <a:pt x="4465" y="14161"/>
                    <a:pt x="4600" y="14161"/>
                  </a:cubicBezTo>
                  <a:cubicBezTo>
                    <a:pt x="4722" y="14161"/>
                    <a:pt x="4843" y="14122"/>
                    <a:pt x="4943" y="14043"/>
                  </a:cubicBezTo>
                  <a:cubicBezTo>
                    <a:pt x="6567" y="12759"/>
                    <a:pt x="13038" y="7579"/>
                    <a:pt x="15336" y="5056"/>
                  </a:cubicBezTo>
                  <a:cubicBezTo>
                    <a:pt x="15535" y="4838"/>
                    <a:pt x="15535" y="4504"/>
                    <a:pt x="15336" y="4286"/>
                  </a:cubicBezTo>
                  <a:cubicBezTo>
                    <a:pt x="14508" y="3419"/>
                    <a:pt x="12415" y="1249"/>
                    <a:pt x="11144" y="139"/>
                  </a:cubicBezTo>
                  <a:cubicBezTo>
                    <a:pt x="11039" y="47"/>
                    <a:pt x="10909" y="0"/>
                    <a:pt x="10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5050;p53">
              <a:extLst>
                <a:ext uri="{FF2B5EF4-FFF2-40B4-BE49-F238E27FC236}">
                  <a16:creationId xmlns:a16="http://schemas.microsoft.com/office/drawing/2014/main" id="{E4BBAEE5-C2A6-4EA3-A651-1943E112B141}"/>
                </a:ext>
              </a:extLst>
            </p:cNvPr>
            <p:cNvSpPr/>
            <p:nvPr/>
          </p:nvSpPr>
          <p:spPr>
            <a:xfrm>
              <a:off x="1626413" y="3653272"/>
              <a:ext cx="331480" cy="302280"/>
            </a:xfrm>
            <a:custGeom>
              <a:avLst/>
              <a:gdLst/>
              <a:ahLst/>
              <a:cxnLst/>
              <a:rect l="l" t="t" r="r" b="b"/>
              <a:pathLst>
                <a:path w="16029" h="14617" extrusionOk="0">
                  <a:moveTo>
                    <a:pt x="11027" y="458"/>
                  </a:moveTo>
                  <a:cubicBezTo>
                    <a:pt x="11103" y="458"/>
                    <a:pt x="11180" y="485"/>
                    <a:pt x="11240" y="539"/>
                  </a:cubicBezTo>
                  <a:cubicBezTo>
                    <a:pt x="12511" y="1650"/>
                    <a:pt x="14585" y="3800"/>
                    <a:pt x="15413" y="4673"/>
                  </a:cubicBezTo>
                  <a:cubicBezTo>
                    <a:pt x="15535" y="4802"/>
                    <a:pt x="15535" y="5001"/>
                    <a:pt x="15413" y="5129"/>
                  </a:cubicBezTo>
                  <a:cubicBezTo>
                    <a:pt x="13076" y="7697"/>
                    <a:pt x="6374" y="13044"/>
                    <a:pt x="5052" y="14090"/>
                  </a:cubicBezTo>
                  <a:cubicBezTo>
                    <a:pt x="4992" y="14138"/>
                    <a:pt x="4918" y="14162"/>
                    <a:pt x="4845" y="14162"/>
                  </a:cubicBezTo>
                  <a:cubicBezTo>
                    <a:pt x="4769" y="14162"/>
                    <a:pt x="4693" y="14136"/>
                    <a:pt x="4635" y="14084"/>
                  </a:cubicBezTo>
                  <a:cubicBezTo>
                    <a:pt x="3178" y="12697"/>
                    <a:pt x="1829" y="11202"/>
                    <a:pt x="603" y="9610"/>
                  </a:cubicBezTo>
                  <a:lnTo>
                    <a:pt x="597" y="9610"/>
                  </a:lnTo>
                  <a:cubicBezTo>
                    <a:pt x="501" y="9481"/>
                    <a:pt x="514" y="9301"/>
                    <a:pt x="623" y="9186"/>
                  </a:cubicBezTo>
                  <a:cubicBezTo>
                    <a:pt x="3749" y="5899"/>
                    <a:pt x="9674" y="1393"/>
                    <a:pt x="10829" y="526"/>
                  </a:cubicBezTo>
                  <a:cubicBezTo>
                    <a:pt x="10887" y="481"/>
                    <a:pt x="10957" y="458"/>
                    <a:pt x="11027" y="458"/>
                  </a:cubicBezTo>
                  <a:close/>
                  <a:moveTo>
                    <a:pt x="11029" y="0"/>
                  </a:moveTo>
                  <a:cubicBezTo>
                    <a:pt x="10862" y="0"/>
                    <a:pt x="10694" y="54"/>
                    <a:pt x="10553" y="160"/>
                  </a:cubicBezTo>
                  <a:cubicBezTo>
                    <a:pt x="9398" y="1033"/>
                    <a:pt x="3441" y="5559"/>
                    <a:pt x="302" y="8865"/>
                  </a:cubicBezTo>
                  <a:cubicBezTo>
                    <a:pt x="26" y="9147"/>
                    <a:pt x="0" y="9584"/>
                    <a:pt x="238" y="9892"/>
                  </a:cubicBezTo>
                  <a:cubicBezTo>
                    <a:pt x="1483" y="11497"/>
                    <a:pt x="2844" y="13012"/>
                    <a:pt x="4320" y="14418"/>
                  </a:cubicBezTo>
                  <a:cubicBezTo>
                    <a:pt x="4461" y="14546"/>
                    <a:pt x="4654" y="14617"/>
                    <a:pt x="4847" y="14617"/>
                  </a:cubicBezTo>
                  <a:cubicBezTo>
                    <a:pt x="5026" y="14617"/>
                    <a:pt x="5193" y="14559"/>
                    <a:pt x="5334" y="14450"/>
                  </a:cubicBezTo>
                  <a:cubicBezTo>
                    <a:pt x="6657" y="13397"/>
                    <a:pt x="13391" y="8030"/>
                    <a:pt x="15746" y="5437"/>
                  </a:cubicBezTo>
                  <a:cubicBezTo>
                    <a:pt x="16029" y="5135"/>
                    <a:pt x="16029" y="4660"/>
                    <a:pt x="15746" y="4359"/>
                  </a:cubicBezTo>
                  <a:cubicBezTo>
                    <a:pt x="14912" y="3479"/>
                    <a:pt x="12826" y="1316"/>
                    <a:pt x="11542" y="193"/>
                  </a:cubicBezTo>
                  <a:cubicBezTo>
                    <a:pt x="11397" y="65"/>
                    <a:pt x="11214" y="0"/>
                    <a:pt x="110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5051;p53">
              <a:extLst>
                <a:ext uri="{FF2B5EF4-FFF2-40B4-BE49-F238E27FC236}">
                  <a16:creationId xmlns:a16="http://schemas.microsoft.com/office/drawing/2014/main" id="{BBF13339-CAE1-4004-A927-03A6F76B447E}"/>
                </a:ext>
              </a:extLst>
            </p:cNvPr>
            <p:cNvSpPr/>
            <p:nvPr/>
          </p:nvSpPr>
          <p:spPr>
            <a:xfrm>
              <a:off x="1504401" y="3883440"/>
              <a:ext cx="92295" cy="133076"/>
            </a:xfrm>
            <a:custGeom>
              <a:avLst/>
              <a:gdLst/>
              <a:ahLst/>
              <a:cxnLst/>
              <a:rect l="l" t="t" r="r" b="b"/>
              <a:pathLst>
                <a:path w="4463" h="6435" extrusionOk="0">
                  <a:moveTo>
                    <a:pt x="3258" y="0"/>
                  </a:moveTo>
                  <a:cubicBezTo>
                    <a:pt x="2603" y="0"/>
                    <a:pt x="1918" y="443"/>
                    <a:pt x="1214" y="1317"/>
                  </a:cubicBezTo>
                  <a:cubicBezTo>
                    <a:pt x="1" y="2825"/>
                    <a:pt x="148" y="5136"/>
                    <a:pt x="1079" y="6035"/>
                  </a:cubicBezTo>
                  <a:cubicBezTo>
                    <a:pt x="1339" y="6295"/>
                    <a:pt x="1685" y="6435"/>
                    <a:pt x="2039" y="6435"/>
                  </a:cubicBezTo>
                  <a:cubicBezTo>
                    <a:pt x="2184" y="6435"/>
                    <a:pt x="2330" y="6411"/>
                    <a:pt x="2472" y="6362"/>
                  </a:cubicBezTo>
                  <a:cubicBezTo>
                    <a:pt x="2793" y="6260"/>
                    <a:pt x="3088" y="6093"/>
                    <a:pt x="3339" y="5868"/>
                  </a:cubicBezTo>
                  <a:cubicBezTo>
                    <a:pt x="3570" y="5637"/>
                    <a:pt x="3365" y="5298"/>
                    <a:pt x="3102" y="5298"/>
                  </a:cubicBezTo>
                  <a:cubicBezTo>
                    <a:pt x="3037" y="5298"/>
                    <a:pt x="2969" y="5319"/>
                    <a:pt x="2902" y="5367"/>
                  </a:cubicBezTo>
                  <a:cubicBezTo>
                    <a:pt x="2585" y="5644"/>
                    <a:pt x="2298" y="5783"/>
                    <a:pt x="2043" y="5783"/>
                  </a:cubicBezTo>
                  <a:cubicBezTo>
                    <a:pt x="1861" y="5783"/>
                    <a:pt x="1695" y="5711"/>
                    <a:pt x="1548" y="5566"/>
                  </a:cubicBezTo>
                  <a:cubicBezTo>
                    <a:pt x="906" y="4957"/>
                    <a:pt x="707" y="3031"/>
                    <a:pt x="1740" y="1747"/>
                  </a:cubicBezTo>
                  <a:cubicBezTo>
                    <a:pt x="2459" y="855"/>
                    <a:pt x="2973" y="681"/>
                    <a:pt x="3275" y="681"/>
                  </a:cubicBezTo>
                  <a:cubicBezTo>
                    <a:pt x="3480" y="688"/>
                    <a:pt x="3679" y="778"/>
                    <a:pt x="3814" y="932"/>
                  </a:cubicBezTo>
                  <a:cubicBezTo>
                    <a:pt x="3879" y="1020"/>
                    <a:pt x="3979" y="1067"/>
                    <a:pt x="4080" y="1067"/>
                  </a:cubicBezTo>
                  <a:cubicBezTo>
                    <a:pt x="4148" y="1067"/>
                    <a:pt x="4217" y="1046"/>
                    <a:pt x="4276" y="1002"/>
                  </a:cubicBezTo>
                  <a:cubicBezTo>
                    <a:pt x="4424" y="900"/>
                    <a:pt x="4462" y="688"/>
                    <a:pt x="4353" y="540"/>
                  </a:cubicBezTo>
                  <a:cubicBezTo>
                    <a:pt x="4103" y="213"/>
                    <a:pt x="3717" y="14"/>
                    <a:pt x="3300" y="1"/>
                  </a:cubicBezTo>
                  <a:cubicBezTo>
                    <a:pt x="3286" y="1"/>
                    <a:pt x="3272" y="0"/>
                    <a:pt x="3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5052;p53">
              <a:extLst>
                <a:ext uri="{FF2B5EF4-FFF2-40B4-BE49-F238E27FC236}">
                  <a16:creationId xmlns:a16="http://schemas.microsoft.com/office/drawing/2014/main" id="{61676470-F35C-4700-808A-87C1F74548F0}"/>
                </a:ext>
              </a:extLst>
            </p:cNvPr>
            <p:cNvSpPr/>
            <p:nvPr/>
          </p:nvSpPr>
          <p:spPr>
            <a:xfrm>
              <a:off x="1546361" y="3927509"/>
              <a:ext cx="93474" cy="133076"/>
            </a:xfrm>
            <a:custGeom>
              <a:avLst/>
              <a:gdLst/>
              <a:ahLst/>
              <a:cxnLst/>
              <a:rect l="l" t="t" r="r" b="b"/>
              <a:pathLst>
                <a:path w="4520" h="6435" extrusionOk="0">
                  <a:moveTo>
                    <a:pt x="3258" y="1"/>
                  </a:moveTo>
                  <a:cubicBezTo>
                    <a:pt x="2603" y="1"/>
                    <a:pt x="1924" y="443"/>
                    <a:pt x="1213" y="1317"/>
                  </a:cubicBezTo>
                  <a:cubicBezTo>
                    <a:pt x="0" y="2832"/>
                    <a:pt x="148" y="5137"/>
                    <a:pt x="1079" y="6035"/>
                  </a:cubicBezTo>
                  <a:cubicBezTo>
                    <a:pt x="1338" y="6295"/>
                    <a:pt x="1685" y="6435"/>
                    <a:pt x="2038" y="6435"/>
                  </a:cubicBezTo>
                  <a:cubicBezTo>
                    <a:pt x="2183" y="6435"/>
                    <a:pt x="2330" y="6411"/>
                    <a:pt x="2472" y="6363"/>
                  </a:cubicBezTo>
                  <a:cubicBezTo>
                    <a:pt x="2793" y="6260"/>
                    <a:pt x="3088" y="6093"/>
                    <a:pt x="3338" y="5868"/>
                  </a:cubicBezTo>
                  <a:cubicBezTo>
                    <a:pt x="3357" y="5856"/>
                    <a:pt x="3370" y="5843"/>
                    <a:pt x="3383" y="5830"/>
                  </a:cubicBezTo>
                  <a:cubicBezTo>
                    <a:pt x="3619" y="5584"/>
                    <a:pt x="3393" y="5256"/>
                    <a:pt x="3135" y="5256"/>
                  </a:cubicBezTo>
                  <a:cubicBezTo>
                    <a:pt x="3056" y="5256"/>
                    <a:pt x="2974" y="5287"/>
                    <a:pt x="2902" y="5361"/>
                  </a:cubicBezTo>
                  <a:cubicBezTo>
                    <a:pt x="2580" y="5638"/>
                    <a:pt x="2292" y="5776"/>
                    <a:pt x="2039" y="5776"/>
                  </a:cubicBezTo>
                  <a:cubicBezTo>
                    <a:pt x="1858" y="5776"/>
                    <a:pt x="1694" y="5706"/>
                    <a:pt x="1547" y="5567"/>
                  </a:cubicBezTo>
                  <a:cubicBezTo>
                    <a:pt x="905" y="4950"/>
                    <a:pt x="700" y="3031"/>
                    <a:pt x="1740" y="1747"/>
                  </a:cubicBezTo>
                  <a:cubicBezTo>
                    <a:pt x="2452" y="855"/>
                    <a:pt x="2966" y="675"/>
                    <a:pt x="3274" y="675"/>
                  </a:cubicBezTo>
                  <a:cubicBezTo>
                    <a:pt x="3479" y="682"/>
                    <a:pt x="3678" y="771"/>
                    <a:pt x="3813" y="932"/>
                  </a:cubicBezTo>
                  <a:cubicBezTo>
                    <a:pt x="3886" y="1025"/>
                    <a:pt x="3978" y="1063"/>
                    <a:pt x="4068" y="1063"/>
                  </a:cubicBezTo>
                  <a:cubicBezTo>
                    <a:pt x="4301" y="1063"/>
                    <a:pt x="4519" y="800"/>
                    <a:pt x="4352" y="540"/>
                  </a:cubicBezTo>
                  <a:cubicBezTo>
                    <a:pt x="4102" y="213"/>
                    <a:pt x="3717" y="14"/>
                    <a:pt x="3300" y="1"/>
                  </a:cubicBezTo>
                  <a:cubicBezTo>
                    <a:pt x="3286" y="1"/>
                    <a:pt x="3272" y="1"/>
                    <a:pt x="3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5053;p53">
              <a:extLst>
                <a:ext uri="{FF2B5EF4-FFF2-40B4-BE49-F238E27FC236}">
                  <a16:creationId xmlns:a16="http://schemas.microsoft.com/office/drawing/2014/main" id="{C6A486F9-3310-46F0-9A4F-4AAD545D3B88}"/>
                </a:ext>
              </a:extLst>
            </p:cNvPr>
            <p:cNvSpPr/>
            <p:nvPr/>
          </p:nvSpPr>
          <p:spPr>
            <a:xfrm>
              <a:off x="1593739" y="3983407"/>
              <a:ext cx="92295" cy="133117"/>
            </a:xfrm>
            <a:custGeom>
              <a:avLst/>
              <a:gdLst/>
              <a:ahLst/>
              <a:cxnLst/>
              <a:rect l="l" t="t" r="r" b="b"/>
              <a:pathLst>
                <a:path w="4463" h="6437" extrusionOk="0">
                  <a:moveTo>
                    <a:pt x="3279" y="0"/>
                  </a:moveTo>
                  <a:cubicBezTo>
                    <a:pt x="2619" y="0"/>
                    <a:pt x="1929" y="443"/>
                    <a:pt x="1221" y="1317"/>
                  </a:cubicBezTo>
                  <a:cubicBezTo>
                    <a:pt x="1" y="2832"/>
                    <a:pt x="155" y="5136"/>
                    <a:pt x="1086" y="6035"/>
                  </a:cubicBezTo>
                  <a:cubicBezTo>
                    <a:pt x="1343" y="6296"/>
                    <a:pt x="1692" y="6437"/>
                    <a:pt x="2048" y="6437"/>
                  </a:cubicBezTo>
                  <a:cubicBezTo>
                    <a:pt x="2190" y="6437"/>
                    <a:pt x="2333" y="6414"/>
                    <a:pt x="2472" y="6369"/>
                  </a:cubicBezTo>
                  <a:cubicBezTo>
                    <a:pt x="2800" y="6259"/>
                    <a:pt x="3095" y="6093"/>
                    <a:pt x="3345" y="5861"/>
                  </a:cubicBezTo>
                  <a:cubicBezTo>
                    <a:pt x="3365" y="5855"/>
                    <a:pt x="3377" y="5842"/>
                    <a:pt x="3390" y="5829"/>
                  </a:cubicBezTo>
                  <a:cubicBezTo>
                    <a:pt x="3626" y="5584"/>
                    <a:pt x="3400" y="5253"/>
                    <a:pt x="3144" y="5253"/>
                  </a:cubicBezTo>
                  <a:cubicBezTo>
                    <a:pt x="3064" y="5253"/>
                    <a:pt x="2982" y="5285"/>
                    <a:pt x="2909" y="5361"/>
                  </a:cubicBezTo>
                  <a:cubicBezTo>
                    <a:pt x="2591" y="5641"/>
                    <a:pt x="2304" y="5780"/>
                    <a:pt x="2050" y="5780"/>
                  </a:cubicBezTo>
                  <a:cubicBezTo>
                    <a:pt x="1867" y="5780"/>
                    <a:pt x="1702" y="5708"/>
                    <a:pt x="1554" y="5566"/>
                  </a:cubicBezTo>
                  <a:cubicBezTo>
                    <a:pt x="912" y="4956"/>
                    <a:pt x="707" y="3031"/>
                    <a:pt x="1747" y="1747"/>
                  </a:cubicBezTo>
                  <a:cubicBezTo>
                    <a:pt x="2459" y="854"/>
                    <a:pt x="2973" y="681"/>
                    <a:pt x="3281" y="681"/>
                  </a:cubicBezTo>
                  <a:cubicBezTo>
                    <a:pt x="3487" y="681"/>
                    <a:pt x="3686" y="771"/>
                    <a:pt x="3820" y="931"/>
                  </a:cubicBezTo>
                  <a:cubicBezTo>
                    <a:pt x="3887" y="1021"/>
                    <a:pt x="3989" y="1068"/>
                    <a:pt x="4092" y="1068"/>
                  </a:cubicBezTo>
                  <a:cubicBezTo>
                    <a:pt x="4158" y="1068"/>
                    <a:pt x="4225" y="1049"/>
                    <a:pt x="4283" y="1008"/>
                  </a:cubicBezTo>
                  <a:cubicBezTo>
                    <a:pt x="4430" y="899"/>
                    <a:pt x="4462" y="694"/>
                    <a:pt x="4360" y="546"/>
                  </a:cubicBezTo>
                  <a:cubicBezTo>
                    <a:pt x="4103" y="219"/>
                    <a:pt x="3718" y="20"/>
                    <a:pt x="3307" y="1"/>
                  </a:cubicBezTo>
                  <a:cubicBezTo>
                    <a:pt x="3297" y="0"/>
                    <a:pt x="3288" y="0"/>
                    <a:pt x="3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5054;p53">
              <a:extLst>
                <a:ext uri="{FF2B5EF4-FFF2-40B4-BE49-F238E27FC236}">
                  <a16:creationId xmlns:a16="http://schemas.microsoft.com/office/drawing/2014/main" id="{3DBA82F0-1F73-4D4E-A2E0-814745F32D62}"/>
                </a:ext>
              </a:extLst>
            </p:cNvPr>
            <p:cNvSpPr/>
            <p:nvPr/>
          </p:nvSpPr>
          <p:spPr>
            <a:xfrm>
              <a:off x="1637291" y="4027063"/>
              <a:ext cx="92274" cy="133096"/>
            </a:xfrm>
            <a:custGeom>
              <a:avLst/>
              <a:gdLst/>
              <a:ahLst/>
              <a:cxnLst/>
              <a:rect l="l" t="t" r="r" b="b"/>
              <a:pathLst>
                <a:path w="4462" h="6436" extrusionOk="0">
                  <a:moveTo>
                    <a:pt x="3265" y="1"/>
                  </a:moveTo>
                  <a:cubicBezTo>
                    <a:pt x="2610" y="1"/>
                    <a:pt x="1924" y="444"/>
                    <a:pt x="1220" y="1318"/>
                  </a:cubicBezTo>
                  <a:cubicBezTo>
                    <a:pt x="0" y="2832"/>
                    <a:pt x="148" y="5137"/>
                    <a:pt x="1085" y="6036"/>
                  </a:cubicBezTo>
                  <a:cubicBezTo>
                    <a:pt x="1340" y="6295"/>
                    <a:pt x="1685" y="6435"/>
                    <a:pt x="2039" y="6435"/>
                  </a:cubicBezTo>
                  <a:cubicBezTo>
                    <a:pt x="2184" y="6435"/>
                    <a:pt x="2330" y="6412"/>
                    <a:pt x="2472" y="6363"/>
                  </a:cubicBezTo>
                  <a:cubicBezTo>
                    <a:pt x="2793" y="6260"/>
                    <a:pt x="3088" y="6087"/>
                    <a:pt x="3345" y="5862"/>
                  </a:cubicBezTo>
                  <a:cubicBezTo>
                    <a:pt x="3575" y="5627"/>
                    <a:pt x="3369" y="5289"/>
                    <a:pt x="3106" y="5289"/>
                  </a:cubicBezTo>
                  <a:cubicBezTo>
                    <a:pt x="3040" y="5289"/>
                    <a:pt x="2969" y="5311"/>
                    <a:pt x="2902" y="5362"/>
                  </a:cubicBezTo>
                  <a:cubicBezTo>
                    <a:pt x="2584" y="5639"/>
                    <a:pt x="2296" y="5776"/>
                    <a:pt x="2041" y="5776"/>
                  </a:cubicBezTo>
                  <a:cubicBezTo>
                    <a:pt x="1859" y="5776"/>
                    <a:pt x="1694" y="5706"/>
                    <a:pt x="1547" y="5567"/>
                  </a:cubicBezTo>
                  <a:cubicBezTo>
                    <a:pt x="912" y="4951"/>
                    <a:pt x="707" y="3031"/>
                    <a:pt x="1740" y="1748"/>
                  </a:cubicBezTo>
                  <a:cubicBezTo>
                    <a:pt x="2459" y="855"/>
                    <a:pt x="2972" y="676"/>
                    <a:pt x="3274" y="676"/>
                  </a:cubicBezTo>
                  <a:cubicBezTo>
                    <a:pt x="3486" y="676"/>
                    <a:pt x="3679" y="772"/>
                    <a:pt x="3813" y="926"/>
                  </a:cubicBezTo>
                  <a:cubicBezTo>
                    <a:pt x="3880" y="1016"/>
                    <a:pt x="3982" y="1063"/>
                    <a:pt x="4085" y="1063"/>
                  </a:cubicBezTo>
                  <a:cubicBezTo>
                    <a:pt x="4151" y="1063"/>
                    <a:pt x="4218" y="1043"/>
                    <a:pt x="4276" y="1003"/>
                  </a:cubicBezTo>
                  <a:cubicBezTo>
                    <a:pt x="4430" y="894"/>
                    <a:pt x="4462" y="688"/>
                    <a:pt x="4353" y="541"/>
                  </a:cubicBezTo>
                  <a:cubicBezTo>
                    <a:pt x="4102" y="213"/>
                    <a:pt x="3717" y="14"/>
                    <a:pt x="3306" y="2"/>
                  </a:cubicBezTo>
                  <a:cubicBezTo>
                    <a:pt x="3292" y="1"/>
                    <a:pt x="3278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5055;p53">
              <a:extLst>
                <a:ext uri="{FF2B5EF4-FFF2-40B4-BE49-F238E27FC236}">
                  <a16:creationId xmlns:a16="http://schemas.microsoft.com/office/drawing/2014/main" id="{702C3805-E6A6-410D-827E-ADA55042BDB0}"/>
                </a:ext>
              </a:extLst>
            </p:cNvPr>
            <p:cNvSpPr/>
            <p:nvPr/>
          </p:nvSpPr>
          <p:spPr>
            <a:xfrm>
              <a:off x="1683346" y="4078184"/>
              <a:ext cx="94259" cy="133076"/>
            </a:xfrm>
            <a:custGeom>
              <a:avLst/>
              <a:gdLst/>
              <a:ahLst/>
              <a:cxnLst/>
              <a:rect l="l" t="t" r="r" b="b"/>
              <a:pathLst>
                <a:path w="4558" h="6435" extrusionOk="0">
                  <a:moveTo>
                    <a:pt x="3265" y="0"/>
                  </a:moveTo>
                  <a:cubicBezTo>
                    <a:pt x="2610" y="0"/>
                    <a:pt x="1924" y="443"/>
                    <a:pt x="1221" y="1317"/>
                  </a:cubicBezTo>
                  <a:cubicBezTo>
                    <a:pt x="1" y="2832"/>
                    <a:pt x="149" y="5136"/>
                    <a:pt x="1086" y="6035"/>
                  </a:cubicBezTo>
                  <a:cubicBezTo>
                    <a:pt x="1341" y="6295"/>
                    <a:pt x="1686" y="6435"/>
                    <a:pt x="2039" y="6435"/>
                  </a:cubicBezTo>
                  <a:cubicBezTo>
                    <a:pt x="2184" y="6435"/>
                    <a:pt x="2330" y="6411"/>
                    <a:pt x="2472" y="6362"/>
                  </a:cubicBezTo>
                  <a:cubicBezTo>
                    <a:pt x="2793" y="6260"/>
                    <a:pt x="3089" y="6086"/>
                    <a:pt x="3345" y="5862"/>
                  </a:cubicBezTo>
                  <a:cubicBezTo>
                    <a:pt x="3358" y="5855"/>
                    <a:pt x="3371" y="5843"/>
                    <a:pt x="3384" y="5830"/>
                  </a:cubicBezTo>
                  <a:cubicBezTo>
                    <a:pt x="3624" y="5585"/>
                    <a:pt x="3400" y="5253"/>
                    <a:pt x="3141" y="5253"/>
                  </a:cubicBezTo>
                  <a:cubicBezTo>
                    <a:pt x="3060" y="5253"/>
                    <a:pt x="2977" y="5285"/>
                    <a:pt x="2902" y="5361"/>
                  </a:cubicBezTo>
                  <a:cubicBezTo>
                    <a:pt x="2585" y="5637"/>
                    <a:pt x="2298" y="5777"/>
                    <a:pt x="2044" y="5777"/>
                  </a:cubicBezTo>
                  <a:cubicBezTo>
                    <a:pt x="1861" y="5777"/>
                    <a:pt x="1696" y="5705"/>
                    <a:pt x="1548" y="5560"/>
                  </a:cubicBezTo>
                  <a:cubicBezTo>
                    <a:pt x="912" y="4950"/>
                    <a:pt x="707" y="3031"/>
                    <a:pt x="1740" y="1741"/>
                  </a:cubicBezTo>
                  <a:cubicBezTo>
                    <a:pt x="2459" y="855"/>
                    <a:pt x="2973" y="675"/>
                    <a:pt x="3275" y="675"/>
                  </a:cubicBezTo>
                  <a:cubicBezTo>
                    <a:pt x="3487" y="681"/>
                    <a:pt x="3679" y="771"/>
                    <a:pt x="3814" y="932"/>
                  </a:cubicBezTo>
                  <a:cubicBezTo>
                    <a:pt x="3888" y="1037"/>
                    <a:pt x="3986" y="1080"/>
                    <a:pt x="4081" y="1080"/>
                  </a:cubicBezTo>
                  <a:cubicBezTo>
                    <a:pt x="4325" y="1080"/>
                    <a:pt x="4558" y="798"/>
                    <a:pt x="4360" y="540"/>
                  </a:cubicBezTo>
                  <a:cubicBezTo>
                    <a:pt x="4103" y="213"/>
                    <a:pt x="3718" y="14"/>
                    <a:pt x="3307" y="1"/>
                  </a:cubicBezTo>
                  <a:cubicBezTo>
                    <a:pt x="3293" y="1"/>
                    <a:pt x="3279" y="0"/>
                    <a:pt x="3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5056;p53">
              <a:extLst>
                <a:ext uri="{FF2B5EF4-FFF2-40B4-BE49-F238E27FC236}">
                  <a16:creationId xmlns:a16="http://schemas.microsoft.com/office/drawing/2014/main" id="{C74D2739-33D2-4B60-ABA3-7D094103C375}"/>
                </a:ext>
              </a:extLst>
            </p:cNvPr>
            <p:cNvSpPr/>
            <p:nvPr/>
          </p:nvSpPr>
          <p:spPr>
            <a:xfrm>
              <a:off x="1730620" y="4125438"/>
              <a:ext cx="93618" cy="133076"/>
            </a:xfrm>
            <a:custGeom>
              <a:avLst/>
              <a:gdLst/>
              <a:ahLst/>
              <a:cxnLst/>
              <a:rect l="l" t="t" r="r" b="b"/>
              <a:pathLst>
                <a:path w="4527" h="6435" extrusionOk="0">
                  <a:moveTo>
                    <a:pt x="3264" y="1"/>
                  </a:moveTo>
                  <a:cubicBezTo>
                    <a:pt x="2609" y="1"/>
                    <a:pt x="1924" y="444"/>
                    <a:pt x="1220" y="1317"/>
                  </a:cubicBezTo>
                  <a:cubicBezTo>
                    <a:pt x="0" y="2832"/>
                    <a:pt x="148" y="5137"/>
                    <a:pt x="1085" y="6035"/>
                  </a:cubicBezTo>
                  <a:cubicBezTo>
                    <a:pt x="1340" y="6295"/>
                    <a:pt x="1685" y="6435"/>
                    <a:pt x="2038" y="6435"/>
                  </a:cubicBezTo>
                  <a:cubicBezTo>
                    <a:pt x="2183" y="6435"/>
                    <a:pt x="2330" y="6411"/>
                    <a:pt x="2472" y="6363"/>
                  </a:cubicBezTo>
                  <a:cubicBezTo>
                    <a:pt x="2792" y="6260"/>
                    <a:pt x="3088" y="6087"/>
                    <a:pt x="3338" y="5862"/>
                  </a:cubicBezTo>
                  <a:cubicBezTo>
                    <a:pt x="3569" y="5626"/>
                    <a:pt x="3365" y="5291"/>
                    <a:pt x="3103" y="5291"/>
                  </a:cubicBezTo>
                  <a:cubicBezTo>
                    <a:pt x="3038" y="5291"/>
                    <a:pt x="2969" y="5312"/>
                    <a:pt x="2902" y="5361"/>
                  </a:cubicBezTo>
                  <a:cubicBezTo>
                    <a:pt x="2583" y="5638"/>
                    <a:pt x="2296" y="5776"/>
                    <a:pt x="2041" y="5776"/>
                  </a:cubicBezTo>
                  <a:cubicBezTo>
                    <a:pt x="1859" y="5776"/>
                    <a:pt x="1694" y="5706"/>
                    <a:pt x="1547" y="5567"/>
                  </a:cubicBezTo>
                  <a:cubicBezTo>
                    <a:pt x="905" y="4950"/>
                    <a:pt x="706" y="3031"/>
                    <a:pt x="1740" y="1747"/>
                  </a:cubicBezTo>
                  <a:cubicBezTo>
                    <a:pt x="2459" y="855"/>
                    <a:pt x="2972" y="675"/>
                    <a:pt x="3274" y="675"/>
                  </a:cubicBezTo>
                  <a:cubicBezTo>
                    <a:pt x="3479" y="682"/>
                    <a:pt x="3678" y="772"/>
                    <a:pt x="3813" y="932"/>
                  </a:cubicBezTo>
                  <a:cubicBezTo>
                    <a:pt x="3886" y="1024"/>
                    <a:pt x="3977" y="1062"/>
                    <a:pt x="4067" y="1062"/>
                  </a:cubicBezTo>
                  <a:cubicBezTo>
                    <a:pt x="4303" y="1062"/>
                    <a:pt x="4526" y="796"/>
                    <a:pt x="4359" y="540"/>
                  </a:cubicBezTo>
                  <a:cubicBezTo>
                    <a:pt x="4102" y="213"/>
                    <a:pt x="3717" y="14"/>
                    <a:pt x="3306" y="1"/>
                  </a:cubicBezTo>
                  <a:cubicBezTo>
                    <a:pt x="3292" y="1"/>
                    <a:pt x="3278" y="1"/>
                    <a:pt x="32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057;p53">
              <a:extLst>
                <a:ext uri="{FF2B5EF4-FFF2-40B4-BE49-F238E27FC236}">
                  <a16:creationId xmlns:a16="http://schemas.microsoft.com/office/drawing/2014/main" id="{ED6EF901-345B-4F92-9411-BA1B18E9CFA1}"/>
                </a:ext>
              </a:extLst>
            </p:cNvPr>
            <p:cNvSpPr/>
            <p:nvPr/>
          </p:nvSpPr>
          <p:spPr>
            <a:xfrm>
              <a:off x="1766727" y="4171244"/>
              <a:ext cx="93598" cy="133076"/>
            </a:xfrm>
            <a:custGeom>
              <a:avLst/>
              <a:gdLst/>
              <a:ahLst/>
              <a:cxnLst/>
              <a:rect l="l" t="t" r="r" b="b"/>
              <a:pathLst>
                <a:path w="4526" h="6435" extrusionOk="0">
                  <a:moveTo>
                    <a:pt x="3264" y="0"/>
                  </a:moveTo>
                  <a:cubicBezTo>
                    <a:pt x="2609" y="0"/>
                    <a:pt x="1924" y="443"/>
                    <a:pt x="1220" y="1317"/>
                  </a:cubicBezTo>
                  <a:cubicBezTo>
                    <a:pt x="0" y="2832"/>
                    <a:pt x="148" y="5136"/>
                    <a:pt x="1085" y="6035"/>
                  </a:cubicBezTo>
                  <a:cubicBezTo>
                    <a:pt x="1340" y="6294"/>
                    <a:pt x="1685" y="6434"/>
                    <a:pt x="2038" y="6434"/>
                  </a:cubicBezTo>
                  <a:cubicBezTo>
                    <a:pt x="2183" y="6434"/>
                    <a:pt x="2330" y="6411"/>
                    <a:pt x="2472" y="6362"/>
                  </a:cubicBezTo>
                  <a:cubicBezTo>
                    <a:pt x="2793" y="6260"/>
                    <a:pt x="3094" y="6086"/>
                    <a:pt x="3345" y="5862"/>
                  </a:cubicBezTo>
                  <a:cubicBezTo>
                    <a:pt x="3571" y="5630"/>
                    <a:pt x="3364" y="5292"/>
                    <a:pt x="3105" y="5292"/>
                  </a:cubicBezTo>
                  <a:cubicBezTo>
                    <a:pt x="3041" y="5292"/>
                    <a:pt x="2973" y="5312"/>
                    <a:pt x="2908" y="5361"/>
                  </a:cubicBezTo>
                  <a:cubicBezTo>
                    <a:pt x="2587" y="5641"/>
                    <a:pt x="2300" y="5780"/>
                    <a:pt x="2046" y="5780"/>
                  </a:cubicBezTo>
                  <a:cubicBezTo>
                    <a:pt x="1863" y="5780"/>
                    <a:pt x="1697" y="5709"/>
                    <a:pt x="1547" y="5566"/>
                  </a:cubicBezTo>
                  <a:cubicBezTo>
                    <a:pt x="912" y="4950"/>
                    <a:pt x="706" y="3031"/>
                    <a:pt x="1746" y="1747"/>
                  </a:cubicBezTo>
                  <a:cubicBezTo>
                    <a:pt x="2459" y="855"/>
                    <a:pt x="2972" y="681"/>
                    <a:pt x="3280" y="681"/>
                  </a:cubicBezTo>
                  <a:cubicBezTo>
                    <a:pt x="3486" y="681"/>
                    <a:pt x="3685" y="771"/>
                    <a:pt x="3820" y="932"/>
                  </a:cubicBezTo>
                  <a:cubicBezTo>
                    <a:pt x="3893" y="1024"/>
                    <a:pt x="3984" y="1063"/>
                    <a:pt x="4074" y="1063"/>
                  </a:cubicBezTo>
                  <a:cubicBezTo>
                    <a:pt x="4307" y="1063"/>
                    <a:pt x="4526" y="800"/>
                    <a:pt x="4359" y="540"/>
                  </a:cubicBezTo>
                  <a:cubicBezTo>
                    <a:pt x="4108" y="213"/>
                    <a:pt x="3723" y="14"/>
                    <a:pt x="3306" y="1"/>
                  </a:cubicBezTo>
                  <a:cubicBezTo>
                    <a:pt x="3292" y="0"/>
                    <a:pt x="3278" y="0"/>
                    <a:pt x="32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058;p53">
              <a:extLst>
                <a:ext uri="{FF2B5EF4-FFF2-40B4-BE49-F238E27FC236}">
                  <a16:creationId xmlns:a16="http://schemas.microsoft.com/office/drawing/2014/main" id="{EC32C5BC-1818-46A9-B0C3-A4BB0ADB7D6A}"/>
                </a:ext>
              </a:extLst>
            </p:cNvPr>
            <p:cNvSpPr/>
            <p:nvPr/>
          </p:nvSpPr>
          <p:spPr>
            <a:xfrm>
              <a:off x="1804013" y="4212521"/>
              <a:ext cx="94487" cy="133034"/>
            </a:xfrm>
            <a:custGeom>
              <a:avLst/>
              <a:gdLst/>
              <a:ahLst/>
              <a:cxnLst/>
              <a:rect l="l" t="t" r="r" b="b"/>
              <a:pathLst>
                <a:path w="4569" h="6433" extrusionOk="0">
                  <a:moveTo>
                    <a:pt x="3265" y="1"/>
                  </a:moveTo>
                  <a:cubicBezTo>
                    <a:pt x="2610" y="1"/>
                    <a:pt x="1918" y="444"/>
                    <a:pt x="1221" y="1317"/>
                  </a:cubicBezTo>
                  <a:cubicBezTo>
                    <a:pt x="1" y="2832"/>
                    <a:pt x="149" y="5137"/>
                    <a:pt x="1079" y="6035"/>
                  </a:cubicBezTo>
                  <a:cubicBezTo>
                    <a:pt x="1339" y="6295"/>
                    <a:pt x="1687" y="6432"/>
                    <a:pt x="2041" y="6432"/>
                  </a:cubicBezTo>
                  <a:cubicBezTo>
                    <a:pt x="2185" y="6432"/>
                    <a:pt x="2331" y="6409"/>
                    <a:pt x="2472" y="6363"/>
                  </a:cubicBezTo>
                  <a:cubicBezTo>
                    <a:pt x="2793" y="6254"/>
                    <a:pt x="3089" y="6087"/>
                    <a:pt x="3339" y="5862"/>
                  </a:cubicBezTo>
                  <a:cubicBezTo>
                    <a:pt x="3474" y="5740"/>
                    <a:pt x="3493" y="5528"/>
                    <a:pt x="3371" y="5393"/>
                  </a:cubicBezTo>
                  <a:cubicBezTo>
                    <a:pt x="3305" y="5317"/>
                    <a:pt x="3212" y="5278"/>
                    <a:pt x="3120" y="5278"/>
                  </a:cubicBezTo>
                  <a:cubicBezTo>
                    <a:pt x="3042" y="5278"/>
                    <a:pt x="2964" y="5306"/>
                    <a:pt x="2902" y="5361"/>
                  </a:cubicBezTo>
                  <a:cubicBezTo>
                    <a:pt x="2585" y="5638"/>
                    <a:pt x="2296" y="5777"/>
                    <a:pt x="2041" y="5777"/>
                  </a:cubicBezTo>
                  <a:cubicBezTo>
                    <a:pt x="1858" y="5777"/>
                    <a:pt x="1693" y="5705"/>
                    <a:pt x="1548" y="5560"/>
                  </a:cubicBezTo>
                  <a:cubicBezTo>
                    <a:pt x="906" y="4951"/>
                    <a:pt x="701" y="3025"/>
                    <a:pt x="1734" y="1741"/>
                  </a:cubicBezTo>
                  <a:cubicBezTo>
                    <a:pt x="2453" y="855"/>
                    <a:pt x="2973" y="675"/>
                    <a:pt x="3275" y="675"/>
                  </a:cubicBezTo>
                  <a:cubicBezTo>
                    <a:pt x="3480" y="682"/>
                    <a:pt x="3679" y="772"/>
                    <a:pt x="3814" y="926"/>
                  </a:cubicBezTo>
                  <a:cubicBezTo>
                    <a:pt x="3820" y="945"/>
                    <a:pt x="3833" y="958"/>
                    <a:pt x="3846" y="971"/>
                  </a:cubicBezTo>
                  <a:cubicBezTo>
                    <a:pt x="3920" y="1058"/>
                    <a:pt x="4008" y="1094"/>
                    <a:pt x="4094" y="1094"/>
                  </a:cubicBezTo>
                  <a:cubicBezTo>
                    <a:pt x="4343" y="1094"/>
                    <a:pt x="4568" y="789"/>
                    <a:pt x="4353" y="540"/>
                  </a:cubicBezTo>
                  <a:cubicBezTo>
                    <a:pt x="4103" y="213"/>
                    <a:pt x="3718" y="14"/>
                    <a:pt x="3307" y="1"/>
                  </a:cubicBezTo>
                  <a:cubicBezTo>
                    <a:pt x="3293" y="1"/>
                    <a:pt x="3279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059;p53">
              <a:extLst>
                <a:ext uri="{FF2B5EF4-FFF2-40B4-BE49-F238E27FC236}">
                  <a16:creationId xmlns:a16="http://schemas.microsoft.com/office/drawing/2014/main" id="{77FB6D58-883C-4C02-AAAA-2A51493AB04B}"/>
                </a:ext>
              </a:extLst>
            </p:cNvPr>
            <p:cNvSpPr/>
            <p:nvPr/>
          </p:nvSpPr>
          <p:spPr>
            <a:xfrm>
              <a:off x="1845973" y="4253137"/>
              <a:ext cx="93577" cy="133096"/>
            </a:xfrm>
            <a:custGeom>
              <a:avLst/>
              <a:gdLst/>
              <a:ahLst/>
              <a:cxnLst/>
              <a:rect l="l" t="t" r="r" b="b"/>
              <a:pathLst>
                <a:path w="4525" h="6436" extrusionOk="0">
                  <a:moveTo>
                    <a:pt x="3265" y="1"/>
                  </a:moveTo>
                  <a:cubicBezTo>
                    <a:pt x="2609" y="1"/>
                    <a:pt x="1918" y="444"/>
                    <a:pt x="1214" y="1318"/>
                  </a:cubicBezTo>
                  <a:cubicBezTo>
                    <a:pt x="0" y="2826"/>
                    <a:pt x="142" y="5137"/>
                    <a:pt x="1079" y="6036"/>
                  </a:cubicBezTo>
                  <a:cubicBezTo>
                    <a:pt x="1338" y="6295"/>
                    <a:pt x="1685" y="6435"/>
                    <a:pt x="2039" y="6435"/>
                  </a:cubicBezTo>
                  <a:cubicBezTo>
                    <a:pt x="2184" y="6435"/>
                    <a:pt x="2330" y="6412"/>
                    <a:pt x="2472" y="6363"/>
                  </a:cubicBezTo>
                  <a:cubicBezTo>
                    <a:pt x="2793" y="6260"/>
                    <a:pt x="3088" y="6087"/>
                    <a:pt x="3338" y="5862"/>
                  </a:cubicBezTo>
                  <a:cubicBezTo>
                    <a:pt x="3351" y="5856"/>
                    <a:pt x="3364" y="5843"/>
                    <a:pt x="3377" y="5830"/>
                  </a:cubicBezTo>
                  <a:cubicBezTo>
                    <a:pt x="3604" y="5584"/>
                    <a:pt x="3384" y="5262"/>
                    <a:pt x="3130" y="5262"/>
                  </a:cubicBezTo>
                  <a:cubicBezTo>
                    <a:pt x="3054" y="5262"/>
                    <a:pt x="2974" y="5291"/>
                    <a:pt x="2902" y="5362"/>
                  </a:cubicBezTo>
                  <a:cubicBezTo>
                    <a:pt x="2583" y="5639"/>
                    <a:pt x="2295" y="5779"/>
                    <a:pt x="2040" y="5779"/>
                  </a:cubicBezTo>
                  <a:cubicBezTo>
                    <a:pt x="1859" y="5779"/>
                    <a:pt x="1694" y="5708"/>
                    <a:pt x="1547" y="5567"/>
                  </a:cubicBezTo>
                  <a:cubicBezTo>
                    <a:pt x="906" y="4951"/>
                    <a:pt x="700" y="3031"/>
                    <a:pt x="1740" y="1741"/>
                  </a:cubicBezTo>
                  <a:cubicBezTo>
                    <a:pt x="2453" y="855"/>
                    <a:pt x="2966" y="676"/>
                    <a:pt x="3274" y="676"/>
                  </a:cubicBezTo>
                  <a:cubicBezTo>
                    <a:pt x="3480" y="682"/>
                    <a:pt x="3679" y="772"/>
                    <a:pt x="3813" y="926"/>
                  </a:cubicBezTo>
                  <a:cubicBezTo>
                    <a:pt x="3887" y="1021"/>
                    <a:pt x="3980" y="1060"/>
                    <a:pt x="4070" y="1060"/>
                  </a:cubicBezTo>
                  <a:cubicBezTo>
                    <a:pt x="4305" y="1060"/>
                    <a:pt x="4524" y="795"/>
                    <a:pt x="4353" y="541"/>
                  </a:cubicBezTo>
                  <a:cubicBezTo>
                    <a:pt x="4102" y="213"/>
                    <a:pt x="3717" y="14"/>
                    <a:pt x="3306" y="2"/>
                  </a:cubicBezTo>
                  <a:cubicBezTo>
                    <a:pt x="3292" y="1"/>
                    <a:pt x="3279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060;p53">
              <a:extLst>
                <a:ext uri="{FF2B5EF4-FFF2-40B4-BE49-F238E27FC236}">
                  <a16:creationId xmlns:a16="http://schemas.microsoft.com/office/drawing/2014/main" id="{3E30110E-9C8E-4E88-9264-9D15091D3031}"/>
                </a:ext>
              </a:extLst>
            </p:cNvPr>
            <p:cNvSpPr/>
            <p:nvPr/>
          </p:nvSpPr>
          <p:spPr>
            <a:xfrm>
              <a:off x="1885141" y="4295489"/>
              <a:ext cx="93929" cy="133138"/>
            </a:xfrm>
            <a:custGeom>
              <a:avLst/>
              <a:gdLst/>
              <a:ahLst/>
              <a:cxnLst/>
              <a:rect l="l" t="t" r="r" b="b"/>
              <a:pathLst>
                <a:path w="4542" h="6438" extrusionOk="0">
                  <a:moveTo>
                    <a:pt x="3258" y="1"/>
                  </a:moveTo>
                  <a:cubicBezTo>
                    <a:pt x="2609" y="1"/>
                    <a:pt x="1917" y="444"/>
                    <a:pt x="1213" y="1317"/>
                  </a:cubicBezTo>
                  <a:cubicBezTo>
                    <a:pt x="0" y="2832"/>
                    <a:pt x="148" y="5137"/>
                    <a:pt x="1079" y="6035"/>
                  </a:cubicBezTo>
                  <a:cubicBezTo>
                    <a:pt x="1340" y="6297"/>
                    <a:pt x="1690" y="6437"/>
                    <a:pt x="2047" y="6437"/>
                  </a:cubicBezTo>
                  <a:cubicBezTo>
                    <a:pt x="2189" y="6437"/>
                    <a:pt x="2332" y="6415"/>
                    <a:pt x="2472" y="6369"/>
                  </a:cubicBezTo>
                  <a:cubicBezTo>
                    <a:pt x="2792" y="6260"/>
                    <a:pt x="3088" y="6093"/>
                    <a:pt x="3338" y="5869"/>
                  </a:cubicBezTo>
                  <a:cubicBezTo>
                    <a:pt x="3559" y="5632"/>
                    <a:pt x="3357" y="5298"/>
                    <a:pt x="3100" y="5298"/>
                  </a:cubicBezTo>
                  <a:cubicBezTo>
                    <a:pt x="3035" y="5298"/>
                    <a:pt x="2967" y="5319"/>
                    <a:pt x="2902" y="5368"/>
                  </a:cubicBezTo>
                  <a:cubicBezTo>
                    <a:pt x="2580" y="5641"/>
                    <a:pt x="2290" y="5779"/>
                    <a:pt x="2037" y="5779"/>
                  </a:cubicBezTo>
                  <a:cubicBezTo>
                    <a:pt x="1855" y="5779"/>
                    <a:pt x="1692" y="5709"/>
                    <a:pt x="1547" y="5567"/>
                  </a:cubicBezTo>
                  <a:cubicBezTo>
                    <a:pt x="905" y="4951"/>
                    <a:pt x="700" y="3031"/>
                    <a:pt x="1733" y="1747"/>
                  </a:cubicBezTo>
                  <a:cubicBezTo>
                    <a:pt x="2452" y="855"/>
                    <a:pt x="2966" y="682"/>
                    <a:pt x="3274" y="682"/>
                  </a:cubicBezTo>
                  <a:cubicBezTo>
                    <a:pt x="3479" y="682"/>
                    <a:pt x="3678" y="772"/>
                    <a:pt x="3813" y="932"/>
                  </a:cubicBezTo>
                  <a:cubicBezTo>
                    <a:pt x="3885" y="1033"/>
                    <a:pt x="3980" y="1075"/>
                    <a:pt x="4073" y="1075"/>
                  </a:cubicBezTo>
                  <a:cubicBezTo>
                    <a:pt x="4312" y="1075"/>
                    <a:pt x="4542" y="799"/>
                    <a:pt x="4352" y="541"/>
                  </a:cubicBezTo>
                  <a:cubicBezTo>
                    <a:pt x="4096" y="213"/>
                    <a:pt x="3717" y="21"/>
                    <a:pt x="3300" y="1"/>
                  </a:cubicBezTo>
                  <a:cubicBezTo>
                    <a:pt x="3286" y="1"/>
                    <a:pt x="3272" y="1"/>
                    <a:pt x="3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061;p53">
              <a:extLst>
                <a:ext uri="{FF2B5EF4-FFF2-40B4-BE49-F238E27FC236}">
                  <a16:creationId xmlns:a16="http://schemas.microsoft.com/office/drawing/2014/main" id="{B5230B18-3CEE-45BB-B703-D26FD4442EB4}"/>
                </a:ext>
              </a:extLst>
            </p:cNvPr>
            <p:cNvSpPr/>
            <p:nvPr/>
          </p:nvSpPr>
          <p:spPr>
            <a:xfrm>
              <a:off x="1558438" y="3842887"/>
              <a:ext cx="135020" cy="142299"/>
            </a:xfrm>
            <a:custGeom>
              <a:avLst/>
              <a:gdLst/>
              <a:ahLst/>
              <a:cxnLst/>
              <a:rect l="l" t="t" r="r" b="b"/>
              <a:pathLst>
                <a:path w="6529" h="6881" extrusionOk="0">
                  <a:moveTo>
                    <a:pt x="76" y="0"/>
                  </a:moveTo>
                  <a:cubicBezTo>
                    <a:pt x="62" y="0"/>
                    <a:pt x="49" y="4"/>
                    <a:pt x="39" y="11"/>
                  </a:cubicBezTo>
                  <a:cubicBezTo>
                    <a:pt x="0" y="43"/>
                    <a:pt x="13" y="120"/>
                    <a:pt x="65" y="184"/>
                  </a:cubicBezTo>
                  <a:cubicBezTo>
                    <a:pt x="546" y="768"/>
                    <a:pt x="1040" y="1346"/>
                    <a:pt x="1541" y="1911"/>
                  </a:cubicBezTo>
                  <a:lnTo>
                    <a:pt x="3049" y="3618"/>
                  </a:lnTo>
                  <a:cubicBezTo>
                    <a:pt x="3557" y="4177"/>
                    <a:pt x="4064" y="4741"/>
                    <a:pt x="4597" y="5287"/>
                  </a:cubicBezTo>
                  <a:cubicBezTo>
                    <a:pt x="5123" y="5839"/>
                    <a:pt x="5688" y="6353"/>
                    <a:pt x="6291" y="6828"/>
                  </a:cubicBezTo>
                  <a:cubicBezTo>
                    <a:pt x="6336" y="6860"/>
                    <a:pt x="6386" y="6880"/>
                    <a:pt x="6429" y="6880"/>
                  </a:cubicBezTo>
                  <a:cubicBezTo>
                    <a:pt x="6453" y="6880"/>
                    <a:pt x="6474" y="6874"/>
                    <a:pt x="6490" y="6860"/>
                  </a:cubicBezTo>
                  <a:cubicBezTo>
                    <a:pt x="6529" y="6815"/>
                    <a:pt x="6497" y="6725"/>
                    <a:pt x="6426" y="6661"/>
                  </a:cubicBezTo>
                  <a:cubicBezTo>
                    <a:pt x="5861" y="6160"/>
                    <a:pt x="5341" y="5627"/>
                    <a:pt x="4821" y="5075"/>
                  </a:cubicBezTo>
                  <a:cubicBezTo>
                    <a:pt x="4301" y="4523"/>
                    <a:pt x="3794" y="3952"/>
                    <a:pt x="3293" y="3393"/>
                  </a:cubicBezTo>
                  <a:lnTo>
                    <a:pt x="1759" y="1712"/>
                  </a:lnTo>
                  <a:cubicBezTo>
                    <a:pt x="1246" y="1160"/>
                    <a:pt x="726" y="607"/>
                    <a:pt x="199" y="62"/>
                  </a:cubicBezTo>
                  <a:cubicBezTo>
                    <a:pt x="162" y="24"/>
                    <a:pt x="114" y="0"/>
                    <a:pt x="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062;p53">
              <a:extLst>
                <a:ext uri="{FF2B5EF4-FFF2-40B4-BE49-F238E27FC236}">
                  <a16:creationId xmlns:a16="http://schemas.microsoft.com/office/drawing/2014/main" id="{206A250B-637B-4AE8-AEB4-B5B6D616BCBD}"/>
                </a:ext>
              </a:extLst>
            </p:cNvPr>
            <p:cNvSpPr/>
            <p:nvPr/>
          </p:nvSpPr>
          <p:spPr>
            <a:xfrm>
              <a:off x="1566276" y="3686939"/>
              <a:ext cx="165957" cy="142692"/>
            </a:xfrm>
            <a:custGeom>
              <a:avLst/>
              <a:gdLst/>
              <a:ahLst/>
              <a:cxnLst/>
              <a:rect l="l" t="t" r="r" b="b"/>
              <a:pathLst>
                <a:path w="8025" h="6900" extrusionOk="0">
                  <a:moveTo>
                    <a:pt x="7923" y="0"/>
                  </a:moveTo>
                  <a:cubicBezTo>
                    <a:pt x="7881" y="0"/>
                    <a:pt x="7827" y="18"/>
                    <a:pt x="7774" y="54"/>
                  </a:cubicBezTo>
                  <a:cubicBezTo>
                    <a:pt x="7055" y="510"/>
                    <a:pt x="6362" y="997"/>
                    <a:pt x="5688" y="1517"/>
                  </a:cubicBezTo>
                  <a:cubicBezTo>
                    <a:pt x="5007" y="2037"/>
                    <a:pt x="4346" y="2570"/>
                    <a:pt x="3704" y="3122"/>
                  </a:cubicBezTo>
                  <a:cubicBezTo>
                    <a:pt x="3062" y="3681"/>
                    <a:pt x="2433" y="4252"/>
                    <a:pt x="1823" y="4855"/>
                  </a:cubicBezTo>
                  <a:cubicBezTo>
                    <a:pt x="1220" y="5452"/>
                    <a:pt x="629" y="6069"/>
                    <a:pt x="71" y="6704"/>
                  </a:cubicBezTo>
                  <a:cubicBezTo>
                    <a:pt x="13" y="6768"/>
                    <a:pt x="0" y="6839"/>
                    <a:pt x="32" y="6877"/>
                  </a:cubicBezTo>
                  <a:cubicBezTo>
                    <a:pt x="43" y="6893"/>
                    <a:pt x="60" y="6900"/>
                    <a:pt x="80" y="6900"/>
                  </a:cubicBezTo>
                  <a:cubicBezTo>
                    <a:pt x="119" y="6900"/>
                    <a:pt x="169" y="6873"/>
                    <a:pt x="212" y="6826"/>
                  </a:cubicBezTo>
                  <a:cubicBezTo>
                    <a:pt x="815" y="6229"/>
                    <a:pt x="1425" y="5639"/>
                    <a:pt x="2041" y="5061"/>
                  </a:cubicBezTo>
                  <a:cubicBezTo>
                    <a:pt x="2651" y="4483"/>
                    <a:pt x="3280" y="3918"/>
                    <a:pt x="3929" y="3379"/>
                  </a:cubicBezTo>
                  <a:cubicBezTo>
                    <a:pt x="4577" y="2827"/>
                    <a:pt x="5232" y="2288"/>
                    <a:pt x="5887" y="1768"/>
                  </a:cubicBezTo>
                  <a:cubicBezTo>
                    <a:pt x="6541" y="1241"/>
                    <a:pt x="7209" y="728"/>
                    <a:pt x="7896" y="227"/>
                  </a:cubicBezTo>
                  <a:cubicBezTo>
                    <a:pt x="7973" y="169"/>
                    <a:pt x="8024" y="86"/>
                    <a:pt x="7998" y="35"/>
                  </a:cubicBezTo>
                  <a:cubicBezTo>
                    <a:pt x="7984" y="12"/>
                    <a:pt x="7957" y="0"/>
                    <a:pt x="79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5063;p53">
              <a:extLst>
                <a:ext uri="{FF2B5EF4-FFF2-40B4-BE49-F238E27FC236}">
                  <a16:creationId xmlns:a16="http://schemas.microsoft.com/office/drawing/2014/main" id="{BBEF9128-899A-4D58-A965-39784A158AFF}"/>
                </a:ext>
              </a:extLst>
            </p:cNvPr>
            <p:cNvSpPr/>
            <p:nvPr/>
          </p:nvSpPr>
          <p:spPr>
            <a:xfrm>
              <a:off x="1738313" y="3888589"/>
              <a:ext cx="125734" cy="89234"/>
            </a:xfrm>
            <a:custGeom>
              <a:avLst/>
              <a:gdLst/>
              <a:ahLst/>
              <a:cxnLst/>
              <a:rect l="l" t="t" r="r" b="b"/>
              <a:pathLst>
                <a:path w="6080" h="4315" extrusionOk="0">
                  <a:moveTo>
                    <a:pt x="5964" y="1"/>
                  </a:moveTo>
                  <a:cubicBezTo>
                    <a:pt x="5932" y="1"/>
                    <a:pt x="5900" y="12"/>
                    <a:pt x="5874" y="34"/>
                  </a:cubicBezTo>
                  <a:lnTo>
                    <a:pt x="4443" y="1087"/>
                  </a:lnTo>
                  <a:cubicBezTo>
                    <a:pt x="3961" y="1434"/>
                    <a:pt x="3480" y="1780"/>
                    <a:pt x="2998" y="2127"/>
                  </a:cubicBezTo>
                  <a:cubicBezTo>
                    <a:pt x="2517" y="2467"/>
                    <a:pt x="2029" y="2808"/>
                    <a:pt x="1535" y="3141"/>
                  </a:cubicBezTo>
                  <a:lnTo>
                    <a:pt x="65" y="4149"/>
                  </a:lnTo>
                  <a:cubicBezTo>
                    <a:pt x="20" y="4175"/>
                    <a:pt x="0" y="4226"/>
                    <a:pt x="13" y="4271"/>
                  </a:cubicBezTo>
                  <a:cubicBezTo>
                    <a:pt x="25" y="4299"/>
                    <a:pt x="57" y="4315"/>
                    <a:pt x="93" y="4315"/>
                  </a:cubicBezTo>
                  <a:cubicBezTo>
                    <a:pt x="115" y="4315"/>
                    <a:pt x="139" y="4309"/>
                    <a:pt x="161" y="4297"/>
                  </a:cubicBezTo>
                  <a:cubicBezTo>
                    <a:pt x="681" y="4008"/>
                    <a:pt x="1194" y="3706"/>
                    <a:pt x="1702" y="3385"/>
                  </a:cubicBezTo>
                  <a:cubicBezTo>
                    <a:pt x="2202" y="3058"/>
                    <a:pt x="2709" y="2737"/>
                    <a:pt x="3191" y="2390"/>
                  </a:cubicBezTo>
                  <a:cubicBezTo>
                    <a:pt x="3679" y="2050"/>
                    <a:pt x="4154" y="1697"/>
                    <a:pt x="4629" y="1331"/>
                  </a:cubicBezTo>
                  <a:cubicBezTo>
                    <a:pt x="5097" y="965"/>
                    <a:pt x="5559" y="586"/>
                    <a:pt x="6009" y="195"/>
                  </a:cubicBezTo>
                  <a:cubicBezTo>
                    <a:pt x="6060" y="163"/>
                    <a:pt x="6079" y="92"/>
                    <a:pt x="6054" y="34"/>
                  </a:cubicBezTo>
                  <a:cubicBezTo>
                    <a:pt x="6028" y="12"/>
                    <a:pt x="5996" y="1"/>
                    <a:pt x="5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64;p53">
              <a:extLst>
                <a:ext uri="{FF2B5EF4-FFF2-40B4-BE49-F238E27FC236}">
                  <a16:creationId xmlns:a16="http://schemas.microsoft.com/office/drawing/2014/main" id="{2D4766BD-93AB-433D-AF6C-E7E2AEFAD6AA}"/>
                </a:ext>
              </a:extLst>
            </p:cNvPr>
            <p:cNvSpPr/>
            <p:nvPr/>
          </p:nvSpPr>
          <p:spPr>
            <a:xfrm>
              <a:off x="1884479" y="3807627"/>
              <a:ext cx="60944" cy="55360"/>
            </a:xfrm>
            <a:custGeom>
              <a:avLst/>
              <a:gdLst/>
              <a:ahLst/>
              <a:cxnLst/>
              <a:rect l="l" t="t" r="r" b="b"/>
              <a:pathLst>
                <a:path w="2947" h="2677" extrusionOk="0">
                  <a:moveTo>
                    <a:pt x="2828" y="1"/>
                  </a:moveTo>
                  <a:cubicBezTo>
                    <a:pt x="2816" y="1"/>
                    <a:pt x="2804" y="3"/>
                    <a:pt x="2792" y="8"/>
                  </a:cubicBezTo>
                  <a:cubicBezTo>
                    <a:pt x="2542" y="188"/>
                    <a:pt x="2279" y="374"/>
                    <a:pt x="2041" y="573"/>
                  </a:cubicBezTo>
                  <a:cubicBezTo>
                    <a:pt x="1797" y="772"/>
                    <a:pt x="1553" y="964"/>
                    <a:pt x="1322" y="1183"/>
                  </a:cubicBezTo>
                  <a:cubicBezTo>
                    <a:pt x="1098" y="1401"/>
                    <a:pt x="873" y="1613"/>
                    <a:pt x="655" y="1837"/>
                  </a:cubicBezTo>
                  <a:cubicBezTo>
                    <a:pt x="437" y="2062"/>
                    <a:pt x="225" y="2287"/>
                    <a:pt x="26" y="2537"/>
                  </a:cubicBezTo>
                  <a:cubicBezTo>
                    <a:pt x="0" y="2569"/>
                    <a:pt x="6" y="2614"/>
                    <a:pt x="39" y="2640"/>
                  </a:cubicBezTo>
                  <a:cubicBezTo>
                    <a:pt x="55" y="2665"/>
                    <a:pt x="79" y="2676"/>
                    <a:pt x="105" y="2676"/>
                  </a:cubicBezTo>
                  <a:cubicBezTo>
                    <a:pt x="119" y="2676"/>
                    <a:pt x="134" y="2672"/>
                    <a:pt x="148" y="2666"/>
                  </a:cubicBezTo>
                  <a:lnTo>
                    <a:pt x="847" y="2049"/>
                  </a:lnTo>
                  <a:cubicBezTo>
                    <a:pt x="1078" y="1844"/>
                    <a:pt x="1316" y="1645"/>
                    <a:pt x="1541" y="1433"/>
                  </a:cubicBezTo>
                  <a:cubicBezTo>
                    <a:pt x="1765" y="1221"/>
                    <a:pt x="1996" y="1016"/>
                    <a:pt x="2228" y="810"/>
                  </a:cubicBezTo>
                  <a:lnTo>
                    <a:pt x="2914" y="175"/>
                  </a:lnTo>
                  <a:cubicBezTo>
                    <a:pt x="2946" y="143"/>
                    <a:pt x="2946" y="91"/>
                    <a:pt x="2914" y="53"/>
                  </a:cubicBezTo>
                  <a:cubicBezTo>
                    <a:pt x="2895" y="20"/>
                    <a:pt x="2862" y="1"/>
                    <a:pt x="28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065;p53">
              <a:extLst>
                <a:ext uri="{FF2B5EF4-FFF2-40B4-BE49-F238E27FC236}">
                  <a16:creationId xmlns:a16="http://schemas.microsoft.com/office/drawing/2014/main" id="{9BA461E2-6D1A-4B6F-8212-860C759E7743}"/>
                </a:ext>
              </a:extLst>
            </p:cNvPr>
            <p:cNvSpPr/>
            <p:nvPr/>
          </p:nvSpPr>
          <p:spPr>
            <a:xfrm>
              <a:off x="1745075" y="4037775"/>
              <a:ext cx="141927" cy="147614"/>
            </a:xfrm>
            <a:custGeom>
              <a:avLst/>
              <a:gdLst/>
              <a:ahLst/>
              <a:cxnLst/>
              <a:rect l="l" t="t" r="r" b="b"/>
              <a:pathLst>
                <a:path w="6863" h="7138" extrusionOk="0">
                  <a:moveTo>
                    <a:pt x="86" y="1"/>
                  </a:moveTo>
                  <a:cubicBezTo>
                    <a:pt x="68" y="1"/>
                    <a:pt x="52" y="6"/>
                    <a:pt x="39" y="16"/>
                  </a:cubicBezTo>
                  <a:cubicBezTo>
                    <a:pt x="1" y="48"/>
                    <a:pt x="14" y="126"/>
                    <a:pt x="78" y="196"/>
                  </a:cubicBezTo>
                  <a:cubicBezTo>
                    <a:pt x="604" y="787"/>
                    <a:pt x="1137" y="1371"/>
                    <a:pt x="1676" y="1949"/>
                  </a:cubicBezTo>
                  <a:lnTo>
                    <a:pt x="3300" y="3675"/>
                  </a:lnTo>
                  <a:lnTo>
                    <a:pt x="4944" y="5383"/>
                  </a:lnTo>
                  <a:cubicBezTo>
                    <a:pt x="5496" y="5948"/>
                    <a:pt x="6054" y="6506"/>
                    <a:pt x="6619" y="7058"/>
                  </a:cubicBezTo>
                  <a:cubicBezTo>
                    <a:pt x="6670" y="7105"/>
                    <a:pt x="6728" y="7138"/>
                    <a:pt x="6773" y="7138"/>
                  </a:cubicBezTo>
                  <a:cubicBezTo>
                    <a:pt x="6790" y="7138"/>
                    <a:pt x="6806" y="7133"/>
                    <a:pt x="6818" y="7122"/>
                  </a:cubicBezTo>
                  <a:cubicBezTo>
                    <a:pt x="6863" y="7084"/>
                    <a:pt x="6844" y="6994"/>
                    <a:pt x="6773" y="6911"/>
                  </a:cubicBezTo>
                  <a:cubicBezTo>
                    <a:pt x="6240" y="6314"/>
                    <a:pt x="5708" y="5730"/>
                    <a:pt x="5168" y="5158"/>
                  </a:cubicBezTo>
                  <a:lnTo>
                    <a:pt x="3538" y="3438"/>
                  </a:lnTo>
                  <a:lnTo>
                    <a:pt x="1882" y="1737"/>
                  </a:lnTo>
                  <a:cubicBezTo>
                    <a:pt x="1330" y="1172"/>
                    <a:pt x="765" y="613"/>
                    <a:pt x="206" y="61"/>
                  </a:cubicBezTo>
                  <a:cubicBezTo>
                    <a:pt x="167" y="22"/>
                    <a:pt x="122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066;p53">
              <a:extLst>
                <a:ext uri="{FF2B5EF4-FFF2-40B4-BE49-F238E27FC236}">
                  <a16:creationId xmlns:a16="http://schemas.microsoft.com/office/drawing/2014/main" id="{1FCFBFC9-394D-4F4E-955C-D7CB19D736DC}"/>
                </a:ext>
              </a:extLst>
            </p:cNvPr>
            <p:cNvSpPr/>
            <p:nvPr/>
          </p:nvSpPr>
          <p:spPr>
            <a:xfrm>
              <a:off x="1925901" y="4227969"/>
              <a:ext cx="89358" cy="87600"/>
            </a:xfrm>
            <a:custGeom>
              <a:avLst/>
              <a:gdLst/>
              <a:ahLst/>
              <a:cxnLst/>
              <a:rect l="l" t="t" r="r" b="b"/>
              <a:pathLst>
                <a:path w="4321" h="4236" extrusionOk="0">
                  <a:moveTo>
                    <a:pt x="146" y="0"/>
                  </a:moveTo>
                  <a:cubicBezTo>
                    <a:pt x="60" y="0"/>
                    <a:pt x="1" y="105"/>
                    <a:pt x="58" y="185"/>
                  </a:cubicBezTo>
                  <a:cubicBezTo>
                    <a:pt x="359" y="551"/>
                    <a:pt x="661" y="917"/>
                    <a:pt x="988" y="1270"/>
                  </a:cubicBezTo>
                  <a:cubicBezTo>
                    <a:pt x="1309" y="1617"/>
                    <a:pt x="1630" y="1970"/>
                    <a:pt x="1977" y="2303"/>
                  </a:cubicBezTo>
                  <a:cubicBezTo>
                    <a:pt x="2317" y="2631"/>
                    <a:pt x="2657" y="2958"/>
                    <a:pt x="3010" y="3279"/>
                  </a:cubicBezTo>
                  <a:cubicBezTo>
                    <a:pt x="3364" y="3607"/>
                    <a:pt x="3729" y="3915"/>
                    <a:pt x="4102" y="4210"/>
                  </a:cubicBezTo>
                  <a:cubicBezTo>
                    <a:pt x="4124" y="4228"/>
                    <a:pt x="4147" y="4235"/>
                    <a:pt x="4169" y="4235"/>
                  </a:cubicBezTo>
                  <a:cubicBezTo>
                    <a:pt x="4252" y="4235"/>
                    <a:pt x="4320" y="4132"/>
                    <a:pt x="4249" y="4056"/>
                  </a:cubicBezTo>
                  <a:lnTo>
                    <a:pt x="3229" y="3048"/>
                  </a:lnTo>
                  <a:cubicBezTo>
                    <a:pt x="2901" y="2714"/>
                    <a:pt x="2561" y="2380"/>
                    <a:pt x="2227" y="2047"/>
                  </a:cubicBezTo>
                  <a:cubicBezTo>
                    <a:pt x="1887" y="1713"/>
                    <a:pt x="1553" y="1379"/>
                    <a:pt x="1219" y="1039"/>
                  </a:cubicBezTo>
                  <a:lnTo>
                    <a:pt x="218" y="37"/>
                  </a:lnTo>
                  <a:cubicBezTo>
                    <a:pt x="212" y="25"/>
                    <a:pt x="199" y="12"/>
                    <a:pt x="180" y="5"/>
                  </a:cubicBezTo>
                  <a:cubicBezTo>
                    <a:pt x="168" y="2"/>
                    <a:pt x="157" y="0"/>
                    <a:pt x="1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067;p53">
              <a:extLst>
                <a:ext uri="{FF2B5EF4-FFF2-40B4-BE49-F238E27FC236}">
                  <a16:creationId xmlns:a16="http://schemas.microsoft.com/office/drawing/2014/main" id="{DE2079F3-6316-41C6-8CA3-89D1ECC911E7}"/>
                </a:ext>
              </a:extLst>
            </p:cNvPr>
            <p:cNvSpPr/>
            <p:nvPr/>
          </p:nvSpPr>
          <p:spPr>
            <a:xfrm>
              <a:off x="2030770" y="4156106"/>
              <a:ext cx="214410" cy="170010"/>
            </a:xfrm>
            <a:custGeom>
              <a:avLst/>
              <a:gdLst/>
              <a:ahLst/>
              <a:cxnLst/>
              <a:rect l="l" t="t" r="r" b="b"/>
              <a:pathLst>
                <a:path w="10368" h="8221" extrusionOk="0">
                  <a:moveTo>
                    <a:pt x="10294" y="1"/>
                  </a:moveTo>
                  <a:cubicBezTo>
                    <a:pt x="10244" y="1"/>
                    <a:pt x="10169" y="32"/>
                    <a:pt x="10098" y="91"/>
                  </a:cubicBezTo>
                  <a:cubicBezTo>
                    <a:pt x="9263" y="733"/>
                    <a:pt x="8422" y="1375"/>
                    <a:pt x="7588" y="2030"/>
                  </a:cubicBezTo>
                  <a:lnTo>
                    <a:pt x="5090" y="3994"/>
                  </a:lnTo>
                  <a:lnTo>
                    <a:pt x="2613" y="5990"/>
                  </a:lnTo>
                  <a:cubicBezTo>
                    <a:pt x="1791" y="6658"/>
                    <a:pt x="976" y="7332"/>
                    <a:pt x="161" y="8012"/>
                  </a:cubicBezTo>
                  <a:cubicBezTo>
                    <a:pt x="77" y="8083"/>
                    <a:pt x="0" y="8154"/>
                    <a:pt x="32" y="8198"/>
                  </a:cubicBezTo>
                  <a:cubicBezTo>
                    <a:pt x="41" y="8214"/>
                    <a:pt x="58" y="8221"/>
                    <a:pt x="80" y="8221"/>
                  </a:cubicBezTo>
                  <a:cubicBezTo>
                    <a:pt x="123" y="8221"/>
                    <a:pt x="187" y="8194"/>
                    <a:pt x="250" y="8147"/>
                  </a:cubicBezTo>
                  <a:cubicBezTo>
                    <a:pt x="1098" y="7505"/>
                    <a:pt x="1939" y="6863"/>
                    <a:pt x="2773" y="6215"/>
                  </a:cubicBezTo>
                  <a:lnTo>
                    <a:pt x="5283" y="4251"/>
                  </a:lnTo>
                  <a:lnTo>
                    <a:pt x="7761" y="2261"/>
                  </a:lnTo>
                  <a:cubicBezTo>
                    <a:pt x="8589" y="1606"/>
                    <a:pt x="9404" y="932"/>
                    <a:pt x="10219" y="258"/>
                  </a:cubicBezTo>
                  <a:cubicBezTo>
                    <a:pt x="10322" y="174"/>
                    <a:pt x="10367" y="78"/>
                    <a:pt x="10348" y="27"/>
                  </a:cubicBezTo>
                  <a:cubicBezTo>
                    <a:pt x="10339" y="9"/>
                    <a:pt x="10320" y="1"/>
                    <a:pt x="10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068;p53">
              <a:extLst>
                <a:ext uri="{FF2B5EF4-FFF2-40B4-BE49-F238E27FC236}">
                  <a16:creationId xmlns:a16="http://schemas.microsoft.com/office/drawing/2014/main" id="{7C0A8706-1546-4A03-9644-D9CCFD582FB4}"/>
                </a:ext>
              </a:extLst>
            </p:cNvPr>
            <p:cNvSpPr/>
            <p:nvPr/>
          </p:nvSpPr>
          <p:spPr>
            <a:xfrm>
              <a:off x="2271030" y="4057214"/>
              <a:ext cx="76102" cy="63922"/>
            </a:xfrm>
            <a:custGeom>
              <a:avLst/>
              <a:gdLst/>
              <a:ahLst/>
              <a:cxnLst/>
              <a:rect l="l" t="t" r="r" b="b"/>
              <a:pathLst>
                <a:path w="3680" h="3091" extrusionOk="0">
                  <a:moveTo>
                    <a:pt x="3561" y="1"/>
                  </a:moveTo>
                  <a:cubicBezTo>
                    <a:pt x="3544" y="1"/>
                    <a:pt x="3527" y="5"/>
                    <a:pt x="3512" y="14"/>
                  </a:cubicBezTo>
                  <a:cubicBezTo>
                    <a:pt x="3191" y="219"/>
                    <a:pt x="2877" y="437"/>
                    <a:pt x="2575" y="662"/>
                  </a:cubicBezTo>
                  <a:cubicBezTo>
                    <a:pt x="2273" y="893"/>
                    <a:pt x="1965" y="1124"/>
                    <a:pt x="1676" y="1374"/>
                  </a:cubicBezTo>
                  <a:cubicBezTo>
                    <a:pt x="1394" y="1625"/>
                    <a:pt x="1111" y="1869"/>
                    <a:pt x="829" y="2126"/>
                  </a:cubicBezTo>
                  <a:cubicBezTo>
                    <a:pt x="546" y="2389"/>
                    <a:pt x="277" y="2658"/>
                    <a:pt x="27" y="2941"/>
                  </a:cubicBezTo>
                  <a:cubicBezTo>
                    <a:pt x="1" y="2973"/>
                    <a:pt x="1" y="3024"/>
                    <a:pt x="39" y="3056"/>
                  </a:cubicBezTo>
                  <a:cubicBezTo>
                    <a:pt x="55" y="3079"/>
                    <a:pt x="79" y="3091"/>
                    <a:pt x="106" y="3091"/>
                  </a:cubicBezTo>
                  <a:cubicBezTo>
                    <a:pt x="124" y="3091"/>
                    <a:pt x="143" y="3086"/>
                    <a:pt x="161" y="3076"/>
                  </a:cubicBezTo>
                  <a:lnTo>
                    <a:pt x="1034" y="2350"/>
                  </a:lnTo>
                  <a:cubicBezTo>
                    <a:pt x="1317" y="2113"/>
                    <a:pt x="1612" y="1862"/>
                    <a:pt x="1901" y="1631"/>
                  </a:cubicBezTo>
                  <a:cubicBezTo>
                    <a:pt x="2190" y="1381"/>
                    <a:pt x="2479" y="1143"/>
                    <a:pt x="2774" y="906"/>
                  </a:cubicBezTo>
                  <a:lnTo>
                    <a:pt x="3647" y="187"/>
                  </a:lnTo>
                  <a:cubicBezTo>
                    <a:pt x="3679" y="148"/>
                    <a:pt x="3679" y="91"/>
                    <a:pt x="3647" y="52"/>
                  </a:cubicBezTo>
                  <a:cubicBezTo>
                    <a:pt x="3630" y="18"/>
                    <a:pt x="3596" y="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069;p53">
              <a:extLst>
                <a:ext uri="{FF2B5EF4-FFF2-40B4-BE49-F238E27FC236}">
                  <a16:creationId xmlns:a16="http://schemas.microsoft.com/office/drawing/2014/main" id="{203B3DF1-E368-4C7E-A8B5-2263D84784EA}"/>
                </a:ext>
              </a:extLst>
            </p:cNvPr>
            <p:cNvSpPr/>
            <p:nvPr/>
          </p:nvSpPr>
          <p:spPr>
            <a:xfrm>
              <a:off x="2278206" y="4004294"/>
              <a:ext cx="41443" cy="41980"/>
            </a:xfrm>
            <a:custGeom>
              <a:avLst/>
              <a:gdLst/>
              <a:ahLst/>
              <a:cxnLst/>
              <a:rect l="l" t="t" r="r" b="b"/>
              <a:pathLst>
                <a:path w="2004" h="2030" extrusionOk="0">
                  <a:moveTo>
                    <a:pt x="139" y="1"/>
                  </a:moveTo>
                  <a:cubicBezTo>
                    <a:pt x="116" y="1"/>
                    <a:pt x="82" y="18"/>
                    <a:pt x="52" y="43"/>
                  </a:cubicBezTo>
                  <a:cubicBezTo>
                    <a:pt x="13" y="76"/>
                    <a:pt x="1" y="120"/>
                    <a:pt x="13" y="140"/>
                  </a:cubicBezTo>
                  <a:cubicBezTo>
                    <a:pt x="148" y="307"/>
                    <a:pt x="283" y="473"/>
                    <a:pt x="431" y="640"/>
                  </a:cubicBezTo>
                  <a:lnTo>
                    <a:pt x="867" y="1122"/>
                  </a:lnTo>
                  <a:lnTo>
                    <a:pt x="1336" y="1584"/>
                  </a:lnTo>
                  <a:cubicBezTo>
                    <a:pt x="1503" y="1738"/>
                    <a:pt x="1663" y="1879"/>
                    <a:pt x="1836" y="2021"/>
                  </a:cubicBezTo>
                  <a:cubicBezTo>
                    <a:pt x="1842" y="2026"/>
                    <a:pt x="1850" y="2029"/>
                    <a:pt x="1859" y="2029"/>
                  </a:cubicBezTo>
                  <a:cubicBezTo>
                    <a:pt x="1880" y="2029"/>
                    <a:pt x="1908" y="2015"/>
                    <a:pt x="1939" y="1988"/>
                  </a:cubicBezTo>
                  <a:cubicBezTo>
                    <a:pt x="1990" y="1950"/>
                    <a:pt x="2003" y="1899"/>
                    <a:pt x="1990" y="1873"/>
                  </a:cubicBezTo>
                  <a:cubicBezTo>
                    <a:pt x="1856" y="1706"/>
                    <a:pt x="1714" y="1539"/>
                    <a:pt x="1567" y="1372"/>
                  </a:cubicBezTo>
                  <a:lnTo>
                    <a:pt x="1124" y="891"/>
                  </a:lnTo>
                  <a:lnTo>
                    <a:pt x="655" y="435"/>
                  </a:lnTo>
                  <a:cubicBezTo>
                    <a:pt x="488" y="287"/>
                    <a:pt x="321" y="140"/>
                    <a:pt x="155" y="5"/>
                  </a:cubicBezTo>
                  <a:cubicBezTo>
                    <a:pt x="150" y="2"/>
                    <a:pt x="145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070;p53">
              <a:extLst>
                <a:ext uri="{FF2B5EF4-FFF2-40B4-BE49-F238E27FC236}">
                  <a16:creationId xmlns:a16="http://schemas.microsoft.com/office/drawing/2014/main" id="{CB942055-8889-4D9E-B078-14F7DA5BD2B6}"/>
                </a:ext>
              </a:extLst>
            </p:cNvPr>
            <p:cNvSpPr/>
            <p:nvPr/>
          </p:nvSpPr>
          <p:spPr>
            <a:xfrm>
              <a:off x="1873188" y="3590549"/>
              <a:ext cx="175656" cy="180847"/>
            </a:xfrm>
            <a:custGeom>
              <a:avLst/>
              <a:gdLst/>
              <a:ahLst/>
              <a:cxnLst/>
              <a:rect l="l" t="t" r="r" b="b"/>
              <a:pathLst>
                <a:path w="8494" h="8745" extrusionOk="0">
                  <a:moveTo>
                    <a:pt x="91" y="1"/>
                  </a:moveTo>
                  <a:cubicBezTo>
                    <a:pt x="66" y="1"/>
                    <a:pt x="46" y="9"/>
                    <a:pt x="32" y="29"/>
                  </a:cubicBezTo>
                  <a:cubicBezTo>
                    <a:pt x="0" y="67"/>
                    <a:pt x="52" y="144"/>
                    <a:pt x="148" y="209"/>
                  </a:cubicBezTo>
                  <a:cubicBezTo>
                    <a:pt x="925" y="780"/>
                    <a:pt x="1637" y="1447"/>
                    <a:pt x="2254" y="2192"/>
                  </a:cubicBezTo>
                  <a:lnTo>
                    <a:pt x="4218" y="4355"/>
                  </a:lnTo>
                  <a:lnTo>
                    <a:pt x="6214" y="6506"/>
                  </a:lnTo>
                  <a:cubicBezTo>
                    <a:pt x="6869" y="7218"/>
                    <a:pt x="7543" y="7931"/>
                    <a:pt x="8217" y="8631"/>
                  </a:cubicBezTo>
                  <a:cubicBezTo>
                    <a:pt x="8278" y="8701"/>
                    <a:pt x="8347" y="8744"/>
                    <a:pt x="8399" y="8744"/>
                  </a:cubicBezTo>
                  <a:cubicBezTo>
                    <a:pt x="8418" y="8744"/>
                    <a:pt x="8435" y="8739"/>
                    <a:pt x="8448" y="8727"/>
                  </a:cubicBezTo>
                  <a:cubicBezTo>
                    <a:pt x="8493" y="8682"/>
                    <a:pt x="8461" y="8573"/>
                    <a:pt x="8378" y="8477"/>
                  </a:cubicBezTo>
                  <a:cubicBezTo>
                    <a:pt x="7736" y="7745"/>
                    <a:pt x="7087" y="7013"/>
                    <a:pt x="6432" y="6288"/>
                  </a:cubicBezTo>
                  <a:lnTo>
                    <a:pt x="4455" y="4118"/>
                  </a:lnTo>
                  <a:lnTo>
                    <a:pt x="2446" y="1974"/>
                  </a:lnTo>
                  <a:cubicBezTo>
                    <a:pt x="1798" y="1229"/>
                    <a:pt x="1047" y="581"/>
                    <a:pt x="219" y="42"/>
                  </a:cubicBezTo>
                  <a:cubicBezTo>
                    <a:pt x="167" y="16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071;p53">
              <a:extLst>
                <a:ext uri="{FF2B5EF4-FFF2-40B4-BE49-F238E27FC236}">
                  <a16:creationId xmlns:a16="http://schemas.microsoft.com/office/drawing/2014/main" id="{EC79CE39-1E81-4DA9-834A-079ECE323AA3}"/>
                </a:ext>
              </a:extLst>
            </p:cNvPr>
            <p:cNvSpPr/>
            <p:nvPr/>
          </p:nvSpPr>
          <p:spPr>
            <a:xfrm>
              <a:off x="2068324" y="3793172"/>
              <a:ext cx="67603" cy="66900"/>
            </a:xfrm>
            <a:custGeom>
              <a:avLst/>
              <a:gdLst/>
              <a:ahLst/>
              <a:cxnLst/>
              <a:rect l="l" t="t" r="r" b="b"/>
              <a:pathLst>
                <a:path w="3269" h="3235" extrusionOk="0">
                  <a:moveTo>
                    <a:pt x="98" y="0"/>
                  </a:moveTo>
                  <a:cubicBezTo>
                    <a:pt x="71" y="0"/>
                    <a:pt x="45" y="15"/>
                    <a:pt x="33" y="39"/>
                  </a:cubicBezTo>
                  <a:cubicBezTo>
                    <a:pt x="1" y="71"/>
                    <a:pt x="1" y="123"/>
                    <a:pt x="33" y="155"/>
                  </a:cubicBezTo>
                  <a:lnTo>
                    <a:pt x="803" y="912"/>
                  </a:lnTo>
                  <a:cubicBezTo>
                    <a:pt x="1073" y="1163"/>
                    <a:pt x="1323" y="1413"/>
                    <a:pt x="1573" y="1663"/>
                  </a:cubicBezTo>
                  <a:cubicBezTo>
                    <a:pt x="1824" y="1914"/>
                    <a:pt x="2074" y="2183"/>
                    <a:pt x="2324" y="2434"/>
                  </a:cubicBezTo>
                  <a:lnTo>
                    <a:pt x="3082" y="3210"/>
                  </a:lnTo>
                  <a:cubicBezTo>
                    <a:pt x="3098" y="3227"/>
                    <a:pt x="3120" y="3235"/>
                    <a:pt x="3144" y="3235"/>
                  </a:cubicBezTo>
                  <a:cubicBezTo>
                    <a:pt x="3167" y="3235"/>
                    <a:pt x="3191" y="3227"/>
                    <a:pt x="3210" y="3210"/>
                  </a:cubicBezTo>
                  <a:cubicBezTo>
                    <a:pt x="3255" y="3178"/>
                    <a:pt x="3268" y="3121"/>
                    <a:pt x="3242" y="3076"/>
                  </a:cubicBezTo>
                  <a:cubicBezTo>
                    <a:pt x="3031" y="2780"/>
                    <a:pt x="2799" y="2498"/>
                    <a:pt x="2556" y="2222"/>
                  </a:cubicBezTo>
                  <a:cubicBezTo>
                    <a:pt x="2305" y="1959"/>
                    <a:pt x="2061" y="1683"/>
                    <a:pt x="1804" y="1432"/>
                  </a:cubicBezTo>
                  <a:cubicBezTo>
                    <a:pt x="1541" y="1176"/>
                    <a:pt x="1272" y="932"/>
                    <a:pt x="1002" y="694"/>
                  </a:cubicBezTo>
                  <a:cubicBezTo>
                    <a:pt x="726" y="450"/>
                    <a:pt x="437" y="226"/>
                    <a:pt x="142" y="14"/>
                  </a:cubicBezTo>
                  <a:cubicBezTo>
                    <a:pt x="128" y="5"/>
                    <a:pt x="113" y="0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072;p53">
              <a:extLst>
                <a:ext uri="{FF2B5EF4-FFF2-40B4-BE49-F238E27FC236}">
                  <a16:creationId xmlns:a16="http://schemas.microsoft.com/office/drawing/2014/main" id="{8947151D-A270-4429-A94A-2748EC7DD58C}"/>
                </a:ext>
              </a:extLst>
            </p:cNvPr>
            <p:cNvSpPr/>
            <p:nvPr/>
          </p:nvSpPr>
          <p:spPr>
            <a:xfrm>
              <a:off x="1885038" y="4031592"/>
              <a:ext cx="98623" cy="85925"/>
            </a:xfrm>
            <a:custGeom>
              <a:avLst/>
              <a:gdLst/>
              <a:ahLst/>
              <a:cxnLst/>
              <a:rect l="l" t="t" r="r" b="b"/>
              <a:pathLst>
                <a:path w="4769" h="4155" extrusionOk="0">
                  <a:moveTo>
                    <a:pt x="2389" y="0"/>
                  </a:moveTo>
                  <a:cubicBezTo>
                    <a:pt x="2103" y="0"/>
                    <a:pt x="1815" y="53"/>
                    <a:pt x="1539" y="161"/>
                  </a:cubicBezTo>
                  <a:cubicBezTo>
                    <a:pt x="763" y="489"/>
                    <a:pt x="198" y="1182"/>
                    <a:pt x="37" y="2010"/>
                  </a:cubicBezTo>
                  <a:cubicBezTo>
                    <a:pt x="1" y="2211"/>
                    <a:pt x="156" y="2329"/>
                    <a:pt x="308" y="2329"/>
                  </a:cubicBezTo>
                  <a:cubicBezTo>
                    <a:pt x="423" y="2329"/>
                    <a:pt x="536" y="2262"/>
                    <a:pt x="564" y="2113"/>
                  </a:cubicBezTo>
                  <a:cubicBezTo>
                    <a:pt x="692" y="1458"/>
                    <a:pt x="1135" y="912"/>
                    <a:pt x="1745" y="656"/>
                  </a:cubicBezTo>
                  <a:cubicBezTo>
                    <a:pt x="1952" y="574"/>
                    <a:pt x="2170" y="534"/>
                    <a:pt x="2388" y="534"/>
                  </a:cubicBezTo>
                  <a:cubicBezTo>
                    <a:pt x="2802" y="534"/>
                    <a:pt x="3214" y="679"/>
                    <a:pt x="3542" y="957"/>
                  </a:cubicBezTo>
                  <a:cubicBezTo>
                    <a:pt x="4017" y="1394"/>
                    <a:pt x="4190" y="2074"/>
                    <a:pt x="3972" y="2684"/>
                  </a:cubicBezTo>
                  <a:cubicBezTo>
                    <a:pt x="3748" y="3255"/>
                    <a:pt x="3202" y="3619"/>
                    <a:pt x="2595" y="3619"/>
                  </a:cubicBezTo>
                  <a:cubicBezTo>
                    <a:pt x="2560" y="3619"/>
                    <a:pt x="2525" y="3617"/>
                    <a:pt x="2489" y="3615"/>
                  </a:cubicBezTo>
                  <a:cubicBezTo>
                    <a:pt x="2143" y="3583"/>
                    <a:pt x="1828" y="3403"/>
                    <a:pt x="1629" y="3114"/>
                  </a:cubicBezTo>
                  <a:cubicBezTo>
                    <a:pt x="1443" y="2838"/>
                    <a:pt x="1430" y="2479"/>
                    <a:pt x="1584" y="2190"/>
                  </a:cubicBezTo>
                  <a:cubicBezTo>
                    <a:pt x="1717" y="1975"/>
                    <a:pt x="1948" y="1850"/>
                    <a:pt x="2192" y="1850"/>
                  </a:cubicBezTo>
                  <a:cubicBezTo>
                    <a:pt x="2254" y="1850"/>
                    <a:pt x="2317" y="1858"/>
                    <a:pt x="2380" y="1875"/>
                  </a:cubicBezTo>
                  <a:cubicBezTo>
                    <a:pt x="2489" y="1907"/>
                    <a:pt x="2579" y="1984"/>
                    <a:pt x="2637" y="2087"/>
                  </a:cubicBezTo>
                  <a:cubicBezTo>
                    <a:pt x="2669" y="2158"/>
                    <a:pt x="2656" y="2241"/>
                    <a:pt x="2605" y="2305"/>
                  </a:cubicBezTo>
                  <a:cubicBezTo>
                    <a:pt x="2587" y="2321"/>
                    <a:pt x="2564" y="2329"/>
                    <a:pt x="2541" y="2329"/>
                  </a:cubicBezTo>
                  <a:cubicBezTo>
                    <a:pt x="2516" y="2329"/>
                    <a:pt x="2490" y="2319"/>
                    <a:pt x="2470" y="2299"/>
                  </a:cubicBezTo>
                  <a:cubicBezTo>
                    <a:pt x="2413" y="2244"/>
                    <a:pt x="2350" y="2220"/>
                    <a:pt x="2289" y="2220"/>
                  </a:cubicBezTo>
                  <a:cubicBezTo>
                    <a:pt x="2088" y="2220"/>
                    <a:pt x="1913" y="2474"/>
                    <a:pt x="2085" y="2671"/>
                  </a:cubicBezTo>
                  <a:cubicBezTo>
                    <a:pt x="2209" y="2795"/>
                    <a:pt x="2374" y="2858"/>
                    <a:pt x="2540" y="2858"/>
                  </a:cubicBezTo>
                  <a:cubicBezTo>
                    <a:pt x="2692" y="2858"/>
                    <a:pt x="2844" y="2805"/>
                    <a:pt x="2964" y="2697"/>
                  </a:cubicBezTo>
                  <a:cubicBezTo>
                    <a:pt x="3183" y="2479"/>
                    <a:pt x="3247" y="2145"/>
                    <a:pt x="3118" y="1862"/>
                  </a:cubicBezTo>
                  <a:cubicBezTo>
                    <a:pt x="3003" y="1618"/>
                    <a:pt x="2785" y="1432"/>
                    <a:pt x="2528" y="1355"/>
                  </a:cubicBezTo>
                  <a:cubicBezTo>
                    <a:pt x="2418" y="1326"/>
                    <a:pt x="2307" y="1311"/>
                    <a:pt x="2197" y="1311"/>
                  </a:cubicBezTo>
                  <a:cubicBezTo>
                    <a:pt x="1763" y="1311"/>
                    <a:pt x="1353" y="1536"/>
                    <a:pt x="1122" y="1920"/>
                  </a:cubicBezTo>
                  <a:cubicBezTo>
                    <a:pt x="859" y="2389"/>
                    <a:pt x="878" y="2960"/>
                    <a:pt x="1180" y="3409"/>
                  </a:cubicBezTo>
                  <a:cubicBezTo>
                    <a:pt x="1469" y="3833"/>
                    <a:pt x="1931" y="4103"/>
                    <a:pt x="2444" y="4148"/>
                  </a:cubicBezTo>
                  <a:cubicBezTo>
                    <a:pt x="2489" y="4154"/>
                    <a:pt x="2541" y="4154"/>
                    <a:pt x="2592" y="4154"/>
                  </a:cubicBezTo>
                  <a:cubicBezTo>
                    <a:pt x="3420" y="4154"/>
                    <a:pt x="4171" y="3653"/>
                    <a:pt x="4479" y="2877"/>
                  </a:cubicBezTo>
                  <a:cubicBezTo>
                    <a:pt x="4768" y="2061"/>
                    <a:pt x="4544" y="1143"/>
                    <a:pt x="3895" y="559"/>
                  </a:cubicBezTo>
                  <a:cubicBezTo>
                    <a:pt x="3470" y="193"/>
                    <a:pt x="2934" y="0"/>
                    <a:pt x="23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073;p53">
              <a:extLst>
                <a:ext uri="{FF2B5EF4-FFF2-40B4-BE49-F238E27FC236}">
                  <a16:creationId xmlns:a16="http://schemas.microsoft.com/office/drawing/2014/main" id="{8B87E8FB-48E2-44C9-9396-E6B71C7B042C}"/>
                </a:ext>
              </a:extLst>
            </p:cNvPr>
            <p:cNvSpPr/>
            <p:nvPr/>
          </p:nvSpPr>
          <p:spPr>
            <a:xfrm>
              <a:off x="2056289" y="3893139"/>
              <a:ext cx="98623" cy="86049"/>
            </a:xfrm>
            <a:custGeom>
              <a:avLst/>
              <a:gdLst/>
              <a:ahLst/>
              <a:cxnLst/>
              <a:rect l="l" t="t" r="r" b="b"/>
              <a:pathLst>
                <a:path w="4769" h="4161" extrusionOk="0">
                  <a:moveTo>
                    <a:pt x="2385" y="0"/>
                  </a:moveTo>
                  <a:cubicBezTo>
                    <a:pt x="2100" y="0"/>
                    <a:pt x="1813" y="53"/>
                    <a:pt x="1539" y="161"/>
                  </a:cubicBezTo>
                  <a:cubicBezTo>
                    <a:pt x="756" y="482"/>
                    <a:pt x="198" y="1182"/>
                    <a:pt x="37" y="2010"/>
                  </a:cubicBezTo>
                  <a:cubicBezTo>
                    <a:pt x="1" y="2210"/>
                    <a:pt x="154" y="2328"/>
                    <a:pt x="306" y="2328"/>
                  </a:cubicBezTo>
                  <a:cubicBezTo>
                    <a:pt x="421" y="2328"/>
                    <a:pt x="536" y="2259"/>
                    <a:pt x="563" y="2106"/>
                  </a:cubicBezTo>
                  <a:cubicBezTo>
                    <a:pt x="685" y="1458"/>
                    <a:pt x="1128" y="912"/>
                    <a:pt x="1738" y="655"/>
                  </a:cubicBezTo>
                  <a:cubicBezTo>
                    <a:pt x="1948" y="574"/>
                    <a:pt x="2167" y="534"/>
                    <a:pt x="2386" y="534"/>
                  </a:cubicBezTo>
                  <a:cubicBezTo>
                    <a:pt x="2802" y="534"/>
                    <a:pt x="3213" y="679"/>
                    <a:pt x="3542" y="957"/>
                  </a:cubicBezTo>
                  <a:cubicBezTo>
                    <a:pt x="4017" y="1394"/>
                    <a:pt x="4190" y="2074"/>
                    <a:pt x="3972" y="2684"/>
                  </a:cubicBezTo>
                  <a:cubicBezTo>
                    <a:pt x="3747" y="3254"/>
                    <a:pt x="3196" y="3618"/>
                    <a:pt x="2594" y="3618"/>
                  </a:cubicBezTo>
                  <a:cubicBezTo>
                    <a:pt x="2559" y="3618"/>
                    <a:pt x="2524" y="3617"/>
                    <a:pt x="2489" y="3615"/>
                  </a:cubicBezTo>
                  <a:cubicBezTo>
                    <a:pt x="2143" y="3583"/>
                    <a:pt x="1822" y="3403"/>
                    <a:pt x="1623" y="3114"/>
                  </a:cubicBezTo>
                  <a:cubicBezTo>
                    <a:pt x="1443" y="2838"/>
                    <a:pt x="1430" y="2478"/>
                    <a:pt x="1584" y="2190"/>
                  </a:cubicBezTo>
                  <a:cubicBezTo>
                    <a:pt x="1717" y="1975"/>
                    <a:pt x="1947" y="1850"/>
                    <a:pt x="2191" y="1850"/>
                  </a:cubicBezTo>
                  <a:cubicBezTo>
                    <a:pt x="2254" y="1850"/>
                    <a:pt x="2317" y="1858"/>
                    <a:pt x="2380" y="1875"/>
                  </a:cubicBezTo>
                  <a:cubicBezTo>
                    <a:pt x="2489" y="1907"/>
                    <a:pt x="2579" y="1984"/>
                    <a:pt x="2630" y="2087"/>
                  </a:cubicBezTo>
                  <a:cubicBezTo>
                    <a:pt x="2663" y="2164"/>
                    <a:pt x="2656" y="2247"/>
                    <a:pt x="2605" y="2305"/>
                  </a:cubicBezTo>
                  <a:cubicBezTo>
                    <a:pt x="2586" y="2320"/>
                    <a:pt x="2564" y="2328"/>
                    <a:pt x="2541" y="2328"/>
                  </a:cubicBezTo>
                  <a:cubicBezTo>
                    <a:pt x="2515" y="2328"/>
                    <a:pt x="2490" y="2319"/>
                    <a:pt x="2470" y="2299"/>
                  </a:cubicBezTo>
                  <a:cubicBezTo>
                    <a:pt x="2411" y="2234"/>
                    <a:pt x="2343" y="2207"/>
                    <a:pt x="2278" y="2207"/>
                  </a:cubicBezTo>
                  <a:cubicBezTo>
                    <a:pt x="2070" y="2207"/>
                    <a:pt x="1885" y="2476"/>
                    <a:pt x="2085" y="2671"/>
                  </a:cubicBezTo>
                  <a:cubicBezTo>
                    <a:pt x="2213" y="2799"/>
                    <a:pt x="2379" y="2863"/>
                    <a:pt x="2546" y="2863"/>
                  </a:cubicBezTo>
                  <a:cubicBezTo>
                    <a:pt x="2697" y="2863"/>
                    <a:pt x="2848" y="2810"/>
                    <a:pt x="2971" y="2703"/>
                  </a:cubicBezTo>
                  <a:cubicBezTo>
                    <a:pt x="3189" y="2478"/>
                    <a:pt x="3247" y="2151"/>
                    <a:pt x="3118" y="1869"/>
                  </a:cubicBezTo>
                  <a:cubicBezTo>
                    <a:pt x="3003" y="1625"/>
                    <a:pt x="2791" y="1438"/>
                    <a:pt x="2528" y="1361"/>
                  </a:cubicBezTo>
                  <a:cubicBezTo>
                    <a:pt x="2416" y="1329"/>
                    <a:pt x="2302" y="1314"/>
                    <a:pt x="2190" y="1314"/>
                  </a:cubicBezTo>
                  <a:cubicBezTo>
                    <a:pt x="1761" y="1314"/>
                    <a:pt x="1351" y="1538"/>
                    <a:pt x="1122" y="1920"/>
                  </a:cubicBezTo>
                  <a:cubicBezTo>
                    <a:pt x="859" y="2389"/>
                    <a:pt x="884" y="2966"/>
                    <a:pt x="1180" y="3416"/>
                  </a:cubicBezTo>
                  <a:cubicBezTo>
                    <a:pt x="1469" y="3839"/>
                    <a:pt x="1937" y="4109"/>
                    <a:pt x="2451" y="4154"/>
                  </a:cubicBezTo>
                  <a:cubicBezTo>
                    <a:pt x="2496" y="4160"/>
                    <a:pt x="2547" y="4160"/>
                    <a:pt x="2598" y="4160"/>
                  </a:cubicBezTo>
                  <a:cubicBezTo>
                    <a:pt x="3426" y="4154"/>
                    <a:pt x="4171" y="3647"/>
                    <a:pt x="4479" y="2876"/>
                  </a:cubicBezTo>
                  <a:cubicBezTo>
                    <a:pt x="4768" y="2061"/>
                    <a:pt x="4543" y="1143"/>
                    <a:pt x="3895" y="559"/>
                  </a:cubicBezTo>
                  <a:cubicBezTo>
                    <a:pt x="3470" y="193"/>
                    <a:pt x="2931" y="0"/>
                    <a:pt x="2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5074;p53">
              <a:extLst>
                <a:ext uri="{FF2B5EF4-FFF2-40B4-BE49-F238E27FC236}">
                  <a16:creationId xmlns:a16="http://schemas.microsoft.com/office/drawing/2014/main" id="{D08E1CBE-1E65-411D-B7E4-056ABB846B3B}"/>
                </a:ext>
              </a:extLst>
            </p:cNvPr>
            <p:cNvSpPr/>
            <p:nvPr/>
          </p:nvSpPr>
          <p:spPr>
            <a:xfrm>
              <a:off x="2001238" y="3998835"/>
              <a:ext cx="107329" cy="90310"/>
            </a:xfrm>
            <a:custGeom>
              <a:avLst/>
              <a:gdLst/>
              <a:ahLst/>
              <a:cxnLst/>
              <a:rect l="l" t="t" r="r" b="b"/>
              <a:pathLst>
                <a:path w="5190" h="4367" extrusionOk="0">
                  <a:moveTo>
                    <a:pt x="3672" y="1"/>
                  </a:moveTo>
                  <a:cubicBezTo>
                    <a:pt x="2901" y="1"/>
                    <a:pt x="2390" y="1086"/>
                    <a:pt x="1948" y="1482"/>
                  </a:cubicBezTo>
                  <a:cubicBezTo>
                    <a:pt x="1377" y="1976"/>
                    <a:pt x="61" y="2246"/>
                    <a:pt x="22" y="3280"/>
                  </a:cubicBezTo>
                  <a:cubicBezTo>
                    <a:pt x="0" y="3872"/>
                    <a:pt x="572" y="4367"/>
                    <a:pt x="1387" y="4367"/>
                  </a:cubicBezTo>
                  <a:cubicBezTo>
                    <a:pt x="1995" y="4367"/>
                    <a:pt x="2737" y="4091"/>
                    <a:pt x="3469" y="3376"/>
                  </a:cubicBezTo>
                  <a:cubicBezTo>
                    <a:pt x="5190" y="1694"/>
                    <a:pt x="4946" y="423"/>
                    <a:pt x="3996" y="63"/>
                  </a:cubicBezTo>
                  <a:cubicBezTo>
                    <a:pt x="3883" y="20"/>
                    <a:pt x="3775" y="1"/>
                    <a:pt x="3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5075;p53">
              <a:extLst>
                <a:ext uri="{FF2B5EF4-FFF2-40B4-BE49-F238E27FC236}">
                  <a16:creationId xmlns:a16="http://schemas.microsoft.com/office/drawing/2014/main" id="{56E0816A-67E2-4F39-98CC-B9F80778F28E}"/>
                </a:ext>
              </a:extLst>
            </p:cNvPr>
            <p:cNvSpPr/>
            <p:nvPr/>
          </p:nvSpPr>
          <p:spPr>
            <a:xfrm>
              <a:off x="1996255" y="3993685"/>
              <a:ext cx="110597" cy="100588"/>
            </a:xfrm>
            <a:custGeom>
              <a:avLst/>
              <a:gdLst/>
              <a:ahLst/>
              <a:cxnLst/>
              <a:rect l="l" t="t" r="r" b="b"/>
              <a:pathLst>
                <a:path w="5348" h="4864" extrusionOk="0">
                  <a:moveTo>
                    <a:pt x="3916" y="492"/>
                  </a:moveTo>
                  <a:cubicBezTo>
                    <a:pt x="3993" y="492"/>
                    <a:pt x="4076" y="511"/>
                    <a:pt x="4153" y="537"/>
                  </a:cubicBezTo>
                  <a:cubicBezTo>
                    <a:pt x="4436" y="633"/>
                    <a:pt x="4654" y="877"/>
                    <a:pt x="4712" y="1173"/>
                  </a:cubicBezTo>
                  <a:cubicBezTo>
                    <a:pt x="4840" y="1763"/>
                    <a:pt x="4410" y="2598"/>
                    <a:pt x="3543" y="3451"/>
                  </a:cubicBezTo>
                  <a:cubicBezTo>
                    <a:pt x="2851" y="4130"/>
                    <a:pt x="2175" y="4371"/>
                    <a:pt x="1638" y="4371"/>
                  </a:cubicBezTo>
                  <a:cubicBezTo>
                    <a:pt x="1408" y="4371"/>
                    <a:pt x="1203" y="4327"/>
                    <a:pt x="1034" y="4254"/>
                  </a:cubicBezTo>
                  <a:cubicBezTo>
                    <a:pt x="693" y="4100"/>
                    <a:pt x="501" y="3830"/>
                    <a:pt x="514" y="3535"/>
                  </a:cubicBezTo>
                  <a:cubicBezTo>
                    <a:pt x="533" y="2951"/>
                    <a:pt x="1098" y="2649"/>
                    <a:pt x="1643" y="2354"/>
                  </a:cubicBezTo>
                  <a:cubicBezTo>
                    <a:pt x="1894" y="2232"/>
                    <a:pt x="2131" y="2084"/>
                    <a:pt x="2349" y="1911"/>
                  </a:cubicBezTo>
                  <a:cubicBezTo>
                    <a:pt x="2516" y="1750"/>
                    <a:pt x="2664" y="1577"/>
                    <a:pt x="2799" y="1391"/>
                  </a:cubicBezTo>
                  <a:cubicBezTo>
                    <a:pt x="3197" y="871"/>
                    <a:pt x="3531" y="492"/>
                    <a:pt x="3916" y="492"/>
                  </a:cubicBezTo>
                  <a:close/>
                  <a:moveTo>
                    <a:pt x="3906" y="1"/>
                  </a:moveTo>
                  <a:cubicBezTo>
                    <a:pt x="3252" y="1"/>
                    <a:pt x="2776" y="619"/>
                    <a:pt x="2407" y="1089"/>
                  </a:cubicBezTo>
                  <a:cubicBezTo>
                    <a:pt x="2292" y="1250"/>
                    <a:pt x="2163" y="1404"/>
                    <a:pt x="2022" y="1545"/>
                  </a:cubicBezTo>
                  <a:cubicBezTo>
                    <a:pt x="1830" y="1693"/>
                    <a:pt x="1624" y="1821"/>
                    <a:pt x="1406" y="1924"/>
                  </a:cubicBezTo>
                  <a:cubicBezTo>
                    <a:pt x="802" y="2251"/>
                    <a:pt x="51" y="2656"/>
                    <a:pt x="19" y="3516"/>
                  </a:cubicBezTo>
                  <a:cubicBezTo>
                    <a:pt x="0" y="4016"/>
                    <a:pt x="308" y="4472"/>
                    <a:pt x="835" y="4703"/>
                  </a:cubicBezTo>
                  <a:cubicBezTo>
                    <a:pt x="1085" y="4806"/>
                    <a:pt x="1361" y="4864"/>
                    <a:pt x="1637" y="4864"/>
                  </a:cubicBezTo>
                  <a:cubicBezTo>
                    <a:pt x="2285" y="4864"/>
                    <a:pt x="3088" y="4581"/>
                    <a:pt x="3884" y="3798"/>
                  </a:cubicBezTo>
                  <a:cubicBezTo>
                    <a:pt x="4885" y="2810"/>
                    <a:pt x="5347" y="1847"/>
                    <a:pt x="5187" y="1070"/>
                  </a:cubicBezTo>
                  <a:cubicBezTo>
                    <a:pt x="5090" y="608"/>
                    <a:pt x="4763" y="235"/>
                    <a:pt x="4320" y="81"/>
                  </a:cubicBezTo>
                  <a:cubicBezTo>
                    <a:pt x="4175" y="26"/>
                    <a:pt x="4037" y="1"/>
                    <a:pt x="39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5076;p53">
              <a:extLst>
                <a:ext uri="{FF2B5EF4-FFF2-40B4-BE49-F238E27FC236}">
                  <a16:creationId xmlns:a16="http://schemas.microsoft.com/office/drawing/2014/main" id="{11E86333-40F7-47FF-A757-28D5925A635A}"/>
                </a:ext>
              </a:extLst>
            </p:cNvPr>
            <p:cNvSpPr/>
            <p:nvPr/>
          </p:nvSpPr>
          <p:spPr>
            <a:xfrm>
              <a:off x="2008518" y="4040650"/>
              <a:ext cx="26905" cy="53499"/>
            </a:xfrm>
            <a:custGeom>
              <a:avLst/>
              <a:gdLst/>
              <a:ahLst/>
              <a:cxnLst/>
              <a:rect l="l" t="t" r="r" b="b"/>
              <a:pathLst>
                <a:path w="1301" h="2587" extrusionOk="0">
                  <a:moveTo>
                    <a:pt x="306" y="0"/>
                  </a:moveTo>
                  <a:cubicBezTo>
                    <a:pt x="154" y="0"/>
                    <a:pt x="0" y="135"/>
                    <a:pt x="68" y="327"/>
                  </a:cubicBezTo>
                  <a:lnTo>
                    <a:pt x="794" y="2426"/>
                  </a:lnTo>
                  <a:cubicBezTo>
                    <a:pt x="826" y="2522"/>
                    <a:pt x="916" y="2586"/>
                    <a:pt x="1025" y="2586"/>
                  </a:cubicBezTo>
                  <a:cubicBezTo>
                    <a:pt x="1050" y="2586"/>
                    <a:pt x="1076" y="2580"/>
                    <a:pt x="1102" y="2573"/>
                  </a:cubicBezTo>
                  <a:cubicBezTo>
                    <a:pt x="1230" y="2535"/>
                    <a:pt x="1301" y="2394"/>
                    <a:pt x="1256" y="2265"/>
                  </a:cubicBezTo>
                  <a:lnTo>
                    <a:pt x="530" y="166"/>
                  </a:lnTo>
                  <a:cubicBezTo>
                    <a:pt x="489" y="50"/>
                    <a:pt x="398" y="0"/>
                    <a:pt x="3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5077;p53">
              <a:extLst>
                <a:ext uri="{FF2B5EF4-FFF2-40B4-BE49-F238E27FC236}">
                  <a16:creationId xmlns:a16="http://schemas.microsoft.com/office/drawing/2014/main" id="{466E6C50-9A5B-4592-B063-A25BDA6ABAF3}"/>
                </a:ext>
              </a:extLst>
            </p:cNvPr>
            <p:cNvSpPr/>
            <p:nvPr/>
          </p:nvSpPr>
          <p:spPr>
            <a:xfrm>
              <a:off x="2025724" y="4030247"/>
              <a:ext cx="38651" cy="50749"/>
            </a:xfrm>
            <a:custGeom>
              <a:avLst/>
              <a:gdLst/>
              <a:ahLst/>
              <a:cxnLst/>
              <a:rect l="l" t="t" r="r" b="b"/>
              <a:pathLst>
                <a:path w="1869" h="2454" extrusionOk="0">
                  <a:moveTo>
                    <a:pt x="337" y="0"/>
                  </a:moveTo>
                  <a:cubicBezTo>
                    <a:pt x="166" y="0"/>
                    <a:pt x="1" y="187"/>
                    <a:pt x="122" y="380"/>
                  </a:cubicBezTo>
                  <a:lnTo>
                    <a:pt x="1380" y="2345"/>
                  </a:lnTo>
                  <a:cubicBezTo>
                    <a:pt x="1425" y="2415"/>
                    <a:pt x="1502" y="2454"/>
                    <a:pt x="1586" y="2454"/>
                  </a:cubicBezTo>
                  <a:cubicBezTo>
                    <a:pt x="1631" y="2454"/>
                    <a:pt x="1676" y="2441"/>
                    <a:pt x="1720" y="2415"/>
                  </a:cubicBezTo>
                  <a:cubicBezTo>
                    <a:pt x="1836" y="2345"/>
                    <a:pt x="1868" y="2191"/>
                    <a:pt x="1791" y="2081"/>
                  </a:cubicBezTo>
                  <a:lnTo>
                    <a:pt x="539" y="117"/>
                  </a:lnTo>
                  <a:cubicBezTo>
                    <a:pt x="485" y="34"/>
                    <a:pt x="411" y="0"/>
                    <a:pt x="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5078;p53">
              <a:extLst>
                <a:ext uri="{FF2B5EF4-FFF2-40B4-BE49-F238E27FC236}">
                  <a16:creationId xmlns:a16="http://schemas.microsoft.com/office/drawing/2014/main" id="{21C924D7-4991-451F-BD6F-F822B78038B5}"/>
                </a:ext>
              </a:extLst>
            </p:cNvPr>
            <p:cNvSpPr/>
            <p:nvPr/>
          </p:nvSpPr>
          <p:spPr>
            <a:xfrm>
              <a:off x="2040593" y="4017322"/>
              <a:ext cx="49529" cy="42311"/>
            </a:xfrm>
            <a:custGeom>
              <a:avLst/>
              <a:gdLst/>
              <a:ahLst/>
              <a:cxnLst/>
              <a:rect l="l" t="t" r="r" b="b"/>
              <a:pathLst>
                <a:path w="2395" h="2046" extrusionOk="0">
                  <a:moveTo>
                    <a:pt x="355" y="0"/>
                  </a:moveTo>
                  <a:cubicBezTo>
                    <a:pt x="160" y="0"/>
                    <a:pt x="1" y="257"/>
                    <a:pt x="186" y="428"/>
                  </a:cubicBezTo>
                  <a:lnTo>
                    <a:pt x="1900" y="1981"/>
                  </a:lnTo>
                  <a:cubicBezTo>
                    <a:pt x="1945" y="2026"/>
                    <a:pt x="2003" y="2045"/>
                    <a:pt x="2061" y="2045"/>
                  </a:cubicBezTo>
                  <a:lnTo>
                    <a:pt x="2067" y="2045"/>
                  </a:lnTo>
                  <a:cubicBezTo>
                    <a:pt x="2285" y="2045"/>
                    <a:pt x="2394" y="1769"/>
                    <a:pt x="2228" y="1622"/>
                  </a:cubicBezTo>
                  <a:lnTo>
                    <a:pt x="520" y="68"/>
                  </a:lnTo>
                  <a:cubicBezTo>
                    <a:pt x="467" y="20"/>
                    <a:pt x="409" y="0"/>
                    <a:pt x="3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5079;p53">
              <a:extLst>
                <a:ext uri="{FF2B5EF4-FFF2-40B4-BE49-F238E27FC236}">
                  <a16:creationId xmlns:a16="http://schemas.microsoft.com/office/drawing/2014/main" id="{5EBE4EE8-BDC0-4C99-9A9C-D71E21E540D2}"/>
                </a:ext>
              </a:extLst>
            </p:cNvPr>
            <p:cNvSpPr/>
            <p:nvPr/>
          </p:nvSpPr>
          <p:spPr>
            <a:xfrm>
              <a:off x="2052938" y="4002185"/>
              <a:ext cx="50997" cy="33812"/>
            </a:xfrm>
            <a:custGeom>
              <a:avLst/>
              <a:gdLst/>
              <a:ahLst/>
              <a:cxnLst/>
              <a:rect l="l" t="t" r="r" b="b"/>
              <a:pathLst>
                <a:path w="2466" h="1635" extrusionOk="0">
                  <a:moveTo>
                    <a:pt x="359" y="1"/>
                  </a:moveTo>
                  <a:cubicBezTo>
                    <a:pt x="145" y="1"/>
                    <a:pt x="0" y="309"/>
                    <a:pt x="225" y="454"/>
                  </a:cubicBezTo>
                  <a:lnTo>
                    <a:pt x="1990" y="1596"/>
                  </a:lnTo>
                  <a:cubicBezTo>
                    <a:pt x="2035" y="1622"/>
                    <a:pt x="2080" y="1635"/>
                    <a:pt x="2125" y="1635"/>
                  </a:cubicBezTo>
                  <a:cubicBezTo>
                    <a:pt x="2369" y="1635"/>
                    <a:pt x="2465" y="1314"/>
                    <a:pt x="2260" y="1185"/>
                  </a:cubicBezTo>
                  <a:lnTo>
                    <a:pt x="494" y="43"/>
                  </a:lnTo>
                  <a:cubicBezTo>
                    <a:pt x="448" y="14"/>
                    <a:pt x="402" y="1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5080;p53">
              <a:extLst>
                <a:ext uri="{FF2B5EF4-FFF2-40B4-BE49-F238E27FC236}">
                  <a16:creationId xmlns:a16="http://schemas.microsoft.com/office/drawing/2014/main" id="{DCF8BBE1-8EF1-4DA8-BEA2-3D04061BFFC3}"/>
                </a:ext>
              </a:extLst>
            </p:cNvPr>
            <p:cNvSpPr/>
            <p:nvPr/>
          </p:nvSpPr>
          <p:spPr>
            <a:xfrm>
              <a:off x="1850936" y="3993768"/>
              <a:ext cx="58648" cy="42229"/>
            </a:xfrm>
            <a:custGeom>
              <a:avLst/>
              <a:gdLst/>
              <a:ahLst/>
              <a:cxnLst/>
              <a:rect l="l" t="t" r="r" b="b"/>
              <a:pathLst>
                <a:path w="2836" h="2042" extrusionOk="0">
                  <a:moveTo>
                    <a:pt x="2210" y="0"/>
                  </a:moveTo>
                  <a:cubicBezTo>
                    <a:pt x="1515" y="0"/>
                    <a:pt x="0" y="1265"/>
                    <a:pt x="390" y="1894"/>
                  </a:cubicBezTo>
                  <a:cubicBezTo>
                    <a:pt x="453" y="1996"/>
                    <a:pt x="552" y="2041"/>
                    <a:pt x="674" y="2041"/>
                  </a:cubicBezTo>
                  <a:cubicBezTo>
                    <a:pt x="1379" y="2041"/>
                    <a:pt x="2836" y="524"/>
                    <a:pt x="2463" y="97"/>
                  </a:cubicBezTo>
                  <a:cubicBezTo>
                    <a:pt x="2405" y="30"/>
                    <a:pt x="2317" y="0"/>
                    <a:pt x="2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5081;p53">
              <a:extLst>
                <a:ext uri="{FF2B5EF4-FFF2-40B4-BE49-F238E27FC236}">
                  <a16:creationId xmlns:a16="http://schemas.microsoft.com/office/drawing/2014/main" id="{EA881973-0D21-4B57-B780-0DED35023E65}"/>
                </a:ext>
              </a:extLst>
            </p:cNvPr>
            <p:cNvSpPr/>
            <p:nvPr/>
          </p:nvSpPr>
          <p:spPr>
            <a:xfrm>
              <a:off x="2012654" y="3848057"/>
              <a:ext cx="62185" cy="41091"/>
            </a:xfrm>
            <a:custGeom>
              <a:avLst/>
              <a:gdLst/>
              <a:ahLst/>
              <a:cxnLst/>
              <a:rect l="l" t="t" r="r" b="b"/>
              <a:pathLst>
                <a:path w="3007" h="1987" extrusionOk="0">
                  <a:moveTo>
                    <a:pt x="2150" y="0"/>
                  </a:moveTo>
                  <a:cubicBezTo>
                    <a:pt x="1366" y="0"/>
                    <a:pt x="1" y="1455"/>
                    <a:pt x="382" y="1898"/>
                  </a:cubicBezTo>
                  <a:cubicBezTo>
                    <a:pt x="434" y="1959"/>
                    <a:pt x="514" y="1987"/>
                    <a:pt x="613" y="1987"/>
                  </a:cubicBezTo>
                  <a:cubicBezTo>
                    <a:pt x="1323" y="1987"/>
                    <a:pt x="3007" y="569"/>
                    <a:pt x="2449" y="101"/>
                  </a:cubicBezTo>
                  <a:cubicBezTo>
                    <a:pt x="2366" y="31"/>
                    <a:pt x="2264" y="0"/>
                    <a:pt x="2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4E8DBB-6C80-4F5D-B2C8-F47CA655F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430" y="1468012"/>
            <a:ext cx="7454023" cy="3040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hicken Dance_720pHF">
            <a:hlinkClick r:id="" action="ppaction://media"/>
            <a:extLst>
              <a:ext uri="{FF2B5EF4-FFF2-40B4-BE49-F238E27FC236}">
                <a16:creationId xmlns:a16="http://schemas.microsoft.com/office/drawing/2014/main" id="{B4965124-C65F-318E-1C27-394BD29EC5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98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8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5" name="Google Shape;4475;p36"/>
          <p:cNvGrpSpPr/>
          <p:nvPr/>
        </p:nvGrpSpPr>
        <p:grpSpPr>
          <a:xfrm>
            <a:off x="9824934" y="4405600"/>
            <a:ext cx="1548535" cy="1676904"/>
            <a:chOff x="7368700" y="3304200"/>
            <a:chExt cx="1161401" cy="1257678"/>
          </a:xfrm>
        </p:grpSpPr>
        <p:sp>
          <p:nvSpPr>
            <p:cNvPr id="4476" name="Google Shape;4476;p36"/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7" name="Google Shape;4477;p36"/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8" name="Google Shape;4478;p36"/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9" name="Google Shape;4479;p36"/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0" name="Google Shape;4480;p36"/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1" name="Google Shape;4481;p36"/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2" name="Google Shape;4482;p36"/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3" name="Google Shape;4483;p36"/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4" name="Google Shape;4484;p36"/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5" name="Google Shape;4485;p36"/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6" name="Google Shape;4486;p36"/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7" name="Google Shape;4487;p36"/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8" name="Google Shape;4488;p36"/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9" name="Google Shape;4489;p36"/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0" name="Google Shape;4490;p36"/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1" name="Google Shape;4491;p36"/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2" name="Google Shape;4492;p36"/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3" name="Google Shape;4493;p36"/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4" name="Google Shape;4494;p36"/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5" name="Google Shape;4495;p36"/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6" name="Google Shape;4496;p36"/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7" name="Google Shape;4497;p36"/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8" name="Google Shape;4498;p36"/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9" name="Google Shape;4499;p36"/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0" name="Google Shape;4500;p36"/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1" name="Google Shape;4501;p36"/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2" name="Google Shape;4502;p36"/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3" name="Google Shape;4503;p36"/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4" name="Google Shape;4504;p36"/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5" name="Google Shape;4505;p36"/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6" name="Google Shape;4506;p36"/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7" name="Google Shape;4507;p36"/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8" name="Google Shape;4508;p36"/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9" name="Google Shape;4509;p36"/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0" name="Google Shape;4510;p36"/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1" name="Google Shape;4511;p36"/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2" name="Google Shape;4512;p36"/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3" name="Google Shape;4513;p36"/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4" name="Google Shape;4514;p36"/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5" name="Google Shape;4515;p36"/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6" name="Google Shape;4516;p36"/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7" name="Google Shape;4517;p36"/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8" name="Google Shape;4518;p36"/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9" name="Google Shape;4519;p36"/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0" name="Google Shape;4520;p36"/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1" name="Google Shape;4521;p36"/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2" name="Google Shape;4522;p36"/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3" name="Google Shape;4523;p36"/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4" name="Google Shape;4524;p36"/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5" name="Google Shape;4525;p36"/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6" name="Google Shape;4526;p36"/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7" name="Google Shape;4527;p36"/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8" name="Google Shape;4528;p36"/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9" name="Google Shape;4529;p36"/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0" name="Google Shape;4530;p36"/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1" name="Google Shape;4531;p36"/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2" name="Google Shape;4532;p36"/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36"/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4" name="Google Shape;4534;p36"/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5" name="Google Shape;4535;p36"/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6" name="Google Shape;4536;p36"/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25B22BDA-B439-4EB5-962F-80AA59BDD072}"/>
              </a:ext>
            </a:extLst>
          </p:cNvPr>
          <p:cNvSpPr txBox="1"/>
          <p:nvPr/>
        </p:nvSpPr>
        <p:spPr>
          <a:xfrm>
            <a:off x="3761018" y="1063830"/>
            <a:ext cx="519052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...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...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...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E7A7615-ABD0-41A2-8E66-8BBD90E73F8E}"/>
              </a:ext>
            </a:extLst>
          </p:cNvPr>
          <p:cNvSpPr txBox="1"/>
          <p:nvPr/>
        </p:nvSpPr>
        <p:spPr>
          <a:xfrm>
            <a:off x="3592972" y="3153346"/>
            <a:ext cx="5402780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067" b="0" i="0" u="none" strike="noStrike" kern="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000FA7BE-B8C3-490C-80C3-1DD7A64A3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971" y="1612242"/>
            <a:ext cx="2137644" cy="992679"/>
          </a:xfrm>
          <a:prstGeom prst="rect">
            <a:avLst/>
          </a:prstGeom>
        </p:spPr>
      </p:pic>
      <p:grpSp>
        <p:nvGrpSpPr>
          <p:cNvPr id="106" name="Google Shape;4393;p33">
            <a:extLst>
              <a:ext uri="{FF2B5EF4-FFF2-40B4-BE49-F238E27FC236}">
                <a16:creationId xmlns:a16="http://schemas.microsoft.com/office/drawing/2014/main" id="{016E3588-856F-4F83-8F3B-41D8AFC872E0}"/>
              </a:ext>
            </a:extLst>
          </p:cNvPr>
          <p:cNvGrpSpPr/>
          <p:nvPr/>
        </p:nvGrpSpPr>
        <p:grpSpPr>
          <a:xfrm rot="2562372">
            <a:off x="1147773" y="4176743"/>
            <a:ext cx="1021409" cy="1799993"/>
            <a:chOff x="7361124" y="3323800"/>
            <a:chExt cx="932934" cy="1644077"/>
          </a:xfrm>
        </p:grpSpPr>
        <p:sp>
          <p:nvSpPr>
            <p:cNvPr id="107" name="Google Shape;4394;p33">
              <a:extLst>
                <a:ext uri="{FF2B5EF4-FFF2-40B4-BE49-F238E27FC236}">
                  <a16:creationId xmlns:a16="http://schemas.microsoft.com/office/drawing/2014/main" id="{DF811E84-5E78-4271-9FD9-377F20DC2EC6}"/>
                </a:ext>
              </a:extLst>
            </p:cNvPr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4395;p33">
              <a:extLst>
                <a:ext uri="{FF2B5EF4-FFF2-40B4-BE49-F238E27FC236}">
                  <a16:creationId xmlns:a16="http://schemas.microsoft.com/office/drawing/2014/main" id="{8CC7B5CF-2E8A-4B48-A585-6F48F04200F0}"/>
                </a:ext>
              </a:extLst>
            </p:cNvPr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4396;p33">
              <a:extLst>
                <a:ext uri="{FF2B5EF4-FFF2-40B4-BE49-F238E27FC236}">
                  <a16:creationId xmlns:a16="http://schemas.microsoft.com/office/drawing/2014/main" id="{58274A66-8657-428A-A288-E0565797DDC0}"/>
                </a:ext>
              </a:extLst>
            </p:cNvPr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4397;p33">
              <a:extLst>
                <a:ext uri="{FF2B5EF4-FFF2-40B4-BE49-F238E27FC236}">
                  <a16:creationId xmlns:a16="http://schemas.microsoft.com/office/drawing/2014/main" id="{15F7E32F-A7D5-44F3-8005-86E256711C72}"/>
                </a:ext>
              </a:extLst>
            </p:cNvPr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4398;p33">
              <a:extLst>
                <a:ext uri="{FF2B5EF4-FFF2-40B4-BE49-F238E27FC236}">
                  <a16:creationId xmlns:a16="http://schemas.microsoft.com/office/drawing/2014/main" id="{BB20BCD6-4172-4D42-BA15-F97C5F54C1E4}"/>
                </a:ext>
              </a:extLst>
            </p:cNvPr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4399;p33">
              <a:extLst>
                <a:ext uri="{FF2B5EF4-FFF2-40B4-BE49-F238E27FC236}">
                  <a16:creationId xmlns:a16="http://schemas.microsoft.com/office/drawing/2014/main" id="{516C72F6-3D06-43AC-B2C7-19BE49BF6ECC}"/>
                </a:ext>
              </a:extLst>
            </p:cNvPr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4400;p33">
              <a:extLst>
                <a:ext uri="{FF2B5EF4-FFF2-40B4-BE49-F238E27FC236}">
                  <a16:creationId xmlns:a16="http://schemas.microsoft.com/office/drawing/2014/main" id="{44DB5F9F-0D71-447B-A804-E3AE2123416F}"/>
                </a:ext>
              </a:extLst>
            </p:cNvPr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4401;p33">
              <a:extLst>
                <a:ext uri="{FF2B5EF4-FFF2-40B4-BE49-F238E27FC236}">
                  <a16:creationId xmlns:a16="http://schemas.microsoft.com/office/drawing/2014/main" id="{A653357E-2C6F-43C1-A432-F5805ADDDEDA}"/>
                </a:ext>
              </a:extLst>
            </p:cNvPr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4402;p33">
              <a:extLst>
                <a:ext uri="{FF2B5EF4-FFF2-40B4-BE49-F238E27FC236}">
                  <a16:creationId xmlns:a16="http://schemas.microsoft.com/office/drawing/2014/main" id="{0A9FFC29-5CDA-4041-9104-E6F8C6C42EF8}"/>
                </a:ext>
              </a:extLst>
            </p:cNvPr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4403;p33">
              <a:extLst>
                <a:ext uri="{FF2B5EF4-FFF2-40B4-BE49-F238E27FC236}">
                  <a16:creationId xmlns:a16="http://schemas.microsoft.com/office/drawing/2014/main" id="{84F4104E-934A-4327-82F7-5E759D599F3B}"/>
                </a:ext>
              </a:extLst>
            </p:cNvPr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4404;p33">
              <a:extLst>
                <a:ext uri="{FF2B5EF4-FFF2-40B4-BE49-F238E27FC236}">
                  <a16:creationId xmlns:a16="http://schemas.microsoft.com/office/drawing/2014/main" id="{99AE721C-62FD-4842-BA9D-E6FA29527BDA}"/>
                </a:ext>
              </a:extLst>
            </p:cNvPr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4405;p33">
              <a:extLst>
                <a:ext uri="{FF2B5EF4-FFF2-40B4-BE49-F238E27FC236}">
                  <a16:creationId xmlns:a16="http://schemas.microsoft.com/office/drawing/2014/main" id="{975B6515-A4AE-4D52-9D9E-BA16506FA0A9}"/>
                </a:ext>
              </a:extLst>
            </p:cNvPr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4406;p33">
              <a:extLst>
                <a:ext uri="{FF2B5EF4-FFF2-40B4-BE49-F238E27FC236}">
                  <a16:creationId xmlns:a16="http://schemas.microsoft.com/office/drawing/2014/main" id="{3493D538-DB1E-4722-9ED7-A5F8A595F9F1}"/>
                </a:ext>
              </a:extLst>
            </p:cNvPr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4407;p33">
              <a:extLst>
                <a:ext uri="{FF2B5EF4-FFF2-40B4-BE49-F238E27FC236}">
                  <a16:creationId xmlns:a16="http://schemas.microsoft.com/office/drawing/2014/main" id="{12451934-E16C-453B-B35D-EDE25F3FA715}"/>
                </a:ext>
              </a:extLst>
            </p:cNvPr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4408;p33">
              <a:extLst>
                <a:ext uri="{FF2B5EF4-FFF2-40B4-BE49-F238E27FC236}">
                  <a16:creationId xmlns:a16="http://schemas.microsoft.com/office/drawing/2014/main" id="{29A7B87F-D105-4848-842B-CF4FE98F8822}"/>
                </a:ext>
              </a:extLst>
            </p:cNvPr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4409;p33">
              <a:extLst>
                <a:ext uri="{FF2B5EF4-FFF2-40B4-BE49-F238E27FC236}">
                  <a16:creationId xmlns:a16="http://schemas.microsoft.com/office/drawing/2014/main" id="{E705A835-315F-49AB-94BF-F37AE3437C98}"/>
                </a:ext>
              </a:extLst>
            </p:cNvPr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4410;p33">
              <a:extLst>
                <a:ext uri="{FF2B5EF4-FFF2-40B4-BE49-F238E27FC236}">
                  <a16:creationId xmlns:a16="http://schemas.microsoft.com/office/drawing/2014/main" id="{11C8DFBE-EE3E-45B0-B540-476E423804F5}"/>
                </a:ext>
              </a:extLst>
            </p:cNvPr>
            <p:cNvSpPr/>
            <p:nvPr/>
          </p:nvSpPr>
          <p:spPr>
            <a:xfrm>
              <a:off x="7761375" y="3843039"/>
              <a:ext cx="335460" cy="266856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4411;p33">
              <a:extLst>
                <a:ext uri="{FF2B5EF4-FFF2-40B4-BE49-F238E27FC236}">
                  <a16:creationId xmlns:a16="http://schemas.microsoft.com/office/drawing/2014/main" id="{AAE86702-469E-4675-84D4-DB9B3C556663}"/>
                </a:ext>
              </a:extLst>
            </p:cNvPr>
            <p:cNvSpPr/>
            <p:nvPr/>
          </p:nvSpPr>
          <p:spPr>
            <a:xfrm>
              <a:off x="7769763" y="3838871"/>
              <a:ext cx="285904" cy="275539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4412;p33">
              <a:extLst>
                <a:ext uri="{FF2B5EF4-FFF2-40B4-BE49-F238E27FC236}">
                  <a16:creationId xmlns:a16="http://schemas.microsoft.com/office/drawing/2014/main" id="{8DA0B3BA-AE6E-4882-BE0D-85BCDAE7CB0F}"/>
                </a:ext>
              </a:extLst>
            </p:cNvPr>
            <p:cNvSpPr/>
            <p:nvPr/>
          </p:nvSpPr>
          <p:spPr>
            <a:xfrm>
              <a:off x="7761375" y="3849423"/>
              <a:ext cx="148696" cy="183532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4413;p33">
              <a:extLst>
                <a:ext uri="{FF2B5EF4-FFF2-40B4-BE49-F238E27FC236}">
                  <a16:creationId xmlns:a16="http://schemas.microsoft.com/office/drawing/2014/main" id="{FFC1AA79-0D1E-49C7-A855-5EB202A40B6C}"/>
                </a:ext>
              </a:extLst>
            </p:cNvPr>
            <p:cNvSpPr/>
            <p:nvPr/>
          </p:nvSpPr>
          <p:spPr>
            <a:xfrm>
              <a:off x="7435041" y="3931222"/>
              <a:ext cx="318309" cy="253365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4414;p33">
              <a:extLst>
                <a:ext uri="{FF2B5EF4-FFF2-40B4-BE49-F238E27FC236}">
                  <a16:creationId xmlns:a16="http://schemas.microsoft.com/office/drawing/2014/main" id="{2964618B-844E-4D0C-998C-F8BD4C83848D}"/>
                </a:ext>
              </a:extLst>
            </p:cNvPr>
            <p:cNvSpPr/>
            <p:nvPr/>
          </p:nvSpPr>
          <p:spPr>
            <a:xfrm>
              <a:off x="7442574" y="3926974"/>
              <a:ext cx="272199" cy="262021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415;p33">
              <a:extLst>
                <a:ext uri="{FF2B5EF4-FFF2-40B4-BE49-F238E27FC236}">
                  <a16:creationId xmlns:a16="http://schemas.microsoft.com/office/drawing/2014/main" id="{443965BC-7B50-47CE-9047-CFE161238E69}"/>
                </a:ext>
              </a:extLst>
            </p:cNvPr>
            <p:cNvSpPr/>
            <p:nvPr/>
          </p:nvSpPr>
          <p:spPr>
            <a:xfrm>
              <a:off x="7435041" y="3937045"/>
              <a:ext cx="141242" cy="17426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4416;p33">
              <a:extLst>
                <a:ext uri="{FF2B5EF4-FFF2-40B4-BE49-F238E27FC236}">
                  <a16:creationId xmlns:a16="http://schemas.microsoft.com/office/drawing/2014/main" id="{C5B69AA1-A20A-4887-AF91-282C1C41A676}"/>
                </a:ext>
              </a:extLst>
            </p:cNvPr>
            <p:cNvSpPr/>
            <p:nvPr/>
          </p:nvSpPr>
          <p:spPr>
            <a:xfrm>
              <a:off x="7462983" y="3830350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4417;p33">
              <a:extLst>
                <a:ext uri="{FF2B5EF4-FFF2-40B4-BE49-F238E27FC236}">
                  <a16:creationId xmlns:a16="http://schemas.microsoft.com/office/drawing/2014/main" id="{D9A6A595-B8DD-48A7-8435-DD474C238FFC}"/>
                </a:ext>
              </a:extLst>
            </p:cNvPr>
            <p:cNvSpPr/>
            <p:nvPr/>
          </p:nvSpPr>
          <p:spPr>
            <a:xfrm>
              <a:off x="7458175" y="3821641"/>
              <a:ext cx="157458" cy="98311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4418;p33">
              <a:extLst>
                <a:ext uri="{FF2B5EF4-FFF2-40B4-BE49-F238E27FC236}">
                  <a16:creationId xmlns:a16="http://schemas.microsoft.com/office/drawing/2014/main" id="{537D432F-C3A5-44B8-8C49-7C18C3E47CB5}"/>
                </a:ext>
              </a:extLst>
            </p:cNvPr>
            <p:cNvSpPr/>
            <p:nvPr/>
          </p:nvSpPr>
          <p:spPr>
            <a:xfrm>
              <a:off x="7786913" y="3732951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4419;p33">
              <a:extLst>
                <a:ext uri="{FF2B5EF4-FFF2-40B4-BE49-F238E27FC236}">
                  <a16:creationId xmlns:a16="http://schemas.microsoft.com/office/drawing/2014/main" id="{49ED0E4E-11C2-4B51-AB81-CE7154AA16D2}"/>
                </a:ext>
              </a:extLst>
            </p:cNvPr>
            <p:cNvSpPr/>
            <p:nvPr/>
          </p:nvSpPr>
          <p:spPr>
            <a:xfrm>
              <a:off x="7782104" y="3724242"/>
              <a:ext cx="157298" cy="98284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4420;p33">
              <a:extLst>
                <a:ext uri="{FF2B5EF4-FFF2-40B4-BE49-F238E27FC236}">
                  <a16:creationId xmlns:a16="http://schemas.microsoft.com/office/drawing/2014/main" id="{CD22767C-A193-4539-8E7C-DC3369844767}"/>
                </a:ext>
              </a:extLst>
            </p:cNvPr>
            <p:cNvSpPr/>
            <p:nvPr/>
          </p:nvSpPr>
          <p:spPr>
            <a:xfrm>
              <a:off x="7443429" y="4206909"/>
              <a:ext cx="134644" cy="58426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4421;p33">
              <a:extLst>
                <a:ext uri="{FF2B5EF4-FFF2-40B4-BE49-F238E27FC236}">
                  <a16:creationId xmlns:a16="http://schemas.microsoft.com/office/drawing/2014/main" id="{D5B8B365-8BC3-4338-95C3-00184C7C1BD3}"/>
                </a:ext>
              </a:extLst>
            </p:cNvPr>
            <p:cNvSpPr/>
            <p:nvPr/>
          </p:nvSpPr>
          <p:spPr>
            <a:xfrm>
              <a:off x="7964745" y="4100989"/>
              <a:ext cx="134644" cy="58372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4422;p33">
              <a:extLst>
                <a:ext uri="{FF2B5EF4-FFF2-40B4-BE49-F238E27FC236}">
                  <a16:creationId xmlns:a16="http://schemas.microsoft.com/office/drawing/2014/main" id="{F4E53E05-D583-4D35-B45A-6C6B1A7CBEEE}"/>
                </a:ext>
              </a:extLst>
            </p:cNvPr>
            <p:cNvSpPr/>
            <p:nvPr/>
          </p:nvSpPr>
          <p:spPr>
            <a:xfrm>
              <a:off x="7699987" y="4100615"/>
              <a:ext cx="112123" cy="16346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4423;p33">
              <a:extLst>
                <a:ext uri="{FF2B5EF4-FFF2-40B4-BE49-F238E27FC236}">
                  <a16:creationId xmlns:a16="http://schemas.microsoft.com/office/drawing/2014/main" id="{3CE21E0A-78CC-4F87-825C-A6AB09BEBF7B}"/>
                </a:ext>
              </a:extLst>
            </p:cNvPr>
            <p:cNvSpPr/>
            <p:nvPr/>
          </p:nvSpPr>
          <p:spPr>
            <a:xfrm>
              <a:off x="7693789" y="4092547"/>
              <a:ext cx="125748" cy="179445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4424;p33">
              <a:extLst>
                <a:ext uri="{FF2B5EF4-FFF2-40B4-BE49-F238E27FC236}">
                  <a16:creationId xmlns:a16="http://schemas.microsoft.com/office/drawing/2014/main" id="{97A6D0FC-08BB-4EAA-A9F8-91CE12042F5C}"/>
                </a:ext>
              </a:extLst>
            </p:cNvPr>
            <p:cNvSpPr/>
            <p:nvPr/>
          </p:nvSpPr>
          <p:spPr>
            <a:xfrm>
              <a:off x="7727235" y="4208806"/>
              <a:ext cx="82523" cy="55273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4425;p33">
              <a:extLst>
                <a:ext uri="{FF2B5EF4-FFF2-40B4-BE49-F238E27FC236}">
                  <a16:creationId xmlns:a16="http://schemas.microsoft.com/office/drawing/2014/main" id="{DCAABACE-B047-477C-AF19-7BAB0C20BD00}"/>
                </a:ext>
              </a:extLst>
            </p:cNvPr>
            <p:cNvSpPr/>
            <p:nvPr/>
          </p:nvSpPr>
          <p:spPr>
            <a:xfrm>
              <a:off x="7721411" y="4203544"/>
              <a:ext cx="93663" cy="65692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4426;p33">
              <a:extLst>
                <a:ext uri="{FF2B5EF4-FFF2-40B4-BE49-F238E27FC236}">
                  <a16:creationId xmlns:a16="http://schemas.microsoft.com/office/drawing/2014/main" id="{A76F6C0E-A1B6-4F70-AA9D-6CB60C0566D8}"/>
                </a:ext>
              </a:extLst>
            </p:cNvPr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4427;p33">
              <a:extLst>
                <a:ext uri="{FF2B5EF4-FFF2-40B4-BE49-F238E27FC236}">
                  <a16:creationId xmlns:a16="http://schemas.microsoft.com/office/drawing/2014/main" id="{E9C1E724-896A-4E0B-AF1B-B73D9908C450}"/>
                </a:ext>
              </a:extLst>
            </p:cNvPr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4428;p33">
              <a:extLst>
                <a:ext uri="{FF2B5EF4-FFF2-40B4-BE49-F238E27FC236}">
                  <a16:creationId xmlns:a16="http://schemas.microsoft.com/office/drawing/2014/main" id="{6359B59C-49E4-4657-B3EE-3240C52712E9}"/>
                </a:ext>
              </a:extLst>
            </p:cNvPr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4429;p33">
              <a:extLst>
                <a:ext uri="{FF2B5EF4-FFF2-40B4-BE49-F238E27FC236}">
                  <a16:creationId xmlns:a16="http://schemas.microsoft.com/office/drawing/2014/main" id="{26FE017A-44F8-46CA-BA00-B56E41665204}"/>
                </a:ext>
              </a:extLst>
            </p:cNvPr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4430;p33">
              <a:extLst>
                <a:ext uri="{FF2B5EF4-FFF2-40B4-BE49-F238E27FC236}">
                  <a16:creationId xmlns:a16="http://schemas.microsoft.com/office/drawing/2014/main" id="{5B68D235-712C-435F-AEAF-C92CF1CFA873}"/>
                </a:ext>
              </a:extLst>
            </p:cNvPr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4431;p33">
              <a:extLst>
                <a:ext uri="{FF2B5EF4-FFF2-40B4-BE49-F238E27FC236}">
                  <a16:creationId xmlns:a16="http://schemas.microsoft.com/office/drawing/2014/main" id="{6D504495-4D6E-4040-822E-F3767FA266C7}"/>
                </a:ext>
              </a:extLst>
            </p:cNvPr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4432;p33">
              <a:extLst>
                <a:ext uri="{FF2B5EF4-FFF2-40B4-BE49-F238E27FC236}">
                  <a16:creationId xmlns:a16="http://schemas.microsoft.com/office/drawing/2014/main" id="{82449136-38F0-4B4F-9738-762226DC90CA}"/>
                </a:ext>
              </a:extLst>
            </p:cNvPr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4433;p33">
              <a:extLst>
                <a:ext uri="{FF2B5EF4-FFF2-40B4-BE49-F238E27FC236}">
                  <a16:creationId xmlns:a16="http://schemas.microsoft.com/office/drawing/2014/main" id="{C054413A-054F-44A9-9688-FBB4571EF208}"/>
                </a:ext>
              </a:extLst>
            </p:cNvPr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4434;p33">
              <a:extLst>
                <a:ext uri="{FF2B5EF4-FFF2-40B4-BE49-F238E27FC236}">
                  <a16:creationId xmlns:a16="http://schemas.microsoft.com/office/drawing/2014/main" id="{DC9BAAFE-974F-47EB-8BC0-9A7ADC054275}"/>
                </a:ext>
              </a:extLst>
            </p:cNvPr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4435;p33">
              <a:extLst>
                <a:ext uri="{FF2B5EF4-FFF2-40B4-BE49-F238E27FC236}">
                  <a16:creationId xmlns:a16="http://schemas.microsoft.com/office/drawing/2014/main" id="{2DC1C4CC-3549-4CA3-86B3-738255C141E3}"/>
                </a:ext>
              </a:extLst>
            </p:cNvPr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4436;p33">
              <a:extLst>
                <a:ext uri="{FF2B5EF4-FFF2-40B4-BE49-F238E27FC236}">
                  <a16:creationId xmlns:a16="http://schemas.microsoft.com/office/drawing/2014/main" id="{464019FA-9650-4A44-820F-B7673518AE2E}"/>
                </a:ext>
              </a:extLst>
            </p:cNvPr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4437;p33">
              <a:extLst>
                <a:ext uri="{FF2B5EF4-FFF2-40B4-BE49-F238E27FC236}">
                  <a16:creationId xmlns:a16="http://schemas.microsoft.com/office/drawing/2014/main" id="{8A1A1AF6-E262-49B0-93FA-1D494CFA48E1}"/>
                </a:ext>
              </a:extLst>
            </p:cNvPr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4438;p33">
              <a:extLst>
                <a:ext uri="{FF2B5EF4-FFF2-40B4-BE49-F238E27FC236}">
                  <a16:creationId xmlns:a16="http://schemas.microsoft.com/office/drawing/2014/main" id="{451218CA-4EBA-4B63-8999-03F252061F54}"/>
                </a:ext>
              </a:extLst>
            </p:cNvPr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4439;p33">
              <a:extLst>
                <a:ext uri="{FF2B5EF4-FFF2-40B4-BE49-F238E27FC236}">
                  <a16:creationId xmlns:a16="http://schemas.microsoft.com/office/drawing/2014/main" id="{1B7DEA0C-E066-47D9-8F92-7F2EF6188A59}"/>
                </a:ext>
              </a:extLst>
            </p:cNvPr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4440;p33">
              <a:extLst>
                <a:ext uri="{FF2B5EF4-FFF2-40B4-BE49-F238E27FC236}">
                  <a16:creationId xmlns:a16="http://schemas.microsoft.com/office/drawing/2014/main" id="{8254E225-FF84-4961-A1B3-3E92129D94AE}"/>
                </a:ext>
              </a:extLst>
            </p:cNvPr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41;p33">
              <a:extLst>
                <a:ext uri="{FF2B5EF4-FFF2-40B4-BE49-F238E27FC236}">
                  <a16:creationId xmlns:a16="http://schemas.microsoft.com/office/drawing/2014/main" id="{A3262235-7926-4A26-94B0-B151180A01B2}"/>
                </a:ext>
              </a:extLst>
            </p:cNvPr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4F9AE8C-026D-4D9B-6D27-2E23DA5760F4}"/>
              </a:ext>
            </a:extLst>
          </p:cNvPr>
          <p:cNvSpPr txBox="1"/>
          <p:nvPr/>
        </p:nvSpPr>
        <p:spPr>
          <a:xfrm>
            <a:off x="2936620" y="2923018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8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249201" y="59162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80A5288-9745-4960-8F57-0ED30A8B8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4055" t="23026" r="12378" b="24378"/>
          <a:stretch/>
        </p:blipFill>
        <p:spPr bwMode="auto">
          <a:xfrm>
            <a:off x="7342632" y="3010939"/>
            <a:ext cx="2080215" cy="210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9EC70A-13CF-4399-87F0-3AA4DD16F6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149"/>
          <a:stretch/>
        </p:blipFill>
        <p:spPr>
          <a:xfrm>
            <a:off x="3757122" y="2052897"/>
            <a:ext cx="2983257" cy="3060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E61B184-A409-424C-A6BF-66C0E1997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1446" y="2277475"/>
            <a:ext cx="2892713" cy="29192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B7C79B-4574-4FC2-8093-88E7BF46154F}"/>
              </a:ext>
            </a:extLst>
          </p:cNvPr>
          <p:cNvSpPr/>
          <p:nvPr/>
        </p:nvSpPr>
        <p:spPr>
          <a:xfrm>
            <a:off x="1540744" y="1336459"/>
            <a:ext cx="9110512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HP001 4 hàng" panose="020B060305030202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H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cấu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tạo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: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0E1F0A-8B83-4A25-882B-3035360BFD7F}"/>
              </a:ext>
            </a:extLst>
          </p:cNvPr>
          <p:cNvCxnSpPr>
            <a:cxnSpLocks/>
          </p:cNvCxnSpPr>
          <p:nvPr/>
        </p:nvCxnSpPr>
        <p:spPr>
          <a:xfrm>
            <a:off x="7634159" y="2750566"/>
            <a:ext cx="0" cy="226575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68B5CB9-811D-45D2-BA0B-97891F482BC6}"/>
              </a:ext>
            </a:extLst>
          </p:cNvPr>
          <p:cNvSpPr/>
          <p:nvPr/>
        </p:nvSpPr>
        <p:spPr>
          <a:xfrm>
            <a:off x="7829039" y="3849474"/>
            <a:ext cx="2207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rưỡi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Arial"/>
              <a:ea typeface="字魂35号-经典雅黑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69B6BD-411B-478A-80AB-A2B1B304DC97}"/>
              </a:ext>
            </a:extLst>
          </p:cNvPr>
          <p:cNvSpPr/>
          <p:nvPr/>
        </p:nvSpPr>
        <p:spPr>
          <a:xfrm>
            <a:off x="5004194" y="5254199"/>
            <a:ext cx="2183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hơn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 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ly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Arial"/>
              <a:ea typeface="字魂35号-经典雅黑"/>
              <a:cs typeface="Arial"/>
              <a:sym typeface="Arial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0A658E7-3BE0-4F2A-A1EA-75B613168CBD}"/>
              </a:ext>
            </a:extLst>
          </p:cNvPr>
          <p:cNvCxnSpPr>
            <a:cxnSpLocks/>
          </p:cNvCxnSpPr>
          <p:nvPr/>
        </p:nvCxnSpPr>
        <p:spPr>
          <a:xfrm flipH="1">
            <a:off x="5072582" y="5196678"/>
            <a:ext cx="2046836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6A262AA-D6EF-4D9F-90D9-DC3CBAD84069}"/>
              </a:ext>
            </a:extLst>
          </p:cNvPr>
          <p:cNvGrpSpPr/>
          <p:nvPr/>
        </p:nvGrpSpPr>
        <p:grpSpPr>
          <a:xfrm>
            <a:off x="7962762" y="1391865"/>
            <a:ext cx="4384658" cy="2540392"/>
            <a:chOff x="690479" y="3785755"/>
            <a:chExt cx="3288493" cy="133891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A49F28F-B391-4C7D-8CD2-37DD0EFE4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479" y="3785755"/>
              <a:ext cx="3288493" cy="133891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69A97B0-3A2E-4937-AAE3-0BCC133B872A}"/>
                </a:ext>
              </a:extLst>
            </p:cNvPr>
            <p:cNvSpPr/>
            <p:nvPr/>
          </p:nvSpPr>
          <p:spPr>
            <a:xfrm>
              <a:off x="1090232" y="4247781"/>
              <a:ext cx="2410699" cy="632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Kết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hợp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nét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Khuyết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ngược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khuyết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xuôi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móc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phải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74B1A41-D171-40D9-9763-986F97A0F9FD}"/>
              </a:ext>
            </a:extLst>
          </p:cNvPr>
          <p:cNvCxnSpPr>
            <a:cxnSpLocks/>
          </p:cNvCxnSpPr>
          <p:nvPr/>
        </p:nvCxnSpPr>
        <p:spPr>
          <a:xfrm flipH="1">
            <a:off x="5708073" y="2854036"/>
            <a:ext cx="2364510" cy="2615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A406C60-DF12-478F-845C-1C695B6F5D36}"/>
              </a:ext>
            </a:extLst>
          </p:cNvPr>
          <p:cNvGrpSpPr/>
          <p:nvPr/>
        </p:nvGrpSpPr>
        <p:grpSpPr>
          <a:xfrm>
            <a:off x="9730613" y="5168140"/>
            <a:ext cx="2278068" cy="1558950"/>
            <a:chOff x="7214414" y="2362212"/>
            <a:chExt cx="1708551" cy="1169212"/>
          </a:xfrm>
        </p:grpSpPr>
        <p:pic>
          <p:nvPicPr>
            <p:cNvPr id="133" name="Picture 2" descr="Bảng Gỗ Học Sinh Hồng Hà 3447">
              <a:extLst>
                <a:ext uri="{FF2B5EF4-FFF2-40B4-BE49-F238E27FC236}">
                  <a16:creationId xmlns:a16="http://schemas.microsoft.com/office/drawing/2014/main" id="{C7F2CE85-A950-4595-BC92-CAF98A85CD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44" b="15124"/>
            <a:stretch/>
          </p:blipFill>
          <p:spPr bwMode="auto">
            <a:xfrm>
              <a:off x="7214414" y="2362212"/>
              <a:ext cx="1708551" cy="1169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9F1A6989-3E21-4248-87A5-656BE464297B}"/>
                </a:ext>
              </a:extLst>
            </p:cNvPr>
            <p:cNvSpPr txBox="1"/>
            <p:nvPr/>
          </p:nvSpPr>
          <p:spPr>
            <a:xfrm>
              <a:off x="7443976" y="2426756"/>
              <a:ext cx="1280639" cy="80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948DA07-8491-4799-B750-6D9A2EDEA8E6}"/>
              </a:ext>
            </a:extLst>
          </p:cNvPr>
          <p:cNvGrpSpPr/>
          <p:nvPr/>
        </p:nvGrpSpPr>
        <p:grpSpPr>
          <a:xfrm>
            <a:off x="481968" y="1825604"/>
            <a:ext cx="3877155" cy="2919205"/>
            <a:chOff x="691843" y="3942812"/>
            <a:chExt cx="2907866" cy="915569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8D8E153-6B85-40E8-9302-2C71FD2D0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915569"/>
            </a:xfrm>
            <a:prstGeom prst="rect">
              <a:avLst/>
            </a:prstGeom>
          </p:spPr>
        </p:pic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D6260378-BCB2-4443-8FBF-6FBF9CF6417E}"/>
                </a:ext>
              </a:extLst>
            </p:cNvPr>
            <p:cNvSpPr/>
            <p:nvPr/>
          </p:nvSpPr>
          <p:spPr>
            <a:xfrm>
              <a:off x="1008572" y="4354598"/>
              <a:ext cx="2262773" cy="260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hợp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nét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lượn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ngang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69B1659-A9C5-4B6C-B6FE-07455F1F7149}"/>
              </a:ext>
            </a:extLst>
          </p:cNvPr>
          <p:cNvCxnSpPr>
            <a:cxnSpLocks/>
          </p:cNvCxnSpPr>
          <p:nvPr/>
        </p:nvCxnSpPr>
        <p:spPr>
          <a:xfrm flipV="1">
            <a:off x="4147127" y="3325091"/>
            <a:ext cx="694589" cy="10390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73B565E-4F72-4661-84B2-AB044A9F0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5797" y="250267"/>
            <a:ext cx="5177985" cy="128433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7A310CB-4925-4947-939D-68F430364763}"/>
              </a:ext>
            </a:extLst>
          </p:cNvPr>
          <p:cNvCxnSpPr>
            <a:cxnSpLocks/>
          </p:cNvCxnSpPr>
          <p:nvPr/>
        </p:nvCxnSpPr>
        <p:spPr>
          <a:xfrm flipV="1">
            <a:off x="3813831" y="4141861"/>
            <a:ext cx="2096454" cy="130786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31D03C-5788-49BB-A6A1-4DC7DC458C71}"/>
              </a:ext>
            </a:extLst>
          </p:cNvPr>
          <p:cNvGrpSpPr/>
          <p:nvPr/>
        </p:nvGrpSpPr>
        <p:grpSpPr>
          <a:xfrm>
            <a:off x="166306" y="4479338"/>
            <a:ext cx="3877155" cy="1940778"/>
            <a:chOff x="691843" y="3942812"/>
            <a:chExt cx="2907866" cy="91556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8154186-8419-44C3-935B-17C4C6B7D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915569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D59A5A8-D3BE-4062-A88F-1461C8156691}"/>
                </a:ext>
              </a:extLst>
            </p:cNvPr>
            <p:cNvSpPr/>
            <p:nvPr/>
          </p:nvSpPr>
          <p:spPr>
            <a:xfrm>
              <a:off x="1008572" y="4354598"/>
              <a:ext cx="2262773" cy="2177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Nét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thẳng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đứng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C0BF-7A5F-4CD5-8298-E1AE39FD0DD2}"/>
              </a:ext>
            </a:extLst>
          </p:cNvPr>
          <p:cNvSpPr txBox="1"/>
          <p:nvPr/>
        </p:nvSpPr>
        <p:spPr>
          <a:xfrm>
            <a:off x="2462210" y="85725"/>
            <a:ext cx="71544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cỡ vừa)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H">
            <a:hlinkClick r:id="" action="ppaction://media"/>
            <a:extLst>
              <a:ext uri="{FF2B5EF4-FFF2-40B4-BE49-F238E27FC236}">
                <a16:creationId xmlns:a16="http://schemas.microsoft.com/office/drawing/2014/main" id="{4787738E-C616-4580-8A0A-9BF7130227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7672" y="909923"/>
            <a:ext cx="8571528" cy="551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 hoa">
            <a:hlinkClick r:id="" action="ppaction://media"/>
            <a:extLst>
              <a:ext uri="{FF2B5EF4-FFF2-40B4-BE49-F238E27FC236}">
                <a16:creationId xmlns:a16="http://schemas.microsoft.com/office/drawing/2014/main" id="{69443094-4E71-4D9E-A8EC-D6AF7780A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5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oogle Shape;241;p12">
            <a:extLst>
              <a:ext uri="{FF2B5EF4-FFF2-40B4-BE49-F238E27FC236}">
                <a16:creationId xmlns:a16="http://schemas.microsoft.com/office/drawing/2014/main" id="{6790913E-BF7C-2B62-0FE2-84F9F7FBA472}"/>
              </a:ext>
            </a:extLst>
          </p:cNvPr>
          <p:cNvGrpSpPr>
            <a:grpSpLocks/>
          </p:cNvGrpSpPr>
          <p:nvPr/>
        </p:nvGrpSpPr>
        <p:grpSpPr bwMode="auto">
          <a:xfrm>
            <a:off x="8274050" y="3595688"/>
            <a:ext cx="3917950" cy="3262312"/>
            <a:chOff x="-591423" y="1707337"/>
            <a:chExt cx="7679682" cy="5787085"/>
          </a:xfrm>
        </p:grpSpPr>
        <p:pic>
          <p:nvPicPr>
            <p:cNvPr id="15365" name="Google Shape;242;p12">
              <a:extLst>
                <a:ext uri="{FF2B5EF4-FFF2-40B4-BE49-F238E27FC236}">
                  <a16:creationId xmlns:a16="http://schemas.microsoft.com/office/drawing/2014/main" id="{8A671BDC-5442-015F-2325-E900C5395D63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6" t="35025" r="59441" b="34782"/>
            <a:stretch>
              <a:fillRect/>
            </a:stretch>
          </p:blipFill>
          <p:spPr bwMode="auto">
            <a:xfrm>
              <a:off x="-591423" y="1707337"/>
              <a:ext cx="4429760" cy="5492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6" name="Google Shape;243;p12">
              <a:extLst>
                <a:ext uri="{FF2B5EF4-FFF2-40B4-BE49-F238E27FC236}">
                  <a16:creationId xmlns:a16="http://schemas.microsoft.com/office/drawing/2014/main" id="{030AD3C6-6479-B575-9AEA-A19B39B41B1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4" r="10977" b="32834"/>
            <a:stretch>
              <a:fillRect/>
            </a:stretch>
          </p:blipFill>
          <p:spPr bwMode="auto">
            <a:xfrm>
              <a:off x="2621901" y="2001520"/>
              <a:ext cx="4466358" cy="5492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3" name="Picture 7">
            <a:extLst>
              <a:ext uri="{FF2B5EF4-FFF2-40B4-BE49-F238E27FC236}">
                <a16:creationId xmlns:a16="http://schemas.microsoft.com/office/drawing/2014/main" id="{6E4286D5-3545-5879-A4F2-49DCA7225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65100"/>
            <a:ext cx="844550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C4CFD1-0781-566A-2C11-382D71BCE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1782763"/>
            <a:ext cx="79216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VIẾT BẢNG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7171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14588" y="2043113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*Con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H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réng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000375" y="3141663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024188" y="310991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5 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024188" y="371951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4 ô li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00375" y="429260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li</a:t>
            </a:r>
          </a:p>
        </p:txBody>
      </p:sp>
      <p:pic>
        <p:nvPicPr>
          <p:cNvPr id="7179" name="Picture 9" descr="h"/>
          <p:cNvPicPr>
            <a:picLocks noChangeAspect="1"/>
          </p:cNvPicPr>
          <p:nvPr/>
        </p:nvPicPr>
        <p:blipFill>
          <a:blip r:embed="rId5"/>
          <a:srcRect l="2942" t="2988" r="2942"/>
          <a:stretch>
            <a:fillRect/>
          </a:stretch>
        </p:blipFill>
        <p:spPr>
          <a:xfrm>
            <a:off x="6240463" y="1484313"/>
            <a:ext cx="3638550" cy="45974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build="allAtOnce"/>
      <p:bldP spid="17" grpId="0"/>
      <p:bldP spid="1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262</Words>
  <Application>Microsoft Office PowerPoint</Application>
  <PresentationFormat>Widescreen</PresentationFormat>
  <Paragraphs>41</Paragraphs>
  <Slides>14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38" baseType="lpstr">
      <vt:lpstr>DengXian</vt:lpstr>
      <vt:lpstr>Modak</vt:lpstr>
      <vt:lpstr>字魂70号-灵悦黑体</vt:lpstr>
      <vt:lpstr>.VnTime</vt:lpstr>
      <vt:lpstr>Arial</vt:lpstr>
      <vt:lpstr>Arial-Rounded</vt:lpstr>
      <vt:lpstr>Calibri</vt:lpstr>
      <vt:lpstr>Calibri Light</vt:lpstr>
      <vt:lpstr>Coiny</vt:lpstr>
      <vt:lpstr>HP001 4 hàng</vt:lpstr>
      <vt:lpstr>HP001 5 hàng</vt:lpstr>
      <vt:lpstr>Nunito</vt:lpstr>
      <vt:lpstr>Roboto Condensed Light</vt:lpstr>
      <vt:lpstr>Times New Roman</vt:lpstr>
      <vt:lpstr>UTM Avo</vt:lpstr>
      <vt:lpstr>1_Office Theme</vt:lpstr>
      <vt:lpstr>1_Office 主题​​</vt:lpstr>
      <vt:lpstr>Office Theme</vt:lpstr>
      <vt:lpstr>千图网海量PPT模板www.58pic.com​​</vt:lpstr>
      <vt:lpstr>Literacy Subject for Pre-K: Holding a Pencil, Marker or Crayon Correctly by Slidesgo</vt:lpstr>
      <vt:lpstr>2_Literacy Subject for Pre-K: Holding a Pencil, Marker or Crayon Correctly by Slidesgo</vt:lpstr>
      <vt:lpstr>2_Office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22</cp:revision>
  <dcterms:created xsi:type="dcterms:W3CDTF">2021-07-29T09:53:00Z</dcterms:created>
  <dcterms:modified xsi:type="dcterms:W3CDTF">2024-09-28T10:43:07Z</dcterms:modified>
</cp:coreProperties>
</file>