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5.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6.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7.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8.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8" r:id="rId1"/>
    <p:sldMasterId id="2147483710" r:id="rId2"/>
    <p:sldMasterId id="2147483716" r:id="rId3"/>
    <p:sldMasterId id="2147483735" r:id="rId4"/>
    <p:sldMasterId id="2147483739" r:id="rId5"/>
    <p:sldMasterId id="2147483742" r:id="rId6"/>
    <p:sldMasterId id="2147483754" r:id="rId7"/>
    <p:sldMasterId id="2147483766" r:id="rId8"/>
    <p:sldMasterId id="2147483783" r:id="rId9"/>
  </p:sldMasterIdLst>
  <p:notesMasterIdLst>
    <p:notesMasterId r:id="rId31"/>
  </p:notesMasterIdLst>
  <p:sldIdLst>
    <p:sldId id="259" r:id="rId10"/>
    <p:sldId id="293" r:id="rId11"/>
    <p:sldId id="257" r:id="rId12"/>
    <p:sldId id="2007577105" r:id="rId13"/>
    <p:sldId id="260" r:id="rId14"/>
    <p:sldId id="267" r:id="rId15"/>
    <p:sldId id="261" r:id="rId16"/>
    <p:sldId id="296" r:id="rId17"/>
    <p:sldId id="2007577136" r:id="rId18"/>
    <p:sldId id="2007577137" r:id="rId19"/>
    <p:sldId id="281" r:id="rId20"/>
    <p:sldId id="304" r:id="rId21"/>
    <p:sldId id="365" r:id="rId22"/>
    <p:sldId id="2007577132" r:id="rId23"/>
    <p:sldId id="2007577133" r:id="rId24"/>
    <p:sldId id="2007577134" r:id="rId25"/>
    <p:sldId id="2007577109" r:id="rId26"/>
    <p:sldId id="328" r:id="rId27"/>
    <p:sldId id="2007577135" r:id="rId28"/>
    <p:sldId id="2007577108" r:id="rId29"/>
    <p:sldId id="264"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447" autoAdjust="0"/>
  </p:normalViewPr>
  <p:slideViewPr>
    <p:cSldViewPr snapToGrid="0">
      <p:cViewPr varScale="1">
        <p:scale>
          <a:sx n="56" d="100"/>
          <a:sy n="56" d="100"/>
        </p:scale>
        <p:origin x="1068" y="48"/>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BB8FE4-3AF6-4D7E-B746-FB5B20962979}" type="datetimeFigureOut">
              <a:rPr lang="en-US" smtClean="0"/>
              <a:t>8/12/2025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6388AA-7EAC-4357-8412-911B34E04686}" type="slidenum">
              <a:rPr lang="en-US" smtClean="0"/>
              <a:t>‹#›</a:t>
            </a:fld>
            <a:endParaRPr lang="en-US"/>
          </a:p>
        </p:txBody>
      </p:sp>
    </p:spTree>
    <p:extLst>
      <p:ext uri="{BB962C8B-B14F-4D97-AF65-F5344CB8AC3E}">
        <p14:creationId xmlns:p14="http://schemas.microsoft.com/office/powerpoint/2010/main" val="9740969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6388AA-7EAC-4357-8412-911B34E04686}" type="slidenum">
              <a:rPr lang="en-US" smtClean="0"/>
              <a:t>1</a:t>
            </a:fld>
            <a:endParaRPr lang="en-US"/>
          </a:p>
        </p:txBody>
      </p:sp>
    </p:spTree>
    <p:extLst>
      <p:ext uri="{BB962C8B-B14F-4D97-AF65-F5344CB8AC3E}">
        <p14:creationId xmlns:p14="http://schemas.microsoft.com/office/powerpoint/2010/main" val="37945889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olidFill>
                  <a:srgbClr val="FFFF00"/>
                </a:solidFill>
              </a:rPr>
              <a:t>Thiết</a:t>
            </a:r>
            <a:r>
              <a:rPr lang="en-US" dirty="0">
                <a:solidFill>
                  <a:srgbClr val="FFFF00"/>
                </a:solidFill>
              </a:rPr>
              <a:t> </a:t>
            </a:r>
            <a:r>
              <a:rPr lang="en-US" dirty="0" err="1">
                <a:solidFill>
                  <a:srgbClr val="FFFF00"/>
                </a:solidFill>
              </a:rPr>
              <a:t>kế</a:t>
            </a:r>
            <a:r>
              <a:rPr lang="en-US" dirty="0">
                <a:solidFill>
                  <a:srgbClr val="FFFF00"/>
                </a:solidFill>
              </a:rPr>
              <a:t> </a:t>
            </a:r>
            <a:r>
              <a:rPr lang="en-US" dirty="0" err="1">
                <a:solidFill>
                  <a:srgbClr val="FFFF00"/>
                </a:solidFill>
              </a:rPr>
              <a:t>Hương</a:t>
            </a:r>
            <a:r>
              <a:rPr lang="en-US" dirty="0">
                <a:solidFill>
                  <a:srgbClr val="FFFF00"/>
                </a:solidFill>
              </a:rPr>
              <a:t> </a:t>
            </a:r>
            <a:r>
              <a:rPr lang="en-US" dirty="0" err="1">
                <a:solidFill>
                  <a:srgbClr val="FFFF00"/>
                </a:solidFill>
              </a:rPr>
              <a:t>Thảo</a:t>
            </a:r>
            <a:r>
              <a:rPr lang="en-US" dirty="0">
                <a:solidFill>
                  <a:srgbClr val="FFFF00"/>
                </a:solidFill>
              </a:rPr>
              <a:t> – </a:t>
            </a:r>
            <a:r>
              <a:rPr lang="en-US" dirty="0" err="1">
                <a:solidFill>
                  <a:srgbClr val="FFFF00"/>
                </a:solidFill>
              </a:rPr>
              <a:t>Zalo</a:t>
            </a:r>
            <a:r>
              <a:rPr lang="en-US">
                <a:solidFill>
                  <a:srgbClr val="FFFF00"/>
                </a:solidFill>
              </a:rPr>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050F20-9A23-4D4E-A323-9918F0FC67A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98557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tranthao121004@gmail.com</a:t>
            </a:r>
          </a:p>
        </p:txBody>
      </p:sp>
      <p:sp>
        <p:nvSpPr>
          <p:cNvPr id="4" name="Slide Number Placeholder 3"/>
          <p:cNvSpPr>
            <a:spLocks noGrp="1"/>
          </p:cNvSpPr>
          <p:nvPr>
            <p:ph type="sldNum" sz="quarter" idx="5"/>
          </p:nvPr>
        </p:nvSpPr>
        <p:spPr/>
        <p:txBody>
          <a:bodyPr/>
          <a:lstStyle/>
          <a:p>
            <a:fld id="{7D6388AA-7EAC-4357-8412-911B34E04686}" type="slidenum">
              <a:rPr lang="en-US" smtClean="0"/>
              <a:t>20</a:t>
            </a:fld>
            <a:endParaRPr lang="en-US"/>
          </a:p>
        </p:txBody>
      </p:sp>
    </p:spTree>
    <p:extLst>
      <p:ext uri="{BB962C8B-B14F-4D97-AF65-F5344CB8AC3E}">
        <p14:creationId xmlns:p14="http://schemas.microsoft.com/office/powerpoint/2010/main" val="32720671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a:t>: tranthao121004@gmail.com</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820971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284000518"/>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2533477"/>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4304828"/>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iới thiệ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hủ đề">
            <a:extLst>
              <a:ext uri="{FF2B5EF4-FFF2-40B4-BE49-F238E27FC236}">
                <a16:creationId xmlns:a16="http://schemas.microsoft.com/office/drawing/2014/main" id="{78007B22-33A5-4E09-B943-5AFB5A8CEF4D}"/>
              </a:ext>
            </a:extLst>
          </p:cNvPr>
          <p:cNvSpPr>
            <a:spLocks noGrp="1"/>
          </p:cNvSpPr>
          <p:nvPr>
            <p:ph type="body" sz="quarter" idx="10" hasCustomPrompt="1"/>
          </p:nvPr>
        </p:nvSpPr>
        <p:spPr>
          <a:xfrm>
            <a:off x="3824445" y="999515"/>
            <a:ext cx="8367561" cy="757130"/>
          </a:xfrm>
          <a:prstGeom prst="rect">
            <a:avLst/>
          </a:prstGeom>
          <a:noFill/>
        </p:spPr>
        <p:txBody>
          <a:bodyPr wrap="square" rtlCol="0">
            <a:spAutoFit/>
          </a:bodyPr>
          <a:lstStyle>
            <a:lvl1pPr marL="0" indent="0">
              <a:buNone/>
              <a:defRPr lang="en-US" sz="4800" b="1" smtClean="0">
                <a:solidFill>
                  <a:schemeClr val="bg1"/>
                </a:solidFill>
                <a:effectLst>
                  <a:outerShdw blurRad="50800" dist="38100" dir="5400000" algn="t" rotWithShape="0">
                    <a:prstClr val="black">
                      <a:alpha val="40000"/>
                    </a:prstClr>
                  </a:outerShdw>
                </a:effectLst>
                <a:latin typeface="Averta Std CY Bold" panose="00000800000000000000" pitchFamily="50" charset="0"/>
                <a:ea typeface="Arial-Rounded" panose="020B0500000000000000" pitchFamily="34" charset="0"/>
                <a:cs typeface="Arial-Rounded" panose="020B0500000000000000" pitchFamily="34" charset="0"/>
              </a:defRPr>
            </a:lvl1pPr>
            <a:lvl2pPr>
              <a:defRPr lang="en-US" sz="1800" smtClean="0"/>
            </a:lvl2pPr>
            <a:lvl3pPr>
              <a:defRPr lang="en-US" sz="1800" smtClean="0"/>
            </a:lvl3pPr>
            <a:lvl4pPr>
              <a:defRPr lang="en-US" smtClean="0"/>
            </a:lvl4pPr>
            <a:lvl5pPr>
              <a:defRPr lang="en-US"/>
            </a:lvl5pPr>
          </a:lstStyle>
          <a:p>
            <a:pPr marL="0" lvl="0"/>
            <a:r>
              <a:rPr lang="en-US"/>
              <a:t>CHỦ ĐỀ</a:t>
            </a:r>
          </a:p>
        </p:txBody>
      </p:sp>
      <p:sp>
        <p:nvSpPr>
          <p:cNvPr id="6" name="Bài học">
            <a:extLst>
              <a:ext uri="{FF2B5EF4-FFF2-40B4-BE49-F238E27FC236}">
                <a16:creationId xmlns:a16="http://schemas.microsoft.com/office/drawing/2014/main" id="{E1F1D32A-0D6D-45C8-9A6E-055A426D121D}"/>
              </a:ext>
            </a:extLst>
          </p:cNvPr>
          <p:cNvSpPr>
            <a:spLocks noGrp="1"/>
          </p:cNvSpPr>
          <p:nvPr>
            <p:ph type="body" sz="quarter" idx="11" hasCustomPrompt="1"/>
          </p:nvPr>
        </p:nvSpPr>
        <p:spPr>
          <a:xfrm>
            <a:off x="4658784" y="2207151"/>
            <a:ext cx="7533216" cy="603428"/>
          </a:xfrm>
          <a:prstGeom prst="rect">
            <a:avLst/>
          </a:prstGeom>
        </p:spPr>
        <p:txBody>
          <a:bodyPr spcFirstLastPara="1" wrap="square" lIns="91425" tIns="91425" rIns="91425" bIns="91425" anchor="ctr" anchorCtr="0">
            <a:noAutofit/>
          </a:bodyPr>
          <a:lstStyle>
            <a:lvl1pPr marL="0" indent="0">
              <a:buFontTx/>
              <a:buNone/>
              <a:defRPr lang="en-US" sz="5600" b="1" baseline="0">
                <a:solidFill>
                  <a:schemeClr val="bg1"/>
                </a:solidFill>
                <a:effectLst>
                  <a:outerShdw blurRad="50800" dist="38100" dir="5400000" algn="t" rotWithShape="0">
                    <a:prstClr val="black">
                      <a:alpha val="40000"/>
                    </a:prstClr>
                  </a:outerShdw>
                </a:effectLst>
                <a:latin typeface="Quicksand Medium" pitchFamily="2" charset="0"/>
                <a:ea typeface="Arial-Rounded" panose="020B0500000000000000" pitchFamily="34" charset="0"/>
                <a:cs typeface="Arial-SGK-TV" pitchFamily="2" charset="0"/>
              </a:defRPr>
            </a:lvl1pPr>
          </a:lstStyle>
          <a:p>
            <a:pPr marL="0" lvl="0">
              <a:spcBef>
                <a:spcPct val="0"/>
              </a:spcBef>
              <a:buNone/>
            </a:pPr>
            <a:r>
              <a:rPr lang="en-US"/>
              <a:t>Bài</a:t>
            </a:r>
          </a:p>
        </p:txBody>
      </p:sp>
      <p:sp>
        <p:nvSpPr>
          <p:cNvPr id="3" name="Hình">
            <a:extLst>
              <a:ext uri="{FF2B5EF4-FFF2-40B4-BE49-F238E27FC236}">
                <a16:creationId xmlns:a16="http://schemas.microsoft.com/office/drawing/2014/main" id="{029A8592-CE8C-4050-B1DF-491E7652F223}"/>
              </a:ext>
            </a:extLst>
          </p:cNvPr>
          <p:cNvSpPr>
            <a:spLocks noGrp="1"/>
          </p:cNvSpPr>
          <p:nvPr>
            <p:ph type="pic" sz="quarter" idx="12" hasCustomPrompt="1"/>
          </p:nvPr>
        </p:nvSpPr>
        <p:spPr>
          <a:xfrm>
            <a:off x="0" y="2517922"/>
            <a:ext cx="3962400" cy="4340087"/>
          </a:xfrm>
          <a:prstGeom prst="rect">
            <a:avLst/>
          </a:prstGeom>
        </p:spPr>
        <p:txBody>
          <a:bodyPr/>
          <a:lstStyle>
            <a:lvl1pPr marL="0" indent="0">
              <a:buNone/>
              <a:defRPr/>
            </a:lvl1pPr>
          </a:lstStyle>
          <a:p>
            <a:r>
              <a:rPr lang="en-US"/>
              <a:t>hình ảnh</a:t>
            </a:r>
          </a:p>
        </p:txBody>
      </p:sp>
    </p:spTree>
    <p:extLst>
      <p:ext uri="{BB962C8B-B14F-4D97-AF65-F5344CB8AC3E}">
        <p14:creationId xmlns:p14="http://schemas.microsoft.com/office/powerpoint/2010/main" val="19910892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500"/>
                                        <p:tgtEl>
                                          <p:spTgt spid="5">
                                            <p:txEl>
                                              <p:pRg st="0" end="0"/>
                                            </p:txEl>
                                          </p:spTgt>
                                        </p:tgtEl>
                                      </p:cBhvr>
                                    </p:animEffect>
                                    <p:anim calcmode="lin" valueType="num">
                                      <p:cBhvr>
                                        <p:cTn id="12" dur="1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3" dur="1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1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42"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1500"/>
                        <p:tgtEl>
                          <p:spTgt spid="5"/>
                        </p:tgtEl>
                      </p:cBhvr>
                    </p:animEffect>
                    <p:anim calcmode="lin" valueType="num">
                      <p:cBhvr>
                        <p:cTn dur="1500" fill="hold"/>
                        <p:tgtEl>
                          <p:spTgt spid="5"/>
                        </p:tgtEl>
                        <p:attrNameLst>
                          <p:attrName>ppt_x</p:attrName>
                        </p:attrNameLst>
                      </p:cBhvr>
                      <p:tavLst>
                        <p:tav tm="0">
                          <p:val>
                            <p:strVal val="#ppt_x"/>
                          </p:val>
                        </p:tav>
                        <p:tav tm="100000">
                          <p:val>
                            <p:strVal val="#ppt_x"/>
                          </p:val>
                        </p:tav>
                      </p:tavLst>
                    </p:anim>
                    <p:anim calcmode="lin" valueType="num">
                      <p:cBhvr>
                        <p:cTn dur="1500" fill="hold"/>
                        <p:tgtEl>
                          <p:spTgt spid="5"/>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1500"/>
                        <p:tgtEl>
                          <p:spTgt spid="6"/>
                        </p:tgtEl>
                      </p:cBhvr>
                    </p:animEffect>
                  </p:childTnLst>
                </p:cTn>
              </p:par>
            </p:tnLst>
          </p:tmpl>
        </p:tmplLst>
      </p:bldP>
      <p:bldP spid="3" grpId="0"/>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61E65416-D1DB-4D68-AF54-BC73B7C65757}"/>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1473624836"/>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ội dung bài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ếng Việt 2">
            <a:extLst>
              <a:ext uri="{FF2B5EF4-FFF2-40B4-BE49-F238E27FC236}">
                <a16:creationId xmlns:a16="http://schemas.microsoft.com/office/drawing/2014/main" id="{0E378DA4-B0E7-4F30-8358-FD934FF292EF}"/>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2399463255"/>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Nội dung bài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1D975FD2-A7F8-45CA-9E52-4B928F94C528}"/>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626921821"/>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Kết thú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9788922"/>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B84960B-8EB7-408F-BA3A-97CC01F7057A}" type="datetimeFigureOut">
              <a:rPr lang="en-US" smtClean="0"/>
              <a:t>8/12/2025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940538-FB07-437F-BCC9-C1C5DAD1B68B}" type="slidenum">
              <a:rPr lang="en-US" smtClean="0"/>
              <a:t>‹#›</a:t>
            </a:fld>
            <a:endParaRPr lang="en-US"/>
          </a:p>
        </p:txBody>
      </p:sp>
    </p:spTree>
    <p:extLst>
      <p:ext uri="{BB962C8B-B14F-4D97-AF65-F5344CB8AC3E}">
        <p14:creationId xmlns:p14="http://schemas.microsoft.com/office/powerpoint/2010/main" val="227803113"/>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84960B-8EB7-408F-BA3A-97CC01F7057A}" type="datetimeFigureOut">
              <a:rPr lang="en-US" smtClean="0"/>
              <a:t>8/12/2025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940538-FB07-437F-BCC9-C1C5DAD1B68B}" type="slidenum">
              <a:rPr lang="en-US" smtClean="0"/>
              <a:t>‹#›</a:t>
            </a:fld>
            <a:endParaRPr lang="en-US"/>
          </a:p>
        </p:txBody>
      </p:sp>
    </p:spTree>
    <p:extLst>
      <p:ext uri="{BB962C8B-B14F-4D97-AF65-F5344CB8AC3E}">
        <p14:creationId xmlns:p14="http://schemas.microsoft.com/office/powerpoint/2010/main" val="3471298558"/>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B84960B-8EB7-408F-BA3A-97CC01F7057A}" type="datetimeFigureOut">
              <a:rPr lang="en-US" smtClean="0"/>
              <a:t>8/12/2025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940538-FB07-437F-BCC9-C1C5DAD1B68B}" type="slidenum">
              <a:rPr lang="en-US" smtClean="0"/>
              <a:t>‹#›</a:t>
            </a:fld>
            <a:endParaRPr lang="en-US"/>
          </a:p>
        </p:txBody>
      </p:sp>
    </p:spTree>
    <p:extLst>
      <p:ext uri="{BB962C8B-B14F-4D97-AF65-F5344CB8AC3E}">
        <p14:creationId xmlns:p14="http://schemas.microsoft.com/office/powerpoint/2010/main" val="4098274681"/>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090771"/>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B84960B-8EB7-408F-BA3A-97CC01F7057A}" type="datetimeFigureOut">
              <a:rPr lang="en-US" smtClean="0"/>
              <a:t>8/12/2025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940538-FB07-437F-BCC9-C1C5DAD1B68B}" type="slidenum">
              <a:rPr lang="en-US" smtClean="0"/>
              <a:t>‹#›</a:t>
            </a:fld>
            <a:endParaRPr lang="en-US"/>
          </a:p>
        </p:txBody>
      </p:sp>
    </p:spTree>
    <p:extLst>
      <p:ext uri="{BB962C8B-B14F-4D97-AF65-F5344CB8AC3E}">
        <p14:creationId xmlns:p14="http://schemas.microsoft.com/office/powerpoint/2010/main" val="2082928168"/>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B84960B-8EB7-408F-BA3A-97CC01F7057A}" type="datetimeFigureOut">
              <a:rPr lang="en-US" smtClean="0"/>
              <a:t>8/12/2025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F940538-FB07-437F-BCC9-C1C5DAD1B68B}" type="slidenum">
              <a:rPr lang="en-US" smtClean="0"/>
              <a:t>‹#›</a:t>
            </a:fld>
            <a:endParaRPr lang="en-US"/>
          </a:p>
        </p:txBody>
      </p:sp>
    </p:spTree>
    <p:extLst>
      <p:ext uri="{BB962C8B-B14F-4D97-AF65-F5344CB8AC3E}">
        <p14:creationId xmlns:p14="http://schemas.microsoft.com/office/powerpoint/2010/main" val="597533506"/>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B84960B-8EB7-408F-BA3A-97CC01F7057A}" type="datetimeFigureOut">
              <a:rPr lang="en-US" smtClean="0"/>
              <a:t>8/12/2025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F940538-FB07-437F-BCC9-C1C5DAD1B68B}" type="slidenum">
              <a:rPr lang="en-US" smtClean="0"/>
              <a:t>‹#›</a:t>
            </a:fld>
            <a:endParaRPr lang="en-US"/>
          </a:p>
        </p:txBody>
      </p:sp>
    </p:spTree>
    <p:extLst>
      <p:ext uri="{BB962C8B-B14F-4D97-AF65-F5344CB8AC3E}">
        <p14:creationId xmlns:p14="http://schemas.microsoft.com/office/powerpoint/2010/main" val="3651071967"/>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84960B-8EB7-408F-BA3A-97CC01F7057A}" type="datetimeFigureOut">
              <a:rPr lang="en-US" smtClean="0"/>
              <a:t>8/12/2025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F940538-FB07-437F-BCC9-C1C5DAD1B68B}" type="slidenum">
              <a:rPr lang="en-US" smtClean="0"/>
              <a:t>‹#›</a:t>
            </a:fld>
            <a:endParaRPr lang="en-US"/>
          </a:p>
        </p:txBody>
      </p:sp>
    </p:spTree>
    <p:extLst>
      <p:ext uri="{BB962C8B-B14F-4D97-AF65-F5344CB8AC3E}">
        <p14:creationId xmlns:p14="http://schemas.microsoft.com/office/powerpoint/2010/main" val="705475123"/>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B84960B-8EB7-408F-BA3A-97CC01F7057A}" type="datetimeFigureOut">
              <a:rPr lang="en-US" smtClean="0"/>
              <a:t>8/12/2025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940538-FB07-437F-BCC9-C1C5DAD1B68B}" type="slidenum">
              <a:rPr lang="en-US" smtClean="0"/>
              <a:t>‹#›</a:t>
            </a:fld>
            <a:endParaRPr lang="en-US"/>
          </a:p>
        </p:txBody>
      </p:sp>
    </p:spTree>
    <p:extLst>
      <p:ext uri="{BB962C8B-B14F-4D97-AF65-F5344CB8AC3E}">
        <p14:creationId xmlns:p14="http://schemas.microsoft.com/office/powerpoint/2010/main" val="2168989140"/>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B84960B-8EB7-408F-BA3A-97CC01F7057A}" type="datetimeFigureOut">
              <a:rPr lang="en-US" smtClean="0"/>
              <a:t>8/12/2025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940538-FB07-437F-BCC9-C1C5DAD1B68B}" type="slidenum">
              <a:rPr lang="en-US" smtClean="0"/>
              <a:t>‹#›</a:t>
            </a:fld>
            <a:endParaRPr lang="en-US"/>
          </a:p>
        </p:txBody>
      </p:sp>
    </p:spTree>
    <p:extLst>
      <p:ext uri="{BB962C8B-B14F-4D97-AF65-F5344CB8AC3E}">
        <p14:creationId xmlns:p14="http://schemas.microsoft.com/office/powerpoint/2010/main" val="732785604"/>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84960B-8EB7-408F-BA3A-97CC01F7057A}" type="datetimeFigureOut">
              <a:rPr lang="en-US" smtClean="0"/>
              <a:t>8/12/2025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940538-FB07-437F-BCC9-C1C5DAD1B68B}" type="slidenum">
              <a:rPr lang="en-US" smtClean="0"/>
              <a:t>‹#›</a:t>
            </a:fld>
            <a:endParaRPr lang="en-US"/>
          </a:p>
        </p:txBody>
      </p:sp>
    </p:spTree>
    <p:extLst>
      <p:ext uri="{BB962C8B-B14F-4D97-AF65-F5344CB8AC3E}">
        <p14:creationId xmlns:p14="http://schemas.microsoft.com/office/powerpoint/2010/main" val="1001690723"/>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84960B-8EB7-408F-BA3A-97CC01F7057A}" type="datetimeFigureOut">
              <a:rPr lang="en-US" smtClean="0"/>
              <a:t>8/12/2025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940538-FB07-437F-BCC9-C1C5DAD1B68B}" type="slidenum">
              <a:rPr lang="en-US" smtClean="0"/>
              <a:t>‹#›</a:t>
            </a:fld>
            <a:endParaRPr lang="en-US"/>
          </a:p>
        </p:txBody>
      </p:sp>
    </p:spTree>
    <p:extLst>
      <p:ext uri="{BB962C8B-B14F-4D97-AF65-F5344CB8AC3E}">
        <p14:creationId xmlns:p14="http://schemas.microsoft.com/office/powerpoint/2010/main" val="3426752015"/>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3931673"/>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981752787"/>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048036505"/>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8910096"/>
      </p:ext>
    </p:extLst>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2493711"/>
      </p:ext>
    </p:extLst>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894399345"/>
      </p:ext>
    </p:extLst>
  </p:cSld>
  <p:clrMapOvr>
    <a:masterClrMapping/>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p:txBody>
          <a:bodyPr/>
          <a:lstStyle/>
          <a:p>
            <a:fld id="{7F061FEE-56D5-4BA9-AC75-184C9A67A85C}" type="slidenum">
              <a:rPr lang="zh-CN" altLang="en-US" smtClean="0"/>
              <a:t>‹#›</a:t>
            </a:fld>
            <a:endParaRPr lang="zh-CN" altLang="en-US"/>
          </a:p>
        </p:txBody>
      </p:sp>
    </p:spTree>
    <p:extLst>
      <p:ext uri="{BB962C8B-B14F-4D97-AF65-F5344CB8AC3E}">
        <p14:creationId xmlns:p14="http://schemas.microsoft.com/office/powerpoint/2010/main" val="2483208158"/>
      </p:ext>
    </p:extLst>
  </p:cSld>
  <p:clrMapOvr>
    <a:masterClrMapping/>
  </p:clrMapOvr>
  <p:transition spd="slow">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7F061FEE-56D5-4BA9-AC75-184C9A67A85C}" type="slidenum">
              <a:rPr lang="zh-CN" altLang="en-US" smtClean="0"/>
              <a:t>‹#›</a:t>
            </a:fld>
            <a:endParaRPr lang="zh-CN" altLang="en-US"/>
          </a:p>
        </p:txBody>
      </p:sp>
    </p:spTree>
    <p:extLst>
      <p:ext uri="{BB962C8B-B14F-4D97-AF65-F5344CB8AC3E}">
        <p14:creationId xmlns:p14="http://schemas.microsoft.com/office/powerpoint/2010/main" val="2755547735"/>
      </p:ext>
    </p:extLst>
  </p:cSld>
  <p:clrMapOvr>
    <a:masterClrMapping/>
  </p:clrMapOvr>
  <p:transition spd="slow">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09350-700E-4B0C-A3E5-C1D9554BB80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95FB096-5C12-4D67-9A50-27E1F7F99E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C5A4A05-0477-4D9E-A8DB-731A2BD50E6D}"/>
              </a:ext>
            </a:extLst>
          </p:cNvPr>
          <p:cNvSpPr>
            <a:spLocks noGrp="1"/>
          </p:cNvSpPr>
          <p:nvPr>
            <p:ph type="dt" sz="half" idx="10"/>
          </p:nvPr>
        </p:nvSpPr>
        <p:spPr/>
        <p:txBody>
          <a:bodyPr/>
          <a:lstStyle/>
          <a:p>
            <a:fld id="{AB6325E0-8F25-4BC0-ADD0-87EF17F80CAD}" type="datetimeFigureOut">
              <a:rPr lang="en-US" smtClean="0"/>
              <a:t>8/12/2025</a:t>
            </a:fld>
            <a:endParaRPr lang="en-US"/>
          </a:p>
        </p:txBody>
      </p:sp>
      <p:sp>
        <p:nvSpPr>
          <p:cNvPr id="5" name="Footer Placeholder 4">
            <a:extLst>
              <a:ext uri="{FF2B5EF4-FFF2-40B4-BE49-F238E27FC236}">
                <a16:creationId xmlns:a16="http://schemas.microsoft.com/office/drawing/2014/main" id="{BCC7CB5D-2637-421C-B549-485DE900B9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F9F00F-B768-4068-B350-E434E40B8C74}"/>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1929386454"/>
      </p:ext>
    </p:extLst>
  </p:cSld>
  <p:clrMapOvr>
    <a:masterClrMapping/>
  </p:clrMapOvr>
  <p:transition spd="slow">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9F497-ADE5-44AD-9B5C-12C5D94BEBD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E5E7B7-14A7-4AEE-A40D-9DFA2CA5152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13D514-E1C1-4667-91D0-8A7B2C58A7C8}"/>
              </a:ext>
            </a:extLst>
          </p:cNvPr>
          <p:cNvSpPr>
            <a:spLocks noGrp="1"/>
          </p:cNvSpPr>
          <p:nvPr>
            <p:ph type="dt" sz="half" idx="10"/>
          </p:nvPr>
        </p:nvSpPr>
        <p:spPr/>
        <p:txBody>
          <a:bodyPr/>
          <a:lstStyle/>
          <a:p>
            <a:fld id="{AB6325E0-8F25-4BC0-ADD0-87EF17F80CAD}" type="datetimeFigureOut">
              <a:rPr lang="en-US" smtClean="0"/>
              <a:t>8/12/2025</a:t>
            </a:fld>
            <a:endParaRPr lang="en-US"/>
          </a:p>
        </p:txBody>
      </p:sp>
      <p:sp>
        <p:nvSpPr>
          <p:cNvPr id="5" name="Footer Placeholder 4">
            <a:extLst>
              <a:ext uri="{FF2B5EF4-FFF2-40B4-BE49-F238E27FC236}">
                <a16:creationId xmlns:a16="http://schemas.microsoft.com/office/drawing/2014/main" id="{F67B63D8-9E4F-43DA-8B36-53E5D44051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1707D3-F83F-45BB-86AA-F8CDC32CDA73}"/>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2452825930"/>
      </p:ext>
    </p:extLst>
  </p:cSld>
  <p:clrMapOvr>
    <a:masterClrMapping/>
  </p:clrMapOvr>
  <p:transition spd="slow">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D43F2-68F2-451B-936B-7E740A9E02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74629C5-A859-4AC2-B016-6B053451CAD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5E89A62-E802-4D13-8A76-2A7646437F48}"/>
              </a:ext>
            </a:extLst>
          </p:cNvPr>
          <p:cNvSpPr>
            <a:spLocks noGrp="1"/>
          </p:cNvSpPr>
          <p:nvPr>
            <p:ph type="dt" sz="half" idx="10"/>
          </p:nvPr>
        </p:nvSpPr>
        <p:spPr/>
        <p:txBody>
          <a:bodyPr/>
          <a:lstStyle/>
          <a:p>
            <a:fld id="{AB6325E0-8F25-4BC0-ADD0-87EF17F80CAD}" type="datetimeFigureOut">
              <a:rPr lang="en-US" smtClean="0"/>
              <a:t>8/12/2025</a:t>
            </a:fld>
            <a:endParaRPr lang="en-US"/>
          </a:p>
        </p:txBody>
      </p:sp>
      <p:sp>
        <p:nvSpPr>
          <p:cNvPr id="5" name="Footer Placeholder 4">
            <a:extLst>
              <a:ext uri="{FF2B5EF4-FFF2-40B4-BE49-F238E27FC236}">
                <a16:creationId xmlns:a16="http://schemas.microsoft.com/office/drawing/2014/main" id="{094A9199-291E-44A7-BED3-C6263BAC1C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A6A6BC-FCBB-4D8C-AA6A-EA9B8E2FA93C}"/>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32431752"/>
      </p:ext>
    </p:extLst>
  </p:cSld>
  <p:clrMapOvr>
    <a:masterClrMapping/>
  </p:clrMapOvr>
  <p:transition spd="slow">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A10B5-DB23-4E33-B736-161657400E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9C0811-2C17-492A-BE42-FB301509C43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5FA9F3-2A5C-4E0E-B47B-0E6381F1B03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631903-ED01-49C1-A7AE-569F4B3530D0}"/>
              </a:ext>
            </a:extLst>
          </p:cNvPr>
          <p:cNvSpPr>
            <a:spLocks noGrp="1"/>
          </p:cNvSpPr>
          <p:nvPr>
            <p:ph type="dt" sz="half" idx="10"/>
          </p:nvPr>
        </p:nvSpPr>
        <p:spPr/>
        <p:txBody>
          <a:bodyPr/>
          <a:lstStyle/>
          <a:p>
            <a:fld id="{AB6325E0-8F25-4BC0-ADD0-87EF17F80CAD}" type="datetimeFigureOut">
              <a:rPr lang="en-US" smtClean="0"/>
              <a:t>8/12/2025</a:t>
            </a:fld>
            <a:endParaRPr lang="en-US"/>
          </a:p>
        </p:txBody>
      </p:sp>
      <p:sp>
        <p:nvSpPr>
          <p:cNvPr id="6" name="Footer Placeholder 5">
            <a:extLst>
              <a:ext uri="{FF2B5EF4-FFF2-40B4-BE49-F238E27FC236}">
                <a16:creationId xmlns:a16="http://schemas.microsoft.com/office/drawing/2014/main" id="{73563C52-21EF-4DC5-BA8A-FB7687386C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8D0B79-BF35-4E75-B826-37157BC60014}"/>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1376996130"/>
      </p:ext>
    </p:extLst>
  </p:cSld>
  <p:clrMapOvr>
    <a:masterClrMapping/>
  </p:clrMapOvr>
  <p:transition spd="slow">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9DE74-8031-4332-8E16-3409E2C7EC6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19FDC92-24BF-48A5-AB77-35421E2D84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C0D8D8-D2AD-4D40-A50E-F5FDC9765AF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5379F8E-2343-4787-8CB2-CA9F4B1BF6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671229-BFD5-4122-8DEB-286482231E0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ECD559C-289E-406C-A9F8-0B8D213EDC23}"/>
              </a:ext>
            </a:extLst>
          </p:cNvPr>
          <p:cNvSpPr>
            <a:spLocks noGrp="1"/>
          </p:cNvSpPr>
          <p:nvPr>
            <p:ph type="dt" sz="half" idx="10"/>
          </p:nvPr>
        </p:nvSpPr>
        <p:spPr/>
        <p:txBody>
          <a:bodyPr/>
          <a:lstStyle/>
          <a:p>
            <a:fld id="{AB6325E0-8F25-4BC0-ADD0-87EF17F80CAD}" type="datetimeFigureOut">
              <a:rPr lang="en-US" smtClean="0"/>
              <a:t>8/12/2025</a:t>
            </a:fld>
            <a:endParaRPr lang="en-US"/>
          </a:p>
        </p:txBody>
      </p:sp>
      <p:sp>
        <p:nvSpPr>
          <p:cNvPr id="8" name="Footer Placeholder 7">
            <a:extLst>
              <a:ext uri="{FF2B5EF4-FFF2-40B4-BE49-F238E27FC236}">
                <a16:creationId xmlns:a16="http://schemas.microsoft.com/office/drawing/2014/main" id="{018DC19D-B160-4B22-B4E6-7B87291FA9D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4E00B05-62D7-4898-9CC6-471BC0294694}"/>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1256262522"/>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3251279"/>
      </p:ext>
    </p:extLst>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E807E-ECD4-4B27-A799-A20627211B5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90F5F57-B950-4801-9F75-A326E47F3AF1}"/>
              </a:ext>
            </a:extLst>
          </p:cNvPr>
          <p:cNvSpPr>
            <a:spLocks noGrp="1"/>
          </p:cNvSpPr>
          <p:nvPr>
            <p:ph type="dt" sz="half" idx="10"/>
          </p:nvPr>
        </p:nvSpPr>
        <p:spPr/>
        <p:txBody>
          <a:bodyPr/>
          <a:lstStyle/>
          <a:p>
            <a:fld id="{AB6325E0-8F25-4BC0-ADD0-87EF17F80CAD}" type="datetimeFigureOut">
              <a:rPr lang="en-US" smtClean="0"/>
              <a:t>8/12/2025</a:t>
            </a:fld>
            <a:endParaRPr lang="en-US"/>
          </a:p>
        </p:txBody>
      </p:sp>
      <p:sp>
        <p:nvSpPr>
          <p:cNvPr id="4" name="Footer Placeholder 3">
            <a:extLst>
              <a:ext uri="{FF2B5EF4-FFF2-40B4-BE49-F238E27FC236}">
                <a16:creationId xmlns:a16="http://schemas.microsoft.com/office/drawing/2014/main" id="{4B8A790C-CE61-4CFE-9EC7-F541DC9F4C1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8DBEF2D-B19A-48C9-BB06-72983D20AB34}"/>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564999631"/>
      </p:ext>
    </p:extLst>
  </p:cSld>
  <p:clrMapOvr>
    <a:masterClrMapping/>
  </p:clrMapOvr>
  <p:transition spd="slow">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C0122E-0E2E-46B0-A3DC-0A42EC85C2A4}"/>
              </a:ext>
            </a:extLst>
          </p:cNvPr>
          <p:cNvSpPr>
            <a:spLocks noGrp="1"/>
          </p:cNvSpPr>
          <p:nvPr>
            <p:ph type="dt" sz="half" idx="10"/>
          </p:nvPr>
        </p:nvSpPr>
        <p:spPr/>
        <p:txBody>
          <a:bodyPr/>
          <a:lstStyle/>
          <a:p>
            <a:fld id="{AB6325E0-8F25-4BC0-ADD0-87EF17F80CAD}" type="datetimeFigureOut">
              <a:rPr lang="en-US" smtClean="0"/>
              <a:t>8/12/2025</a:t>
            </a:fld>
            <a:endParaRPr lang="en-US"/>
          </a:p>
        </p:txBody>
      </p:sp>
      <p:sp>
        <p:nvSpPr>
          <p:cNvPr id="3" name="Footer Placeholder 2">
            <a:extLst>
              <a:ext uri="{FF2B5EF4-FFF2-40B4-BE49-F238E27FC236}">
                <a16:creationId xmlns:a16="http://schemas.microsoft.com/office/drawing/2014/main" id="{55FA9ECA-94A7-4F30-A71D-D8716A85BB8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8CD885A-E635-4E4B-91BD-42210EBBFF2B}"/>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3108790578"/>
      </p:ext>
    </p:extLst>
  </p:cSld>
  <p:clrMapOvr>
    <a:masterClrMapping/>
  </p:clrMapOvr>
  <p:transition spd="slow">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6D3D8-330B-40CF-BAA1-832D9582D3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D1E54ED-B6B5-49DC-ADF0-8B0B36BB456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736CEA5-8091-4C7C-B74E-6705BC2EBF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783EA5-A629-487C-9BE5-597FDEF32549}"/>
              </a:ext>
            </a:extLst>
          </p:cNvPr>
          <p:cNvSpPr>
            <a:spLocks noGrp="1"/>
          </p:cNvSpPr>
          <p:nvPr>
            <p:ph type="dt" sz="half" idx="10"/>
          </p:nvPr>
        </p:nvSpPr>
        <p:spPr/>
        <p:txBody>
          <a:bodyPr/>
          <a:lstStyle/>
          <a:p>
            <a:fld id="{AB6325E0-8F25-4BC0-ADD0-87EF17F80CAD}" type="datetimeFigureOut">
              <a:rPr lang="en-US" smtClean="0"/>
              <a:t>8/12/2025</a:t>
            </a:fld>
            <a:endParaRPr lang="en-US"/>
          </a:p>
        </p:txBody>
      </p:sp>
      <p:sp>
        <p:nvSpPr>
          <p:cNvPr id="6" name="Footer Placeholder 5">
            <a:extLst>
              <a:ext uri="{FF2B5EF4-FFF2-40B4-BE49-F238E27FC236}">
                <a16:creationId xmlns:a16="http://schemas.microsoft.com/office/drawing/2014/main" id="{539D0DD7-D414-4006-910E-3BF43BA798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0D499A-5565-4E7B-A65F-AF9E5A16C57C}"/>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786989822"/>
      </p:ext>
    </p:extLst>
  </p:cSld>
  <p:clrMapOvr>
    <a:masterClrMapping/>
  </p:clrMapOvr>
  <p:transition spd="slow">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A9340-D308-4C9F-BFD3-B349FE80B0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9A6672E-850B-4ADC-8B76-F56BB091F7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1921A86-6D7D-4587-A214-3230EB881B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291C2F-4234-4789-AE81-88F08EEECFF8}"/>
              </a:ext>
            </a:extLst>
          </p:cNvPr>
          <p:cNvSpPr>
            <a:spLocks noGrp="1"/>
          </p:cNvSpPr>
          <p:nvPr>
            <p:ph type="dt" sz="half" idx="10"/>
          </p:nvPr>
        </p:nvSpPr>
        <p:spPr/>
        <p:txBody>
          <a:bodyPr/>
          <a:lstStyle/>
          <a:p>
            <a:fld id="{AB6325E0-8F25-4BC0-ADD0-87EF17F80CAD}" type="datetimeFigureOut">
              <a:rPr lang="en-US" smtClean="0"/>
              <a:t>8/12/2025</a:t>
            </a:fld>
            <a:endParaRPr lang="en-US"/>
          </a:p>
        </p:txBody>
      </p:sp>
      <p:sp>
        <p:nvSpPr>
          <p:cNvPr id="6" name="Footer Placeholder 5">
            <a:extLst>
              <a:ext uri="{FF2B5EF4-FFF2-40B4-BE49-F238E27FC236}">
                <a16:creationId xmlns:a16="http://schemas.microsoft.com/office/drawing/2014/main" id="{AEA54AAD-31FB-4CD5-B625-1A83C7D384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D839D6-E2CC-453D-A3DD-C7275902579D}"/>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2482508883"/>
      </p:ext>
    </p:extLst>
  </p:cSld>
  <p:clrMapOvr>
    <a:masterClrMapping/>
  </p:clrMapOvr>
  <p:transition spd="slow">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17A70-5DF0-4706-BE97-83CEB60724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279E524-5B41-4E0F-B34D-657C6152FC1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66EED4-FE8F-471A-B4C5-9F11D9177EF5}"/>
              </a:ext>
            </a:extLst>
          </p:cNvPr>
          <p:cNvSpPr>
            <a:spLocks noGrp="1"/>
          </p:cNvSpPr>
          <p:nvPr>
            <p:ph type="dt" sz="half" idx="10"/>
          </p:nvPr>
        </p:nvSpPr>
        <p:spPr/>
        <p:txBody>
          <a:bodyPr/>
          <a:lstStyle/>
          <a:p>
            <a:fld id="{AB6325E0-8F25-4BC0-ADD0-87EF17F80CAD}" type="datetimeFigureOut">
              <a:rPr lang="en-US" smtClean="0"/>
              <a:t>8/12/2025</a:t>
            </a:fld>
            <a:endParaRPr lang="en-US"/>
          </a:p>
        </p:txBody>
      </p:sp>
      <p:sp>
        <p:nvSpPr>
          <p:cNvPr id="5" name="Footer Placeholder 4">
            <a:extLst>
              <a:ext uri="{FF2B5EF4-FFF2-40B4-BE49-F238E27FC236}">
                <a16:creationId xmlns:a16="http://schemas.microsoft.com/office/drawing/2014/main" id="{D0CD0A23-611E-4FF7-A46E-75C1BA08A7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8C4916-7F47-4A0E-AFCA-3213F13F8558}"/>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3997505731"/>
      </p:ext>
    </p:extLst>
  </p:cSld>
  <p:clrMapOvr>
    <a:masterClrMapping/>
  </p:clrMapOvr>
  <p:transition spd="slow">
    <p:push di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E23A9D7-7BB4-4421-88D5-027FE48D161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4D12F70-FBF9-4564-8CBD-5D21E1650B8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7164B2-7A17-4FC3-95C7-182EBA991317}"/>
              </a:ext>
            </a:extLst>
          </p:cNvPr>
          <p:cNvSpPr>
            <a:spLocks noGrp="1"/>
          </p:cNvSpPr>
          <p:nvPr>
            <p:ph type="dt" sz="half" idx="10"/>
          </p:nvPr>
        </p:nvSpPr>
        <p:spPr/>
        <p:txBody>
          <a:bodyPr/>
          <a:lstStyle/>
          <a:p>
            <a:fld id="{AB6325E0-8F25-4BC0-ADD0-87EF17F80CAD}" type="datetimeFigureOut">
              <a:rPr lang="en-US" smtClean="0"/>
              <a:t>8/12/2025</a:t>
            </a:fld>
            <a:endParaRPr lang="en-US"/>
          </a:p>
        </p:txBody>
      </p:sp>
      <p:sp>
        <p:nvSpPr>
          <p:cNvPr id="5" name="Footer Placeholder 4">
            <a:extLst>
              <a:ext uri="{FF2B5EF4-FFF2-40B4-BE49-F238E27FC236}">
                <a16:creationId xmlns:a16="http://schemas.microsoft.com/office/drawing/2014/main" id="{E791C72C-44BD-44E1-9058-C64C8CB56E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DDA14B-2151-42B8-A27C-F14E1DA47845}"/>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4243316105"/>
      </p:ext>
    </p:extLst>
  </p:cSld>
  <p:clrMapOvr>
    <a:masterClrMapping/>
  </p:clrMapOvr>
  <p:transition spd="slow">
    <p:push dir="u"/>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p:txBody>
          <a:bodyPr/>
          <a:lstStyle/>
          <a:p>
            <a:fld id="{F86BAB08-D03A-4FEF-8092-001CB785BBAB}" type="datetimeFigureOut">
              <a:rPr lang="zh-CN" altLang="en-US" smtClean="0"/>
              <a:t>2025/8/12</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856079452"/>
      </p:ext>
    </p:extLst>
  </p:cSld>
  <p:clrMapOvr>
    <a:masterClrMapping/>
  </p:clrMapOvr>
  <p:transition spd="slow">
    <p:push dir="u"/>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p:txBody>
          <a:bodyPr/>
          <a:lstStyle/>
          <a:p>
            <a:fld id="{F86BAB08-D03A-4FEF-8092-001CB785BBAB}" type="datetimeFigureOut">
              <a:rPr lang="zh-CN" altLang="en-US" smtClean="0"/>
              <a:t>2025/8/12</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536251039"/>
      </p:ext>
    </p:extLst>
  </p:cSld>
  <p:clrMapOvr>
    <a:masterClrMapping/>
  </p:clrMapOvr>
  <p:transition spd="slow">
    <p:push dir="u"/>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p:txBody>
          <a:bodyPr/>
          <a:lstStyle/>
          <a:p>
            <a:fld id="{F86BAB08-D03A-4FEF-8092-001CB785BBAB}" type="datetimeFigureOut">
              <a:rPr lang="zh-CN" altLang="en-US" smtClean="0"/>
              <a:t>2025/8/12</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182203988"/>
      </p:ext>
    </p:extLst>
  </p:cSld>
  <p:clrMapOvr>
    <a:masterClrMapping/>
  </p:clrMapOvr>
  <p:transition spd="slow">
    <p:push dir="u"/>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p:txBody>
          <a:bodyPr/>
          <a:lstStyle/>
          <a:p>
            <a:fld id="{F86BAB08-D03A-4FEF-8092-001CB785BBAB}" type="datetimeFigureOut">
              <a:rPr lang="zh-CN" altLang="en-US" smtClean="0"/>
              <a:t>2025/8/12</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731760344"/>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4150117"/>
      </p:ext>
    </p:extLst>
  </p:cSld>
  <p:clrMapOvr>
    <a:masterClrMapping/>
  </p:clrMapOvr>
  <p:transition spd="slow">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p:txBody>
          <a:bodyPr/>
          <a:lstStyle/>
          <a:p>
            <a:fld id="{F86BAB08-D03A-4FEF-8092-001CB785BBAB}" type="datetimeFigureOut">
              <a:rPr lang="zh-CN" altLang="en-US" smtClean="0"/>
              <a:t>2025/8/12</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183889332"/>
      </p:ext>
    </p:extLst>
  </p:cSld>
  <p:clrMapOvr>
    <a:masterClrMapping/>
  </p:clrMapOvr>
  <p:transition spd="slow">
    <p:push dir="u"/>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p:txBody>
          <a:bodyPr/>
          <a:lstStyle/>
          <a:p>
            <a:fld id="{F86BAB08-D03A-4FEF-8092-001CB785BBAB}" type="datetimeFigureOut">
              <a:rPr lang="zh-CN" altLang="en-US" smtClean="0"/>
              <a:t>2025/8/12</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505123752"/>
      </p:ext>
    </p:extLst>
  </p:cSld>
  <p:clrMapOvr>
    <a:masterClrMapping/>
  </p:clrMapOvr>
  <p:transition spd="slow">
    <p:push dir="u"/>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fld id="{F86BAB08-D03A-4FEF-8092-001CB785BBAB}" type="datetimeFigureOut">
              <a:rPr lang="zh-CN" altLang="en-US" smtClean="0"/>
              <a:t>2025/8/12</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320472693"/>
      </p:ext>
    </p:extLst>
  </p:cSld>
  <p:clrMapOvr>
    <a:masterClrMapping/>
  </p:clrMapOvr>
  <p:transition spd="slow">
    <p:push dir="u"/>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p:txBody>
          <a:bodyPr/>
          <a:lstStyle/>
          <a:p>
            <a:fld id="{F86BAB08-D03A-4FEF-8092-001CB785BBAB}" type="datetimeFigureOut">
              <a:rPr lang="zh-CN" altLang="en-US" smtClean="0"/>
              <a:t>2025/8/12</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455384747"/>
      </p:ext>
    </p:extLst>
  </p:cSld>
  <p:clrMapOvr>
    <a:masterClrMapping/>
  </p:clrMapOvr>
  <p:transition spd="slow">
    <p:push dir="u"/>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p:txBody>
          <a:bodyPr/>
          <a:lstStyle/>
          <a:p>
            <a:fld id="{F86BAB08-D03A-4FEF-8092-001CB785BBAB}" type="datetimeFigureOut">
              <a:rPr lang="zh-CN" altLang="en-US" smtClean="0"/>
              <a:t>2025/8/12</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898684784"/>
      </p:ext>
    </p:extLst>
  </p:cSld>
  <p:clrMapOvr>
    <a:masterClrMapping/>
  </p:clrMapOvr>
  <p:transition spd="slow">
    <p:push dir="u"/>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p:txBody>
          <a:bodyPr/>
          <a:lstStyle/>
          <a:p>
            <a:fld id="{F86BAB08-D03A-4FEF-8092-001CB785BBAB}" type="datetimeFigureOut">
              <a:rPr lang="zh-CN" altLang="en-US" smtClean="0"/>
              <a:t>2025/8/12</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723857203"/>
      </p:ext>
    </p:extLst>
  </p:cSld>
  <p:clrMapOvr>
    <a:masterClrMapping/>
  </p:clrMapOvr>
  <p:transition spd="slow">
    <p:push dir="u"/>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p:txBody>
          <a:bodyPr/>
          <a:lstStyle/>
          <a:p>
            <a:fld id="{F86BAB08-D03A-4FEF-8092-001CB785BBAB}" type="datetimeFigureOut">
              <a:rPr lang="zh-CN" altLang="en-US" smtClean="0"/>
              <a:t>2025/8/12</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224911900"/>
      </p:ext>
    </p:extLst>
  </p:cSld>
  <p:clrMapOvr>
    <a:masterClrMapping/>
  </p:clrMapOvr>
  <p:transition spd="slow">
    <p:push dir="u"/>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Giới thiệu">
    <p:spTree>
      <p:nvGrpSpPr>
        <p:cNvPr id="1" name=""/>
        <p:cNvGrpSpPr/>
        <p:nvPr/>
      </p:nvGrpSpPr>
      <p:grpSpPr>
        <a:xfrm>
          <a:off x="0" y="0"/>
          <a:ext cx="0" cy="0"/>
          <a:chOff x="0" y="0"/>
          <a:chExt cx="0" cy="0"/>
        </a:xfrm>
      </p:grpSpPr>
      <p:sp>
        <p:nvSpPr>
          <p:cNvPr id="5" name="Chủ đề">
            <a:extLst>
              <a:ext uri="{FF2B5EF4-FFF2-40B4-BE49-F238E27FC236}">
                <a16:creationId xmlns:a16="http://schemas.microsoft.com/office/drawing/2014/main" id="{78007B22-33A5-4E09-B943-5AFB5A8CEF4D}"/>
              </a:ext>
            </a:extLst>
          </p:cNvPr>
          <p:cNvSpPr>
            <a:spLocks noGrp="1"/>
          </p:cNvSpPr>
          <p:nvPr>
            <p:ph type="body" sz="quarter" idx="10" hasCustomPrompt="1"/>
          </p:nvPr>
        </p:nvSpPr>
        <p:spPr>
          <a:xfrm>
            <a:off x="3824446" y="999515"/>
            <a:ext cx="8367561" cy="757130"/>
          </a:xfrm>
          <a:prstGeom prst="rect">
            <a:avLst/>
          </a:prstGeom>
          <a:noFill/>
        </p:spPr>
        <p:txBody>
          <a:bodyPr wrap="square" rtlCol="0">
            <a:spAutoFit/>
          </a:bodyPr>
          <a:lstStyle>
            <a:lvl1pPr marL="0" indent="0">
              <a:buNone/>
              <a:defRPr lang="en-US" sz="4800" b="1" smtClean="0">
                <a:solidFill>
                  <a:schemeClr val="bg1"/>
                </a:solidFill>
                <a:effectLst>
                  <a:outerShdw blurRad="50800" dist="38100" dir="5400000" algn="t" rotWithShape="0">
                    <a:prstClr val="black">
                      <a:alpha val="40000"/>
                    </a:prstClr>
                  </a:outerShdw>
                </a:effectLst>
                <a:latin typeface="Averta Std CY Bold" panose="00000800000000000000" pitchFamily="50" charset="0"/>
                <a:ea typeface="Arial-Rounded" panose="020B0500000000000000" pitchFamily="34" charset="0"/>
                <a:cs typeface="Arial-Rounded" panose="020B0500000000000000" pitchFamily="34" charset="0"/>
              </a:defRPr>
            </a:lvl1pPr>
            <a:lvl2pPr>
              <a:defRPr lang="en-US" sz="1800" smtClean="0"/>
            </a:lvl2pPr>
            <a:lvl3pPr>
              <a:defRPr lang="en-US" sz="1800" smtClean="0"/>
            </a:lvl3pPr>
            <a:lvl4pPr>
              <a:defRPr lang="en-US" smtClean="0"/>
            </a:lvl4pPr>
            <a:lvl5pPr>
              <a:defRPr lang="en-US"/>
            </a:lvl5pPr>
          </a:lstStyle>
          <a:p>
            <a:pPr marL="0" lvl="0"/>
            <a:r>
              <a:rPr lang="en-US"/>
              <a:t>CHỦ ĐỀ</a:t>
            </a:r>
          </a:p>
        </p:txBody>
      </p:sp>
      <p:sp>
        <p:nvSpPr>
          <p:cNvPr id="6" name="Bài học">
            <a:extLst>
              <a:ext uri="{FF2B5EF4-FFF2-40B4-BE49-F238E27FC236}">
                <a16:creationId xmlns:a16="http://schemas.microsoft.com/office/drawing/2014/main" id="{E1F1D32A-0D6D-45C8-9A6E-055A426D121D}"/>
              </a:ext>
            </a:extLst>
          </p:cNvPr>
          <p:cNvSpPr>
            <a:spLocks noGrp="1"/>
          </p:cNvSpPr>
          <p:nvPr>
            <p:ph type="body" sz="quarter" idx="11" hasCustomPrompt="1"/>
          </p:nvPr>
        </p:nvSpPr>
        <p:spPr>
          <a:xfrm>
            <a:off x="4658784" y="2207151"/>
            <a:ext cx="7533216" cy="603428"/>
          </a:xfrm>
          <a:prstGeom prst="rect">
            <a:avLst/>
          </a:prstGeom>
        </p:spPr>
        <p:txBody>
          <a:bodyPr spcFirstLastPara="1" wrap="square" lIns="91425" tIns="91425" rIns="91425" bIns="91425" anchor="ctr" anchorCtr="0">
            <a:noAutofit/>
          </a:bodyPr>
          <a:lstStyle>
            <a:lvl1pPr marL="0" indent="0">
              <a:buFontTx/>
              <a:buNone/>
              <a:defRPr lang="en-US" sz="5600" b="1" baseline="0">
                <a:solidFill>
                  <a:schemeClr val="bg1"/>
                </a:solidFill>
                <a:effectLst>
                  <a:outerShdw blurRad="50800" dist="38100" dir="5400000" algn="t" rotWithShape="0">
                    <a:prstClr val="black">
                      <a:alpha val="40000"/>
                    </a:prstClr>
                  </a:outerShdw>
                </a:effectLst>
                <a:latin typeface="Quicksand Medium" pitchFamily="2" charset="0"/>
                <a:ea typeface="Arial-Rounded" panose="020B0500000000000000" pitchFamily="34" charset="0"/>
                <a:cs typeface="Arial-SGK-TV" pitchFamily="2" charset="0"/>
              </a:defRPr>
            </a:lvl1pPr>
          </a:lstStyle>
          <a:p>
            <a:pPr marL="0" lvl="0">
              <a:spcBef>
                <a:spcPct val="0"/>
              </a:spcBef>
              <a:buNone/>
            </a:pPr>
            <a:r>
              <a:rPr lang="en-US"/>
              <a:t>Bài</a:t>
            </a:r>
          </a:p>
        </p:txBody>
      </p:sp>
      <p:sp>
        <p:nvSpPr>
          <p:cNvPr id="3" name="Hình">
            <a:extLst>
              <a:ext uri="{FF2B5EF4-FFF2-40B4-BE49-F238E27FC236}">
                <a16:creationId xmlns:a16="http://schemas.microsoft.com/office/drawing/2014/main" id="{029A8592-CE8C-4050-B1DF-491E7652F223}"/>
              </a:ext>
            </a:extLst>
          </p:cNvPr>
          <p:cNvSpPr>
            <a:spLocks noGrp="1"/>
          </p:cNvSpPr>
          <p:nvPr>
            <p:ph type="pic" sz="quarter" idx="12" hasCustomPrompt="1"/>
          </p:nvPr>
        </p:nvSpPr>
        <p:spPr>
          <a:xfrm>
            <a:off x="0" y="2517924"/>
            <a:ext cx="3962400" cy="4340087"/>
          </a:xfrm>
          <a:prstGeom prst="rect">
            <a:avLst/>
          </a:prstGeom>
        </p:spPr>
        <p:txBody>
          <a:bodyPr/>
          <a:lstStyle>
            <a:lvl1pPr marL="0" indent="0">
              <a:buNone/>
              <a:defRPr/>
            </a:lvl1pPr>
          </a:lstStyle>
          <a:p>
            <a:r>
              <a:rPr lang="en-US"/>
              <a:t>hình ảnh</a:t>
            </a:r>
          </a:p>
        </p:txBody>
      </p:sp>
    </p:spTree>
    <p:extLst>
      <p:ext uri="{BB962C8B-B14F-4D97-AF65-F5344CB8AC3E}">
        <p14:creationId xmlns:p14="http://schemas.microsoft.com/office/powerpoint/2010/main" val="120754156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500"/>
                                        <p:tgtEl>
                                          <p:spTgt spid="5">
                                            <p:txEl>
                                              <p:pRg st="0" end="0"/>
                                            </p:txEl>
                                          </p:spTgt>
                                        </p:tgtEl>
                                      </p:cBhvr>
                                    </p:animEffect>
                                    <p:anim calcmode="lin" valueType="num">
                                      <p:cBhvr>
                                        <p:cTn id="12" dur="1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3" dur="1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1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42"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1500"/>
                        <p:tgtEl>
                          <p:spTgt spid="5"/>
                        </p:tgtEl>
                      </p:cBhvr>
                    </p:animEffect>
                    <p:anim calcmode="lin" valueType="num">
                      <p:cBhvr>
                        <p:cTn dur="1500" fill="hold"/>
                        <p:tgtEl>
                          <p:spTgt spid="5"/>
                        </p:tgtEl>
                        <p:attrNameLst>
                          <p:attrName>ppt_x</p:attrName>
                        </p:attrNameLst>
                      </p:cBhvr>
                      <p:tavLst>
                        <p:tav tm="0">
                          <p:val>
                            <p:strVal val="#ppt_x"/>
                          </p:val>
                        </p:tav>
                        <p:tav tm="100000">
                          <p:val>
                            <p:strVal val="#ppt_x"/>
                          </p:val>
                        </p:tav>
                      </p:tavLst>
                    </p:anim>
                    <p:anim calcmode="lin" valueType="num">
                      <p:cBhvr>
                        <p:cTn dur="1500" fill="hold"/>
                        <p:tgtEl>
                          <p:spTgt spid="5"/>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1500"/>
                        <p:tgtEl>
                          <p:spTgt spid="6"/>
                        </p:tgtEl>
                      </p:cBhvr>
                    </p:animEffect>
                  </p:childTnLst>
                </p:cTn>
              </p:par>
            </p:tnLst>
          </p:tmpl>
        </p:tmplLst>
      </p:bldP>
      <p:bldP spid="3" grpId="0"/>
    </p:bld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61E65416-D1DB-4D68-AF54-BC73B7C65757}"/>
              </a:ext>
            </a:extLst>
          </p:cNvPr>
          <p:cNvSpPr txBox="1"/>
          <p:nvPr userDrawn="1"/>
        </p:nvSpPr>
        <p:spPr>
          <a:xfrm>
            <a:off x="144948" y="100843"/>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4010882831"/>
      </p:ext>
    </p:extLst>
  </p:cSld>
  <p:clrMapOvr>
    <a:masterClrMapping/>
  </p:clrMapOvr>
  <p:transition spd="slow">
    <p:wip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Nội dung bài 1">
    <p:spTree>
      <p:nvGrpSpPr>
        <p:cNvPr id="1" name=""/>
        <p:cNvGrpSpPr/>
        <p:nvPr/>
      </p:nvGrpSpPr>
      <p:grpSpPr>
        <a:xfrm>
          <a:off x="0" y="0"/>
          <a:ext cx="0" cy="0"/>
          <a:chOff x="0" y="0"/>
          <a:chExt cx="0" cy="0"/>
        </a:xfrm>
      </p:grpSpPr>
      <p:sp>
        <p:nvSpPr>
          <p:cNvPr id="2" name="Tiếng Việt 2">
            <a:extLst>
              <a:ext uri="{FF2B5EF4-FFF2-40B4-BE49-F238E27FC236}">
                <a16:creationId xmlns:a16="http://schemas.microsoft.com/office/drawing/2014/main" id="{0E378DA4-B0E7-4F30-8358-FD934FF292EF}"/>
              </a:ext>
            </a:extLst>
          </p:cNvPr>
          <p:cNvSpPr txBox="1"/>
          <p:nvPr userDrawn="1"/>
        </p:nvSpPr>
        <p:spPr>
          <a:xfrm>
            <a:off x="144948" y="100843"/>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3534758759"/>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06425154"/>
      </p:ext>
    </p:extLst>
  </p:cSld>
  <p:clrMapOvr>
    <a:masterClrMapping/>
  </p:clrMapOvr>
  <p:transition spd="slow">
    <p:push dir="u"/>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Nội dung bài 2">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1D975FD2-A7F8-45CA-9E52-4B928F94C528}"/>
              </a:ext>
            </a:extLst>
          </p:cNvPr>
          <p:cNvSpPr txBox="1"/>
          <p:nvPr userDrawn="1"/>
        </p:nvSpPr>
        <p:spPr>
          <a:xfrm>
            <a:off x="144948" y="100843"/>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1138212403"/>
      </p:ext>
    </p:extLst>
  </p:cSld>
  <p:clrMapOvr>
    <a:masterClrMapping/>
  </p:clrMapOvr>
  <p:transition spd="slow">
    <p:wip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Kết thúc">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4445373"/>
      </p:ext>
    </p:extLst>
  </p:cSld>
  <p:clrMapOvr>
    <a:masterClrMapping/>
  </p:clrMapOvr>
  <p:transition spd="slow">
    <p:wip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80CD75C-1FC4-4856-98B1-5738F06A0EA7}"/>
              </a:ext>
            </a:extLst>
          </p:cNvPr>
          <p:cNvSpPr>
            <a:spLocks noGrp="1"/>
          </p:cNvSpPr>
          <p:nvPr>
            <p:ph type="dt" sz="half" idx="10"/>
          </p:nvPr>
        </p:nvSpPr>
        <p:spPr>
          <a:xfrm>
            <a:off x="838200" y="6356352"/>
            <a:ext cx="2743200" cy="365125"/>
          </a:xfrm>
          <a:prstGeom prst="rect">
            <a:avLst/>
          </a:prstGeom>
        </p:spPr>
        <p:txBody>
          <a:bodyPr/>
          <a:lstStyle/>
          <a:p>
            <a:fld id="{BA3E14D3-2AE1-4E4A-8EB1-A62DF7B72650}" type="datetimeFigureOut">
              <a:rPr lang="en-US" smtClean="0"/>
              <a:pPr/>
              <a:t>8/12/2025</a:t>
            </a:fld>
            <a:endParaRPr lang="en-US"/>
          </a:p>
        </p:txBody>
      </p:sp>
      <p:sp>
        <p:nvSpPr>
          <p:cNvPr id="3" name="Footer Placeholder 2">
            <a:extLst>
              <a:ext uri="{FF2B5EF4-FFF2-40B4-BE49-F238E27FC236}">
                <a16:creationId xmlns:a16="http://schemas.microsoft.com/office/drawing/2014/main" id="{23194219-D24D-491C-8CA0-8EDAB5F701C2}"/>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E99125-D132-4593-9451-E7EA6D920CF0}"/>
              </a:ext>
            </a:extLst>
          </p:cNvPr>
          <p:cNvSpPr>
            <a:spLocks noGrp="1"/>
          </p:cNvSpPr>
          <p:nvPr>
            <p:ph type="sldNum" sz="quarter" idx="12"/>
          </p:nvPr>
        </p:nvSpPr>
        <p:spPr>
          <a:xfrm>
            <a:off x="8610600" y="6356352"/>
            <a:ext cx="2743200" cy="365125"/>
          </a:xfrm>
          <a:prstGeom prst="rect">
            <a:avLst/>
          </a:prstGeom>
        </p:spPr>
        <p:txBody>
          <a:bodyPr/>
          <a:lstStyle/>
          <a:p>
            <a:fld id="{52FFA630-34EB-4244-8247-022D9570135E}" type="slidenum">
              <a:rPr lang="en-US" smtClean="0"/>
              <a:pPr/>
              <a:t>‹#›</a:t>
            </a:fld>
            <a:endParaRPr lang="en-US"/>
          </a:p>
        </p:txBody>
      </p:sp>
    </p:spTree>
    <p:extLst>
      <p:ext uri="{BB962C8B-B14F-4D97-AF65-F5344CB8AC3E}">
        <p14:creationId xmlns:p14="http://schemas.microsoft.com/office/powerpoint/2010/main" val="3260334292"/>
      </p:ext>
    </p:extLst>
  </p:cSld>
  <p:clrMapOvr>
    <a:masterClrMapping/>
  </p:clrMapOvr>
  <p:transition spd="slow">
    <p:wip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821A6-E52E-4040-90CA-3A2F877D1CE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FB084FD-1F30-4818-916B-87F0F8971F5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B34689E-B98C-4B0D-A42D-983F055618A7}"/>
              </a:ext>
            </a:extLst>
          </p:cNvPr>
          <p:cNvSpPr>
            <a:spLocks noGrp="1"/>
          </p:cNvSpPr>
          <p:nvPr>
            <p:ph type="dt" sz="half" idx="10"/>
          </p:nvPr>
        </p:nvSpPr>
        <p:spPr>
          <a:xfrm>
            <a:off x="838200" y="6356352"/>
            <a:ext cx="2743200" cy="365125"/>
          </a:xfrm>
          <a:prstGeom prst="rect">
            <a:avLst/>
          </a:prstGeom>
        </p:spPr>
        <p:txBody>
          <a:bodyPr/>
          <a:lstStyle/>
          <a:p>
            <a:fld id="{BA3E14D3-2AE1-4E4A-8EB1-A62DF7B72650}" type="datetimeFigureOut">
              <a:rPr lang="en-US" smtClean="0"/>
              <a:pPr/>
              <a:t>8/12/2025</a:t>
            </a:fld>
            <a:endParaRPr lang="en-US"/>
          </a:p>
        </p:txBody>
      </p:sp>
      <p:sp>
        <p:nvSpPr>
          <p:cNvPr id="5" name="Footer Placeholder 4">
            <a:extLst>
              <a:ext uri="{FF2B5EF4-FFF2-40B4-BE49-F238E27FC236}">
                <a16:creationId xmlns:a16="http://schemas.microsoft.com/office/drawing/2014/main" id="{7F895614-29E4-4642-8405-0899A8ADB3D7}"/>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E3722A8-6ABF-45E4-B96E-4686CF693D4E}"/>
              </a:ext>
            </a:extLst>
          </p:cNvPr>
          <p:cNvSpPr>
            <a:spLocks noGrp="1"/>
          </p:cNvSpPr>
          <p:nvPr>
            <p:ph type="sldNum" sz="quarter" idx="12"/>
          </p:nvPr>
        </p:nvSpPr>
        <p:spPr>
          <a:xfrm>
            <a:off x="8610600" y="6356352"/>
            <a:ext cx="2743200" cy="365125"/>
          </a:xfrm>
          <a:prstGeom prst="rect">
            <a:avLst/>
          </a:prstGeom>
        </p:spPr>
        <p:txBody>
          <a:bodyPr/>
          <a:lstStyle/>
          <a:p>
            <a:fld id="{52FFA630-34EB-4244-8247-022D9570135E}" type="slidenum">
              <a:rPr lang="en-US" smtClean="0"/>
              <a:pPr/>
              <a:t>‹#›</a:t>
            </a:fld>
            <a:endParaRPr lang="en-US"/>
          </a:p>
        </p:txBody>
      </p:sp>
    </p:spTree>
    <p:extLst>
      <p:ext uri="{BB962C8B-B14F-4D97-AF65-F5344CB8AC3E}">
        <p14:creationId xmlns:p14="http://schemas.microsoft.com/office/powerpoint/2010/main" val="2852949066"/>
      </p:ext>
    </p:extLst>
  </p:cSld>
  <p:clrMapOvr>
    <a:masterClrMapping/>
  </p:clrMapOvr>
  <p:transition spd="slow">
    <p:wip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12703-FFD7-472F-B995-32CC670179C3}"/>
              </a:ext>
            </a:extLst>
          </p:cNvPr>
          <p:cNvSpPr>
            <a:spLocks noGrp="1"/>
          </p:cNvSpPr>
          <p:nvPr>
            <p:ph type="title"/>
          </p:nvPr>
        </p:nvSpPr>
        <p:spPr>
          <a:xfrm>
            <a:off x="838200" y="365127"/>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BF66BD2-465E-4FB2-BA57-8F8B0E22A32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A6E680-2910-4504-BB60-DFB6793ADF67}"/>
              </a:ext>
            </a:extLst>
          </p:cNvPr>
          <p:cNvSpPr>
            <a:spLocks noGrp="1"/>
          </p:cNvSpPr>
          <p:nvPr>
            <p:ph type="dt" sz="half" idx="10"/>
          </p:nvPr>
        </p:nvSpPr>
        <p:spPr>
          <a:xfrm>
            <a:off x="838200" y="6356352"/>
            <a:ext cx="2743200" cy="365125"/>
          </a:xfrm>
          <a:prstGeom prst="rect">
            <a:avLst/>
          </a:prstGeom>
        </p:spPr>
        <p:txBody>
          <a:bodyPr/>
          <a:lstStyle/>
          <a:p>
            <a:fld id="{BA3E14D3-2AE1-4E4A-8EB1-A62DF7B72650}" type="datetimeFigureOut">
              <a:rPr lang="en-US" smtClean="0"/>
              <a:pPr/>
              <a:t>8/12/2025</a:t>
            </a:fld>
            <a:endParaRPr lang="en-US"/>
          </a:p>
        </p:txBody>
      </p:sp>
      <p:sp>
        <p:nvSpPr>
          <p:cNvPr id="5" name="Footer Placeholder 4">
            <a:extLst>
              <a:ext uri="{FF2B5EF4-FFF2-40B4-BE49-F238E27FC236}">
                <a16:creationId xmlns:a16="http://schemas.microsoft.com/office/drawing/2014/main" id="{CACB3545-7C54-4C38-974C-5499018667BD}"/>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023CBA3-7255-454D-B93D-58BA081C31B5}"/>
              </a:ext>
            </a:extLst>
          </p:cNvPr>
          <p:cNvSpPr>
            <a:spLocks noGrp="1"/>
          </p:cNvSpPr>
          <p:nvPr>
            <p:ph type="sldNum" sz="quarter" idx="12"/>
          </p:nvPr>
        </p:nvSpPr>
        <p:spPr>
          <a:xfrm>
            <a:off x="8610600" y="6356352"/>
            <a:ext cx="2743200" cy="365125"/>
          </a:xfrm>
          <a:prstGeom prst="rect">
            <a:avLst/>
          </a:prstGeom>
        </p:spPr>
        <p:txBody>
          <a:bodyPr/>
          <a:lstStyle/>
          <a:p>
            <a:fld id="{52FFA630-34EB-4244-8247-022D9570135E}" type="slidenum">
              <a:rPr lang="en-US" smtClean="0"/>
              <a:pPr/>
              <a:t>‹#›</a:t>
            </a:fld>
            <a:endParaRPr lang="en-US"/>
          </a:p>
        </p:txBody>
      </p:sp>
    </p:spTree>
    <p:extLst>
      <p:ext uri="{BB962C8B-B14F-4D97-AF65-F5344CB8AC3E}">
        <p14:creationId xmlns:p14="http://schemas.microsoft.com/office/powerpoint/2010/main" val="2837930961"/>
      </p:ext>
    </p:extLst>
  </p:cSld>
  <p:clrMapOvr>
    <a:masterClrMapping/>
  </p:clrMapOvr>
  <p:transition spd="slow">
    <p:wip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0297489"/>
      </p:ext>
    </p:extLst>
  </p:cSld>
  <p:clrMapOvr>
    <a:masterClrMapping/>
  </p:clrMapOvr>
  <p:transition spd="slow">
    <p:wip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8922A-EE99-4986-9426-375E6CDD7443}"/>
              </a:ext>
            </a:extLst>
          </p:cNvPr>
          <p:cNvSpPr>
            <a:spLocks noGrp="1"/>
          </p:cNvSpPr>
          <p:nvPr>
            <p:ph type="title"/>
          </p:nvPr>
        </p:nvSpPr>
        <p:spPr>
          <a:xfrm>
            <a:off x="838200" y="365127"/>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CD18FF7-C91C-4CAA-90BD-7F6E32E85134}"/>
              </a:ext>
            </a:extLst>
          </p:cNvPr>
          <p:cNvSpPr>
            <a:spLocks noGrp="1"/>
          </p:cNvSpPr>
          <p:nvPr>
            <p:ph type="dt" sz="half" idx="10"/>
          </p:nvPr>
        </p:nvSpPr>
        <p:spPr>
          <a:xfrm>
            <a:off x="838200" y="6356352"/>
            <a:ext cx="2743200" cy="365125"/>
          </a:xfrm>
          <a:prstGeom prst="rect">
            <a:avLst/>
          </a:prstGeom>
        </p:spPr>
        <p:txBody>
          <a:bodyPr/>
          <a:lstStyle/>
          <a:p>
            <a:fld id="{BA3E14D3-2AE1-4E4A-8EB1-A62DF7B72650}" type="datetimeFigureOut">
              <a:rPr lang="en-US" smtClean="0"/>
              <a:pPr/>
              <a:t>8/12/2025</a:t>
            </a:fld>
            <a:endParaRPr lang="en-US"/>
          </a:p>
        </p:txBody>
      </p:sp>
      <p:sp>
        <p:nvSpPr>
          <p:cNvPr id="4" name="Footer Placeholder 3">
            <a:extLst>
              <a:ext uri="{FF2B5EF4-FFF2-40B4-BE49-F238E27FC236}">
                <a16:creationId xmlns:a16="http://schemas.microsoft.com/office/drawing/2014/main" id="{A6BE4465-FA81-43DE-A2D4-C0A534DE8AEC}"/>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883E81F-C06B-499F-B4D4-C83E4A513590}"/>
              </a:ext>
            </a:extLst>
          </p:cNvPr>
          <p:cNvSpPr>
            <a:spLocks noGrp="1"/>
          </p:cNvSpPr>
          <p:nvPr>
            <p:ph type="sldNum" sz="quarter" idx="12"/>
          </p:nvPr>
        </p:nvSpPr>
        <p:spPr>
          <a:xfrm>
            <a:off x="8610600" y="6356352"/>
            <a:ext cx="2743200" cy="365125"/>
          </a:xfrm>
          <a:prstGeom prst="rect">
            <a:avLst/>
          </a:prstGeom>
        </p:spPr>
        <p:txBody>
          <a:bodyPr/>
          <a:lstStyle/>
          <a:p>
            <a:fld id="{52FFA630-34EB-4244-8247-022D9570135E}" type="slidenum">
              <a:rPr lang="en-US" smtClean="0"/>
              <a:pPr/>
              <a:t>‹#›</a:t>
            </a:fld>
            <a:endParaRPr lang="en-US"/>
          </a:p>
        </p:txBody>
      </p:sp>
    </p:spTree>
    <p:extLst>
      <p:ext uri="{BB962C8B-B14F-4D97-AF65-F5344CB8AC3E}">
        <p14:creationId xmlns:p14="http://schemas.microsoft.com/office/powerpoint/2010/main" val="3544284674"/>
      </p:ext>
    </p:extLst>
  </p:cSld>
  <p:clrMapOvr>
    <a:masterClrMapping/>
  </p:clrMapOvr>
  <p:transition spd="slow">
    <p:wip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98623055"/>
      </p:ext>
    </p:extLst>
  </p:cSld>
  <p:clrMapOvr>
    <a:masterClrMapping/>
  </p:clrMapOvr>
  <p:transition spd="slow">
    <p:wip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6" y="108237"/>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2"/>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1661538191"/>
      </p:ext>
    </p:extLst>
  </p:cSld>
  <p:clrMapOvr>
    <a:masterClrMapping/>
  </p:clrMapOvr>
  <p:transition spd="slow">
    <p:wip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2486658"/>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2344566"/>
      </p:ext>
    </p:extLst>
  </p:cSld>
  <p:clrMapOvr>
    <a:masterClrMapping/>
  </p:clrMapOvr>
  <p:transition spd="slow">
    <p:push dir="u"/>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9654252"/>
      </p:ext>
    </p:extLst>
  </p:cSld>
  <p:clrMapOvr>
    <a:masterClrMapping/>
  </p:clrMapOvr>
  <p:transition spd="slow">
    <p:wip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5526158"/>
      </p:ext>
    </p:extLst>
  </p:cSld>
  <p:clrMapOvr>
    <a:masterClrMapping/>
  </p:clrMapOvr>
  <p:transition spd="slow">
    <p:wip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5227474"/>
      </p:ext>
    </p:extLst>
  </p:cSld>
  <p:clrMapOvr>
    <a:masterClrMapping/>
  </p:clrMapOvr>
  <p:transition spd="slow">
    <p:wip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8/12/2025</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63605314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8/12/2025</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99505573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8/12/2025</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82879837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8/12/2025</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38938812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8/12/2025</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35566385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8/12/2025</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49621690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8/12/2025</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3391455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2396426030"/>
      </p:ext>
    </p:extLst>
  </p:cSld>
  <p:clrMapOvr>
    <a:masterClrMapping/>
  </p:clrMapOvr>
  <p:transition spd="slow">
    <p:push dir="u"/>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8/12/2025</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35561103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8/12/2025</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5476595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8/12/2025</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78344447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8/12/2025</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1223383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3656598151"/>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5" Type="http://schemas.openxmlformats.org/officeDocument/2006/relationships/image" Target="../media/image7.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7" Type="http://schemas.openxmlformats.org/officeDocument/2006/relationships/image" Target="../media/image7.png"/><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1.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12.jp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image" Target="../media/image13.jpe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theme" Target="../theme/theme8.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image" Target="../media/image16.jpg"/><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9.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3"/>
          <a:stretch>
            <a:fillRect/>
          </a:stretch>
        </p:blipFill>
        <p:spPr>
          <a:xfrm>
            <a:off x="0" y="0"/>
            <a:ext cx="12192000" cy="6858000"/>
          </a:xfrm>
          <a:prstGeom prst="rect">
            <a:avLst/>
          </a:prstGeom>
          <a:noFill/>
          <a:ln w="9525">
            <a:noFill/>
          </a:ln>
        </p:spPr>
      </p:pic>
    </p:spTree>
    <p:extLst>
      <p:ext uri="{BB962C8B-B14F-4D97-AF65-F5344CB8AC3E}">
        <p14:creationId xmlns:p14="http://schemas.microsoft.com/office/powerpoint/2010/main" val="3894389687"/>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ransition spd="slow">
    <p:push dir="u"/>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7796402"/>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Lst>
  <p:transition spd="slow">
    <p:push dir="u"/>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84960B-8EB7-408F-BA3A-97CC01F7057A}" type="datetimeFigureOut">
              <a:rPr lang="en-US" smtClean="0"/>
              <a:t>8/12/2025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940538-FB07-437F-BCC9-C1C5DAD1B68B}" type="slidenum">
              <a:rPr lang="en-US" smtClean="0"/>
              <a:t>‹#›</a:t>
            </a:fld>
            <a:endParaRPr lang="en-US"/>
          </a:p>
        </p:txBody>
      </p:sp>
    </p:spTree>
    <p:extLst>
      <p:ext uri="{BB962C8B-B14F-4D97-AF65-F5344CB8AC3E}">
        <p14:creationId xmlns:p14="http://schemas.microsoft.com/office/powerpoint/2010/main" val="109527173"/>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3264C443-A1E8-4848-B9DE-E01FC04C0E0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596886" y="327991"/>
            <a:ext cx="1267769" cy="1267769"/>
          </a:xfrm>
          <a:prstGeom prst="rect">
            <a:avLst/>
          </a:prstGeom>
        </p:spPr>
      </p:pic>
    </p:spTree>
    <p:extLst>
      <p:ext uri="{BB962C8B-B14F-4D97-AF65-F5344CB8AC3E}">
        <p14:creationId xmlns:p14="http://schemas.microsoft.com/office/powerpoint/2010/main" val="3153373609"/>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印品黑体" panose="00000500000000000000" pitchFamily="2" charset="-122"/>
                <a:ea typeface="印品黑体" panose="00000500000000000000" pitchFamily="2" charset="-122"/>
              </a:defRPr>
            </a:lvl1pPr>
          </a:lstStyle>
          <a:p>
            <a:fld id="{7F061FEE-56D5-4BA9-AC75-184C9A67A85C}" type="slidenum">
              <a:rPr lang="zh-CN" altLang="en-US" smtClean="0"/>
              <a:pPr/>
              <a:t>‹#›</a:t>
            </a:fld>
            <a:endParaRPr lang="zh-CN" altLang="en-US" dirty="0"/>
          </a:p>
        </p:txBody>
      </p:sp>
      <p:grpSp>
        <p:nvGrpSpPr>
          <p:cNvPr id="3" name="组合 2">
            <a:extLst>
              <a:ext uri="{FF2B5EF4-FFF2-40B4-BE49-F238E27FC236}">
                <a16:creationId xmlns:a16="http://schemas.microsoft.com/office/drawing/2014/main" id="{AFA2E7F3-096B-413D-B2D4-5725623671AE}"/>
              </a:ext>
            </a:extLst>
          </p:cNvPr>
          <p:cNvGrpSpPr/>
          <p:nvPr userDrawn="1"/>
        </p:nvGrpSpPr>
        <p:grpSpPr>
          <a:xfrm>
            <a:off x="0" y="0"/>
            <a:ext cx="12192000" cy="6858000"/>
            <a:chOff x="0" y="0"/>
            <a:chExt cx="12192000" cy="6858000"/>
          </a:xfrm>
        </p:grpSpPr>
        <p:pic>
          <p:nvPicPr>
            <p:cNvPr id="4" name="图片 3">
              <a:extLst>
                <a:ext uri="{FF2B5EF4-FFF2-40B4-BE49-F238E27FC236}">
                  <a16:creationId xmlns:a16="http://schemas.microsoft.com/office/drawing/2014/main" id="{A5BED0DE-B3D7-4C5F-BF74-E8D4D7A53B51}"/>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l="5537" r="5537"/>
            <a:stretch/>
          </p:blipFill>
          <p:spPr>
            <a:xfrm>
              <a:off x="0" y="0"/>
              <a:ext cx="12192000" cy="6858000"/>
            </a:xfrm>
            <a:prstGeom prst="rect">
              <a:avLst/>
            </a:prstGeom>
          </p:spPr>
        </p:pic>
        <p:pic>
          <p:nvPicPr>
            <p:cNvPr id="5" name="图片 4">
              <a:extLst>
                <a:ext uri="{FF2B5EF4-FFF2-40B4-BE49-F238E27FC236}">
                  <a16:creationId xmlns:a16="http://schemas.microsoft.com/office/drawing/2014/main" id="{7CF95A1B-65AB-4309-ACCC-E1390B66B8E0}"/>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l="5537" r="5537"/>
            <a:stretch/>
          </p:blipFill>
          <p:spPr>
            <a:xfrm>
              <a:off x="0" y="0"/>
              <a:ext cx="12192000" cy="6858000"/>
            </a:xfrm>
            <a:prstGeom prst="rect">
              <a:avLst/>
            </a:prstGeom>
          </p:spPr>
        </p:pic>
        <p:pic>
          <p:nvPicPr>
            <p:cNvPr id="7" name="图片 6" descr="图片包含 镜子, 事情&#10;&#10;已生成高可信度的说明">
              <a:extLst>
                <a:ext uri="{FF2B5EF4-FFF2-40B4-BE49-F238E27FC236}">
                  <a16:creationId xmlns:a16="http://schemas.microsoft.com/office/drawing/2014/main" id="{C11A98B6-6E0B-4DD7-835F-2FE23E9BE5F9}"/>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194099" y="198750"/>
              <a:ext cx="11803802" cy="6460500"/>
            </a:xfrm>
            <a:prstGeom prst="rect">
              <a:avLst/>
            </a:prstGeom>
          </p:spPr>
        </p:pic>
      </p:grpSp>
      <p:pic>
        <p:nvPicPr>
          <p:cNvPr id="8" name="Picture 7" descr="Shape&#10;&#10;Description automatically generated with medium confidence">
            <a:extLst>
              <a:ext uri="{FF2B5EF4-FFF2-40B4-BE49-F238E27FC236}">
                <a16:creationId xmlns:a16="http://schemas.microsoft.com/office/drawing/2014/main" id="{97EDE615-045C-4518-81AC-DD2AEBD1E92E}"/>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596886" y="327991"/>
            <a:ext cx="1267769" cy="1267769"/>
          </a:xfrm>
          <a:prstGeom prst="rect">
            <a:avLst/>
          </a:prstGeom>
        </p:spPr>
      </p:pic>
    </p:spTree>
    <p:extLst>
      <p:ext uri="{BB962C8B-B14F-4D97-AF65-F5344CB8AC3E}">
        <p14:creationId xmlns:p14="http://schemas.microsoft.com/office/powerpoint/2010/main" val="577889221"/>
      </p:ext>
    </p:extLst>
  </p:cSld>
  <p:clrMap bg1="lt1" tx1="dk1" bg2="lt2" tx2="dk2" accent1="accent1" accent2="accent2" accent3="accent3" accent4="accent4" accent5="accent5" accent6="accent6" hlink="hlink" folHlink="folHlink"/>
  <p:sldLayoutIdLst>
    <p:sldLayoutId id="2147483740" r:id="rId1"/>
    <p:sldLayoutId id="2147483741" r:id="rId2"/>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993B65D-6905-4436-B008-309F5580E8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1218471-A023-4997-A3CC-A775C02785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F0CE99-F86D-4D30-93D0-B7BCB2BE15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6325E0-8F25-4BC0-ADD0-87EF17F80CAD}" type="datetimeFigureOut">
              <a:rPr lang="en-US" smtClean="0"/>
              <a:t>8/12/2025</a:t>
            </a:fld>
            <a:endParaRPr lang="en-US"/>
          </a:p>
        </p:txBody>
      </p:sp>
      <p:sp>
        <p:nvSpPr>
          <p:cNvPr id="5" name="Footer Placeholder 4">
            <a:extLst>
              <a:ext uri="{FF2B5EF4-FFF2-40B4-BE49-F238E27FC236}">
                <a16:creationId xmlns:a16="http://schemas.microsoft.com/office/drawing/2014/main" id="{10816C23-6405-4FA7-87DB-C944DB9733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9779DC0-A053-4865-B989-7CF0C0035A7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AA58AF-24B6-4497-A32B-0C9CE7E8C99E}" type="slidenum">
              <a:rPr lang="en-US" smtClean="0"/>
              <a:t>‹#›</a:t>
            </a:fld>
            <a:endParaRPr lang="en-US"/>
          </a:p>
        </p:txBody>
      </p:sp>
      <p:pic>
        <p:nvPicPr>
          <p:cNvPr id="9" name="Picture 8" descr="A round pink label with white text and a black background&#10;&#10;Description automatically generated">
            <a:extLst>
              <a:ext uri="{FF2B5EF4-FFF2-40B4-BE49-F238E27FC236}">
                <a16:creationId xmlns:a16="http://schemas.microsoft.com/office/drawing/2014/main" id="{3DBB1417-615B-0109-844D-3BA22BB9666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90012" y="172277"/>
            <a:ext cx="1741536" cy="1741536"/>
          </a:xfrm>
          <a:prstGeom prst="rect">
            <a:avLst/>
          </a:prstGeom>
        </p:spPr>
      </p:pic>
    </p:spTree>
    <p:extLst>
      <p:ext uri="{BB962C8B-B14F-4D97-AF65-F5344CB8AC3E}">
        <p14:creationId xmlns:p14="http://schemas.microsoft.com/office/powerpoint/2010/main" val="1051974733"/>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C74BBE8-1815-4000-8008-945E8B561A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3E314DF-819C-4FF1-9C2E-69194E1550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CA1525E-7C66-46A7-89CD-0A0836A4BF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t>2025/8/12</a:t>
            </a:fld>
            <a:endParaRPr lang="zh-CN" altLang="en-US"/>
          </a:p>
        </p:txBody>
      </p:sp>
      <p:sp>
        <p:nvSpPr>
          <p:cNvPr id="5" name="页脚占位符 4">
            <a:extLst>
              <a:ext uri="{FF2B5EF4-FFF2-40B4-BE49-F238E27FC236}">
                <a16:creationId xmlns:a16="http://schemas.microsoft.com/office/drawing/2014/main" id="{93269161-46AB-416B-9C71-590B71BBF5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0347D277-5155-4804-A42E-790F5C4F80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075177202"/>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4902236"/>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 id="2147483778" r:id="rId12"/>
    <p:sldLayoutId id="2147483779" r:id="rId13"/>
    <p:sldLayoutId id="2147483780" r:id="rId14"/>
    <p:sldLayoutId id="2147483781" r:id="rId15"/>
    <p:sldLayoutId id="2147483782" r:id="rId16"/>
  </p:sldLayoutIdLst>
  <p:transition spd="slow">
    <p:wipe/>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picture containing shape&#10;&#10;Description automatically generated">
            <a:extLst>
              <a:ext uri="{FF2B5EF4-FFF2-40B4-BE49-F238E27FC236}">
                <a16:creationId xmlns:a16="http://schemas.microsoft.com/office/drawing/2014/main" id="{1B3E06FD-FCC4-91E2-4194-BA153D2700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00200" y="390525"/>
            <a:ext cx="1352550" cy="1352550"/>
          </a:xfrm>
          <a:prstGeom prst="rect">
            <a:avLst/>
          </a:prstGeom>
        </p:spPr>
      </p:pic>
    </p:spTree>
    <p:extLst>
      <p:ext uri="{BB962C8B-B14F-4D97-AF65-F5344CB8AC3E}">
        <p14:creationId xmlns:p14="http://schemas.microsoft.com/office/powerpoint/2010/main" val="1859692516"/>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41.xml"/><Relationship Id="rId6" Type="http://schemas.openxmlformats.org/officeDocument/2006/relationships/image" Target="../media/image20.png"/><Relationship Id="rId5" Type="http://schemas.openxmlformats.org/officeDocument/2006/relationships/image" Target="../media/image19.emf"/><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6.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79.xml"/><Relationship Id="rId5" Type="http://schemas.openxmlformats.org/officeDocument/2006/relationships/image" Target="../media/image41.png"/><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8.jpg"/><Relationship Id="rId1" Type="http://schemas.openxmlformats.org/officeDocument/2006/relationships/slideLayout" Target="../slideLayouts/slideLayout79.xml"/></Relationships>
</file>

<file path=ppt/slides/_rels/slide1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xml"/><Relationship Id="rId1" Type="http://schemas.openxmlformats.org/officeDocument/2006/relationships/slideLayout" Target="../slideLayouts/slideLayout79.xml"/><Relationship Id="rId5" Type="http://schemas.openxmlformats.org/officeDocument/2006/relationships/image" Target="../media/image43.png"/><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66.xml"/><Relationship Id="rId1" Type="http://schemas.openxmlformats.org/officeDocument/2006/relationships/tags" Target="../tags/tag3.xml"/><Relationship Id="rId5" Type="http://schemas.microsoft.com/office/2007/relationships/hdphoto" Target="../media/hdphoto1.wdp"/><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66.xml"/><Relationship Id="rId1" Type="http://schemas.openxmlformats.org/officeDocument/2006/relationships/tags" Target="../tags/tag4.xml"/><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66.xml"/><Relationship Id="rId1" Type="http://schemas.openxmlformats.org/officeDocument/2006/relationships/tags" Target="../tags/tag5.xml"/><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7.png"/><Relationship Id="rId1" Type="http://schemas.openxmlformats.org/officeDocument/2006/relationships/slideLayout" Target="../slideLayouts/slideLayout41.xml"/><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image" Target="../media/image50.png"/><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slideLayout" Target="../slideLayouts/slideLayout66.xml"/><Relationship Id="rId1" Type="http://schemas.openxmlformats.org/officeDocument/2006/relationships/tags" Target="../tags/tag6.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9.emf"/></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41.xml"/><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4.xml"/><Relationship Id="rId1" Type="http://schemas.openxmlformats.org/officeDocument/2006/relationships/slideLayout" Target="../slideLayouts/slideLayout52.xml"/><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8.png"/><Relationship Id="rId7" Type="http://schemas.openxmlformats.org/officeDocument/2006/relationships/image" Target="../media/image26.png"/><Relationship Id="rId2" Type="http://schemas.openxmlformats.org/officeDocument/2006/relationships/image" Target="../media/image17.png"/><Relationship Id="rId1" Type="http://schemas.openxmlformats.org/officeDocument/2006/relationships/slideLayout" Target="../slideLayouts/slideLayout41.xml"/><Relationship Id="rId6" Type="http://schemas.openxmlformats.org/officeDocument/2006/relationships/image" Target="../media/image25.emf"/><Relationship Id="rId5" Type="http://schemas.openxmlformats.org/officeDocument/2006/relationships/image" Target="../media/image24.emf"/><Relationship Id="rId4" Type="http://schemas.openxmlformats.org/officeDocument/2006/relationships/image" Target="../media/image23.emf"/></Relationships>
</file>

<file path=ppt/slides/_rels/slide4.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7.png"/><Relationship Id="rId1" Type="http://schemas.openxmlformats.org/officeDocument/2006/relationships/slideLayout" Target="../slideLayouts/slideLayout41.xml"/><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17.png"/><Relationship Id="rId1" Type="http://schemas.openxmlformats.org/officeDocument/2006/relationships/slideLayout" Target="../slideLayouts/slideLayout41.xml"/><Relationship Id="rId5" Type="http://schemas.openxmlformats.org/officeDocument/2006/relationships/image" Target="../media/image31.png"/><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41.xml"/><Relationship Id="rId1" Type="http://schemas.openxmlformats.org/officeDocument/2006/relationships/tags" Target="../tags/tag1.xml"/><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17.png"/><Relationship Id="rId1" Type="http://schemas.openxmlformats.org/officeDocument/2006/relationships/slideLayout" Target="../slideLayouts/slideLayout41.xml"/><Relationship Id="rId4" Type="http://schemas.openxmlformats.org/officeDocument/2006/relationships/image" Target="../media/image19.emf"/></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4.png"/><Relationship Id="rId5" Type="http://schemas.openxmlformats.org/officeDocument/2006/relationships/image" Target="../media/image29.emf"/><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66.xml"/><Relationship Id="rId1" Type="http://schemas.openxmlformats.org/officeDocument/2006/relationships/tags" Target="../tags/tag2.xml"/><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B62F3B9-C78F-4098-8D35-FB49C2B2FD8E}"/>
              </a:ext>
            </a:extLst>
          </p:cNvPr>
          <p:cNvPicPr>
            <a:picLocks noChangeAspect="1"/>
          </p:cNvPicPr>
          <p:nvPr/>
        </p:nvPicPr>
        <p:blipFill>
          <a:blip r:embed="rId3"/>
          <a:stretch>
            <a:fillRect/>
          </a:stretch>
        </p:blipFill>
        <p:spPr>
          <a:xfrm>
            <a:off x="-23814" y="0"/>
            <a:ext cx="12215813" cy="6858000"/>
          </a:xfrm>
          <a:prstGeom prst="rect">
            <a:avLst/>
          </a:prstGeom>
        </p:spPr>
      </p:pic>
      <p:pic>
        <p:nvPicPr>
          <p:cNvPr id="3" name="Picture 2">
            <a:extLst>
              <a:ext uri="{FF2B5EF4-FFF2-40B4-BE49-F238E27FC236}">
                <a16:creationId xmlns:a16="http://schemas.microsoft.com/office/drawing/2014/main" id="{9D038CE0-6875-466E-B5CD-77C95F6DE8D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438400" y="2161541"/>
            <a:ext cx="7315200" cy="2513145"/>
          </a:xfrm>
          <a:prstGeom prst="rect">
            <a:avLst/>
          </a:prstGeom>
        </p:spPr>
      </p:pic>
      <p:pic>
        <p:nvPicPr>
          <p:cNvPr id="4" name="Picture 3">
            <a:extLst>
              <a:ext uri="{FF2B5EF4-FFF2-40B4-BE49-F238E27FC236}">
                <a16:creationId xmlns:a16="http://schemas.microsoft.com/office/drawing/2014/main" id="{3D8CA188-944A-4935-8354-04BDCAF46FC6}"/>
              </a:ext>
            </a:extLst>
          </p:cNvPr>
          <p:cNvPicPr>
            <a:picLocks noChangeAspect="1"/>
          </p:cNvPicPr>
          <p:nvPr/>
        </p:nvPicPr>
        <p:blipFill>
          <a:blip r:embed="rId5"/>
          <a:stretch>
            <a:fillRect/>
          </a:stretch>
        </p:blipFill>
        <p:spPr>
          <a:xfrm>
            <a:off x="8839200" y="2161541"/>
            <a:ext cx="2209800" cy="3192246"/>
          </a:xfrm>
          <a:prstGeom prst="rect">
            <a:avLst/>
          </a:prstGeom>
        </p:spPr>
      </p:pic>
      <p:pic>
        <p:nvPicPr>
          <p:cNvPr id="7" name="Picture 6">
            <a:extLst>
              <a:ext uri="{FF2B5EF4-FFF2-40B4-BE49-F238E27FC236}">
                <a16:creationId xmlns:a16="http://schemas.microsoft.com/office/drawing/2014/main" id="{01E3E07A-BE82-4D4B-A3F4-FBBD2024953F}"/>
              </a:ext>
            </a:extLst>
          </p:cNvPr>
          <p:cNvPicPr>
            <a:picLocks noChangeAspect="1"/>
          </p:cNvPicPr>
          <p:nvPr/>
        </p:nvPicPr>
        <p:blipFill>
          <a:blip r:embed="rId6"/>
          <a:stretch>
            <a:fillRect/>
          </a:stretch>
        </p:blipFill>
        <p:spPr>
          <a:xfrm>
            <a:off x="2981702" y="2767526"/>
            <a:ext cx="5944115" cy="1322947"/>
          </a:xfrm>
          <a:prstGeom prst="rect">
            <a:avLst/>
          </a:prstGeom>
        </p:spPr>
      </p:pic>
    </p:spTree>
    <p:extLst>
      <p:ext uri="{BB962C8B-B14F-4D97-AF65-F5344CB8AC3E}">
        <p14:creationId xmlns:p14="http://schemas.microsoft.com/office/powerpoint/2010/main" val="23544486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30516-74E7-0E16-08AC-1F58DB98CFB8}"/>
              </a:ext>
            </a:extLst>
          </p:cNvPr>
          <p:cNvSpPr>
            <a:spLocks noGrp="1"/>
          </p:cNvSpPr>
          <p:nvPr>
            <p:ph type="title"/>
          </p:nvPr>
        </p:nvSpPr>
        <p:spPr/>
        <p:txBody>
          <a:bodyPr/>
          <a:lstStyle/>
          <a:p>
            <a:endParaRPr lang="en-US"/>
          </a:p>
        </p:txBody>
      </p:sp>
      <p:pic>
        <p:nvPicPr>
          <p:cNvPr id="3" name="Thiết kế chưa có tên (1)">
            <a:hlinkClick r:id="" action="ppaction://media"/>
            <a:extLst>
              <a:ext uri="{FF2B5EF4-FFF2-40B4-BE49-F238E27FC236}">
                <a16:creationId xmlns:a16="http://schemas.microsoft.com/office/drawing/2014/main" id="{4E07B724-4770-ACD7-800B-A2196EADADC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9926407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8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17000"/>
          </a:stretch>
        </a:blipFill>
        <a:effectLst/>
      </p:bgPr>
    </p:bg>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id="{195BD815-FE08-C536-A7F4-1F179B4B63A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283449" y="3273136"/>
            <a:ext cx="2019605" cy="3584864"/>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8B28A85C-17EB-619E-1E45-D7A02715F08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799589" y="3709555"/>
            <a:ext cx="1908626" cy="3148445"/>
          </a:xfrm>
          <a:prstGeom prst="rect">
            <a:avLst/>
          </a:prstGeom>
        </p:spPr>
      </p:pic>
      <p:pic>
        <p:nvPicPr>
          <p:cNvPr id="2" name="Picture 1">
            <a:extLst>
              <a:ext uri="{FF2B5EF4-FFF2-40B4-BE49-F238E27FC236}">
                <a16:creationId xmlns:a16="http://schemas.microsoft.com/office/drawing/2014/main" id="{10123754-E3A5-CEDF-B344-EA3394694F61}"/>
              </a:ext>
            </a:extLst>
          </p:cNvPr>
          <p:cNvPicPr>
            <a:picLocks noChangeAspect="1"/>
          </p:cNvPicPr>
          <p:nvPr/>
        </p:nvPicPr>
        <p:blipFill>
          <a:blip r:embed="rId5"/>
          <a:stretch>
            <a:fillRect/>
          </a:stretch>
        </p:blipFill>
        <p:spPr>
          <a:xfrm>
            <a:off x="3216891" y="2209340"/>
            <a:ext cx="6291617" cy="1810669"/>
          </a:xfrm>
          <a:prstGeom prst="rect">
            <a:avLst/>
          </a:prstGeom>
        </p:spPr>
      </p:pic>
    </p:spTree>
    <p:extLst>
      <p:ext uri="{BB962C8B-B14F-4D97-AF65-F5344CB8AC3E}">
        <p14:creationId xmlns:p14="http://schemas.microsoft.com/office/powerpoint/2010/main" val="42863896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2BEC6C8-A729-8AD5-5260-B014D9539C1A}"/>
              </a:ext>
            </a:extLst>
          </p:cNvPr>
          <p:cNvSpPr/>
          <p:nvPr/>
        </p:nvSpPr>
        <p:spPr>
          <a:xfrm>
            <a:off x="217715" y="1197681"/>
            <a:ext cx="8506106" cy="4462638"/>
          </a:xfrm>
          <a:prstGeom prst="round2Diag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HOẠT ĐỘNG NHÓM 4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Đại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bốc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thăm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thực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sắm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vai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tiêu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chí</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được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trở</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xuất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sắc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lớp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Cách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xử</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lý</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hợp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Biểu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cảm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gương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mặt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hợp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với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Nét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diễn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đa</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dạng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sáng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tạo</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A picture containing toy, doll&#10;&#10;Description automatically generated">
            <a:extLst>
              <a:ext uri="{FF2B5EF4-FFF2-40B4-BE49-F238E27FC236}">
                <a16:creationId xmlns:a16="http://schemas.microsoft.com/office/drawing/2014/main" id="{233FA71D-7B6D-DAE8-552A-49E72791D7A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8723821" y="2395362"/>
            <a:ext cx="1899152" cy="4462638"/>
          </a:xfrm>
          <a:prstGeom prst="rect">
            <a:avLst/>
          </a:prstGeom>
        </p:spPr>
      </p:pic>
    </p:spTree>
    <p:extLst>
      <p:ext uri="{BB962C8B-B14F-4D97-AF65-F5344CB8AC3E}">
        <p14:creationId xmlns:p14="http://schemas.microsoft.com/office/powerpoint/2010/main" val="21949840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1000"/>
                                        <p:tgtEl>
                                          <p:spTgt spid="4">
                                            <p:txEl>
                                              <p:pRg st="3" end="3"/>
                                            </p:txEl>
                                          </p:spTgt>
                                        </p:tgtEl>
                                      </p:cBhvr>
                                    </p:animEffect>
                                    <p:anim calcmode="lin" valueType="num">
                                      <p:cBhvr>
                                        <p:cTn id="2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Effect transition="in" filter="fade">
                                      <p:cBhvr>
                                        <p:cTn id="29" dur="1000"/>
                                        <p:tgtEl>
                                          <p:spTgt spid="4">
                                            <p:txEl>
                                              <p:pRg st="4" end="4"/>
                                            </p:txEl>
                                          </p:spTgt>
                                        </p:tgtEl>
                                      </p:cBhvr>
                                    </p:animEffect>
                                    <p:anim calcmode="lin" valueType="num">
                                      <p:cBhvr>
                                        <p:cTn id="30"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4">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
                                            <p:txEl>
                                              <p:pRg st="5" end="5"/>
                                            </p:txEl>
                                          </p:spTgt>
                                        </p:tgtEl>
                                        <p:attrNameLst>
                                          <p:attrName>style.visibility</p:attrName>
                                        </p:attrNameLst>
                                      </p:cBhvr>
                                      <p:to>
                                        <p:strVal val="visible"/>
                                      </p:to>
                                    </p:set>
                                    <p:animEffect transition="in" filter="fade">
                                      <p:cBhvr>
                                        <p:cTn id="34" dur="1000"/>
                                        <p:tgtEl>
                                          <p:spTgt spid="4">
                                            <p:txEl>
                                              <p:pRg st="5" end="5"/>
                                            </p:txEl>
                                          </p:spTgt>
                                        </p:tgtEl>
                                      </p:cBhvr>
                                    </p:animEffect>
                                    <p:anim calcmode="lin" valueType="num">
                                      <p:cBhvr>
                                        <p:cTn id="35"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000" b="-17000"/>
          </a:stretch>
        </a:blipFill>
        <a:effectLst/>
      </p:bgPr>
    </p:bg>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id="{233FA71D-7B6D-DAE8-552A-49E72791D7A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8474439" y="2395362"/>
            <a:ext cx="1899152" cy="4462638"/>
          </a:xfrm>
          <a:prstGeom prst="rect">
            <a:avLst/>
          </a:prstGeom>
        </p:spPr>
      </p:pic>
      <p:sp>
        <p:nvSpPr>
          <p:cNvPr id="9" name="Rectangle: Rounded Corners 8">
            <a:extLst>
              <a:ext uri="{FF2B5EF4-FFF2-40B4-BE49-F238E27FC236}">
                <a16:creationId xmlns:a16="http://schemas.microsoft.com/office/drawing/2014/main" id="{056B63A2-9E34-D678-212F-53D1B6DF7F81}"/>
              </a:ext>
            </a:extLst>
          </p:cNvPr>
          <p:cNvSpPr/>
          <p:nvPr/>
        </p:nvSpPr>
        <p:spPr>
          <a:xfrm>
            <a:off x="548640" y="1870430"/>
            <a:ext cx="7691120" cy="3991890"/>
          </a:xfrm>
          <a:prstGeom prst="roundRect">
            <a:avLst/>
          </a:prstGeom>
          <a:solidFill>
            <a:srgbClr val="CCFFFF"/>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FF0000"/>
                </a:solidFill>
                <a:effectLst/>
                <a:uLnTx/>
                <a:uFillTx/>
                <a:latin typeface="#9Slide05 SVNClementine" panose="020F0502020204030203" pitchFamily="34" charset="0"/>
                <a:ea typeface="+mn-ea"/>
                <a:cs typeface="+mn-cs"/>
              </a:rPr>
              <a:t>Tiêu</a:t>
            </a:r>
            <a:r>
              <a:rPr kumimoji="0" lang="en-US" sz="4800" b="0" i="0" u="none" strike="noStrike" kern="1200" cap="none" spc="0" normalizeH="0" baseline="0" noProof="0" dirty="0">
                <a:ln>
                  <a:noFill/>
                </a:ln>
                <a:solidFill>
                  <a:srgbClr val="FF0000"/>
                </a:solidFill>
                <a:effectLst/>
                <a:uLnTx/>
                <a:uFillTx/>
                <a:latin typeface="#9Slide05 SVNClementine" panose="020F0502020204030203" pitchFamily="34" charset="0"/>
                <a:ea typeface="+mn-ea"/>
                <a:cs typeface="+mn-cs"/>
              </a:rPr>
              <a:t> </a:t>
            </a:r>
            <a:r>
              <a:rPr kumimoji="0" lang="en-US" sz="4800" b="0" i="0" u="none" strike="noStrike" kern="1200" cap="none" spc="0" normalizeH="0" baseline="0" noProof="0" dirty="0" err="1">
                <a:ln>
                  <a:noFill/>
                </a:ln>
                <a:solidFill>
                  <a:srgbClr val="FF0000"/>
                </a:solidFill>
                <a:effectLst/>
                <a:uLnTx/>
                <a:uFillTx/>
                <a:latin typeface="#9Slide05 SVNClementine" panose="020F0502020204030203" pitchFamily="34" charset="0"/>
                <a:ea typeface="+mn-ea"/>
                <a:cs typeface="+mn-cs"/>
              </a:rPr>
              <a:t>chí</a:t>
            </a:r>
            <a:r>
              <a:rPr kumimoji="0" lang="en-US" sz="4800" b="0" i="0" u="none" strike="noStrike" kern="1200" cap="none" spc="0" normalizeH="0" baseline="0" noProof="0" dirty="0">
                <a:ln>
                  <a:noFill/>
                </a:ln>
                <a:solidFill>
                  <a:srgbClr val="FF0000"/>
                </a:solidFill>
                <a:effectLst/>
                <a:uLnTx/>
                <a:uFillTx/>
                <a:latin typeface="#9Slide05 SVNClementine" panose="020F0502020204030203" pitchFamily="34" charset="0"/>
                <a:ea typeface="+mn-ea"/>
                <a:cs typeface="+mn-cs"/>
              </a:rPr>
              <a:t>:</a:t>
            </a:r>
          </a:p>
          <a:p>
            <a:pPr marL="342917" marR="0" lvl="0" indent="-342917" algn="just" defTabSz="914400" rtl="0" eaLnBrk="1" fontAlgn="auto" latinLnBrk="0" hangingPunct="1">
              <a:lnSpc>
                <a:spcPct val="10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Nét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mặt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nhí</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17" marR="0" lvl="0" indent="-342917" algn="just" defTabSz="914400" rtl="0" eaLnBrk="1" fontAlgn="auto" latinLnBrk="0" hangingPunct="1">
              <a:lnSpc>
                <a:spcPct val="15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Cử</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chỉ</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nhí</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17" marR="0" lvl="0" indent="-342917" algn="just" defTabSz="914400" rtl="0" eaLnBrk="1" fontAlgn="auto" latinLnBrk="0" hangingPunct="1">
              <a:lnSpc>
                <a:spcPct val="15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Giọng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điệu</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phù</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17" marR="0" lvl="0" indent="-342917" algn="just" defTabSz="914400" rtl="0" eaLnBrk="1" fontAlgn="auto" latinLnBrk="0" hangingPunct="1">
              <a:lnSpc>
                <a:spcPct val="15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Cách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giải</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quyết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lý</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2" name="Picture 1">
            <a:extLst>
              <a:ext uri="{FF2B5EF4-FFF2-40B4-BE49-F238E27FC236}">
                <a16:creationId xmlns:a16="http://schemas.microsoft.com/office/drawing/2014/main" id="{5A219246-11EB-DF05-1E75-75DCBCB5867B}"/>
              </a:ext>
            </a:extLst>
          </p:cNvPr>
          <p:cNvPicPr>
            <a:picLocks noChangeAspect="1"/>
          </p:cNvPicPr>
          <p:nvPr/>
        </p:nvPicPr>
        <p:blipFill>
          <a:blip r:embed="rId5"/>
          <a:stretch>
            <a:fillRect/>
          </a:stretch>
        </p:blipFill>
        <p:spPr>
          <a:xfrm>
            <a:off x="479937" y="752435"/>
            <a:ext cx="11632176" cy="914479"/>
          </a:xfrm>
          <a:prstGeom prst="rect">
            <a:avLst/>
          </a:prstGeom>
        </p:spPr>
      </p:pic>
    </p:spTree>
    <p:extLst>
      <p:ext uri="{BB962C8B-B14F-4D97-AF65-F5344CB8AC3E}">
        <p14:creationId xmlns:p14="http://schemas.microsoft.com/office/powerpoint/2010/main" val="179497031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pattFill prst="pct50">
          <a:fgClr>
            <a:schemeClr val="accent5">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01912" y="793021"/>
            <a:ext cx="4797048" cy="3342011"/>
          </a:xfrm>
        </p:spPr>
        <p:txBody>
          <a:bodyPr>
            <a:normAutofit/>
          </a:bodyPr>
          <a:lstStyle/>
          <a:p>
            <a:pPr algn="just">
              <a:lnSpc>
                <a:spcPct val="150000"/>
              </a:lnSpc>
            </a:pPr>
            <a:r>
              <a:rPr lang="vi-VN" sz="2800" b="1" dirty="0">
                <a:solidFill>
                  <a:srgbClr val="C00000"/>
                </a:solidFill>
                <a:latin typeface="Cambria" panose="02040503050406030204" pitchFamily="18" charset="0"/>
                <a:ea typeface="Cambria" panose="02040503050406030204" pitchFamily="18" charset="0"/>
              </a:rPr>
              <a:t>Cậu nên tập trung vẽ tranh xong rồi xem tivi nhé! Như vậy sẽ tiết kiệm thời gian mà vẫn hoàn thành hết công việc  đấy!</a:t>
            </a:r>
            <a:endParaRPr lang="en-US" sz="2800" b="1" dirty="0">
              <a:solidFill>
                <a:srgbClr val="C00000"/>
              </a:solidFill>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469" y="105568"/>
            <a:ext cx="6071596" cy="62260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ackgroundRemoval t="0" b="99113" l="0" r="100000">
                        <a14:foregroundMark x1="88830" y1="14539" x2="95390" y2="10461"/>
                        <a14:foregroundMark x1="64184" y1="50887" x2="65780" y2="54433"/>
                        <a14:foregroundMark x1="66312" y1="52660" x2="67199" y2="51241"/>
                        <a14:foregroundMark x1="70213" y1="49823" x2="70213" y2="49823"/>
                        <a14:foregroundMark x1="70213" y1="49823" x2="70213" y2="49823"/>
                        <a14:foregroundMark x1="68972" y1="51241" x2="67908" y2="51773"/>
                        <a14:foregroundMark x1="65426" y1="51773" x2="65426" y2="51773"/>
                        <a14:foregroundMark x1="63475" y1="52128" x2="63475" y2="52128"/>
                        <a14:foregroundMark x1="63298" y1="52660" x2="63298" y2="52660"/>
                        <a14:foregroundMark x1="63298" y1="52660" x2="62411" y2="54078"/>
                        <a14:foregroundMark x1="61879" y1="54078" x2="61879" y2="54078"/>
                        <a14:foregroundMark x1="60993" y1="54078" x2="60993" y2="54078"/>
                        <a14:foregroundMark x1="60993" y1="54078" x2="60993" y2="54078"/>
                        <a14:foregroundMark x1="60816" y1="53546" x2="60816" y2="53546"/>
                        <a14:foregroundMark x1="41489" y1="59574" x2="41489" y2="59574"/>
                        <a14:foregroundMark x1="40426" y1="60993" x2="40426" y2="60993"/>
                        <a14:foregroundMark x1="36348" y1="65957" x2="36348" y2="65957"/>
                        <a14:foregroundMark x1="37766" y1="62234" x2="37766" y2="62234"/>
                        <a14:foregroundMark x1="37766" y1="62234" x2="37766" y2="62234"/>
                        <a14:foregroundMark x1="37766" y1="62234" x2="37766" y2="62234"/>
                        <a14:foregroundMark x1="33865" y1="61879" x2="33865" y2="61879"/>
                        <a14:foregroundMark x1="29965" y1="65603" x2="29965" y2="65603"/>
                        <a14:foregroundMark x1="29965" y1="65603" x2="31915" y2="64184"/>
                        <a14:foregroundMark x1="55851" y1="70567" x2="55851" y2="70567"/>
                        <a14:foregroundMark x1="55851" y1="70567" x2="55851" y2="70567"/>
                        <a14:foregroundMark x1="45745" y1="16844" x2="45745" y2="16844"/>
                        <a14:foregroundMark x1="45390" y1="17199" x2="45390" y2="17199"/>
                        <a14:foregroundMark x1="45390" y1="17199" x2="43972" y2="18617"/>
                        <a14:foregroundMark x1="39007" y1="22872" x2="39007" y2="22872"/>
                        <a14:foregroundMark x1="39007" y1="22872" x2="39007" y2="22872"/>
                        <a14:foregroundMark x1="64716" y1="96277" x2="64716" y2="96277"/>
                        <a14:foregroundMark x1="64894" y1="94858" x2="65780" y2="93085"/>
                        <a14:foregroundMark x1="65780" y1="93085" x2="45922" y2="93085"/>
                        <a14:foregroundMark x1="44326" y1="93085" x2="47518" y2="98227"/>
                        <a14:foregroundMark x1="71809" y1="94858" x2="71809" y2="94858"/>
                        <a14:foregroundMark x1="71809" y1="94858" x2="71809" y2="94858"/>
                        <a14:foregroundMark x1="73227" y1="93085" x2="73227" y2="93085"/>
                        <a14:foregroundMark x1="73227" y1="93085" x2="73227" y2="93085"/>
                        <a14:foregroundMark x1="73227" y1="93085" x2="72695" y2="94858"/>
                        <a14:foregroundMark x1="71809" y1="95390" x2="71809" y2="95390"/>
                        <a14:foregroundMark x1="70390" y1="89007" x2="70390" y2="89007"/>
                        <a14:foregroundMark x1="75709" y1="89362" x2="76773" y2="89894"/>
                        <a14:foregroundMark x1="78191" y1="78901" x2="79787" y2="76950"/>
                        <a14:foregroundMark x1="80319" y1="76064" x2="81383" y2="74645"/>
                        <a14:foregroundMark x1="82270" y1="71986" x2="83333" y2="71099"/>
                        <a14:foregroundMark x1="84752" y1="67376" x2="85284" y2="65957"/>
                        <a14:foregroundMark x1="86170" y1="64184" x2="86170" y2="64184"/>
                        <a14:foregroundMark x1="86879" y1="59043" x2="86879" y2="56383"/>
                        <a14:foregroundMark x1="82447" y1="39362" x2="82447" y2="39362"/>
                        <a14:foregroundMark x1="81915" y1="36525" x2="81915" y2="36525"/>
                        <a14:foregroundMark x1="81738" y1="35638" x2="81738" y2="35638"/>
                        <a14:foregroundMark x1="67908" y1="19504" x2="51773" y2="13652"/>
                        <a14:backgroundMark x1="58865" y1="16844" x2="58865" y2="16844"/>
                        <a14:backgroundMark x1="60284" y1="16844" x2="60284" y2="16844"/>
                        <a14:backgroundMark x1="61879" y1="16844" x2="64184" y2="17199"/>
                        <a14:backgroundMark x1="64716" y1="17199" x2="64716" y2="17199"/>
                        <a14:backgroundMark x1="64894" y1="17199" x2="66844" y2="17730"/>
                        <a14:backgroundMark x1="67908" y1="17730" x2="67908" y2="17730"/>
                        <a14:backgroundMark x1="67908" y1="17730" x2="67908" y2="17730"/>
                        <a14:backgroundMark x1="51241" y1="12234" x2="51241" y2="12234"/>
                        <a14:backgroundMark x1="56206" y1="15426" x2="56206" y2="15426"/>
                      </a14:backgroundRemoval>
                    </a14:imgEffect>
                  </a14:imgLayer>
                </a14:imgProps>
              </a:ext>
              <a:ext uri="{28A0092B-C50C-407E-A947-70E740481C1C}">
                <a14:useLocalDpi xmlns:a14="http://schemas.microsoft.com/office/drawing/2010/main" val="0"/>
              </a:ext>
            </a:extLst>
          </a:blip>
          <a:stretch>
            <a:fillRect/>
          </a:stretch>
        </p:blipFill>
        <p:spPr>
          <a:xfrm>
            <a:off x="7410540" y="3872270"/>
            <a:ext cx="3819439" cy="202403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ustDataLst>
      <p:tags r:id="rId1"/>
    </p:custDataLst>
    <p:extLst>
      <p:ext uri="{BB962C8B-B14F-4D97-AF65-F5344CB8AC3E}">
        <p14:creationId xmlns:p14="http://schemas.microsoft.com/office/powerpoint/2010/main" val="397592923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pattFill prst="pct50">
          <a:fgClr>
            <a:schemeClr val="accent5">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607846" y="2900855"/>
            <a:ext cx="5305677" cy="3352799"/>
          </a:xfrm>
        </p:spPr>
        <p:txBody>
          <a:bodyPr>
            <a:noAutofit/>
          </a:bodyPr>
          <a:lstStyle/>
          <a:p>
            <a:pPr algn="just"/>
            <a:r>
              <a:rPr lang="en-US" sz="32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Cậu</a:t>
            </a:r>
            <a:r>
              <a:rPr lang="vi-VN" sz="32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nên</a:t>
            </a:r>
            <a:r>
              <a:rPr lang="en-US" sz="32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lập</a:t>
            </a:r>
            <a:r>
              <a:rPr lang="en-US" sz="32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thời</a:t>
            </a:r>
            <a:r>
              <a:rPr lang="en-US" sz="32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gian</a:t>
            </a:r>
            <a:r>
              <a:rPr lang="en-US" sz="32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biểu</a:t>
            </a:r>
            <a:r>
              <a:rPr lang="en-US" sz="32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gồm</a:t>
            </a:r>
            <a:r>
              <a:rPr lang="en-US" sz="32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các</a:t>
            </a:r>
            <a:r>
              <a:rPr lang="en-US" sz="32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công</a:t>
            </a:r>
            <a:r>
              <a:rPr lang="en-US" sz="32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việc</a:t>
            </a:r>
            <a:r>
              <a:rPr lang="en-US" sz="32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cần</a:t>
            </a:r>
            <a:r>
              <a:rPr lang="en-US" sz="32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làm</a:t>
            </a:r>
            <a:r>
              <a:rPr lang="en-US" sz="32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rồi</a:t>
            </a:r>
            <a:r>
              <a:rPr lang="en-US" sz="32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vi-VN" sz="32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cứ tập trung làm lần lượt từng việ</a:t>
            </a:r>
            <a:r>
              <a:rPr lang="en-US" sz="32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a:t>
            </a:r>
            <a:r>
              <a:rPr lang="vi-VN" sz="32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một nhé! </a:t>
            </a:r>
            <a:r>
              <a:rPr lang="en-US" sz="32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Như</a:t>
            </a:r>
            <a:r>
              <a:rPr lang="en-US" sz="32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vậy</a:t>
            </a:r>
            <a:r>
              <a:rPr lang="en-US" sz="32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sẽ</a:t>
            </a:r>
            <a:r>
              <a:rPr lang="en-US" sz="32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tiết</a:t>
            </a:r>
            <a:r>
              <a:rPr lang="en-US" sz="32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kiệm</a:t>
            </a:r>
            <a:r>
              <a:rPr lang="en-US" sz="32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thời</a:t>
            </a:r>
            <a:r>
              <a:rPr lang="en-US" sz="32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gian</a:t>
            </a:r>
            <a:r>
              <a:rPr lang="en-US" sz="32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mà</a:t>
            </a:r>
            <a:r>
              <a:rPr lang="en-US" sz="32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không</a:t>
            </a:r>
            <a:r>
              <a:rPr lang="en-US" sz="32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bỏ</a:t>
            </a:r>
            <a:r>
              <a:rPr lang="en-US" sz="32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sót</a:t>
            </a:r>
            <a:r>
              <a:rPr lang="en-US" sz="32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công</a:t>
            </a:r>
            <a:r>
              <a:rPr lang="en-US" sz="32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việc</a:t>
            </a:r>
            <a:r>
              <a:rPr lang="en-US" sz="32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nào</a:t>
            </a:r>
            <a:r>
              <a:rPr lang="en-US" sz="32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602" y="461246"/>
            <a:ext cx="5866727" cy="60204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1721" y="461246"/>
            <a:ext cx="2534864" cy="2149817"/>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custDataLst>
      <p:tags r:id="rId1"/>
    </p:custDataLst>
    <p:extLst>
      <p:ext uri="{BB962C8B-B14F-4D97-AF65-F5344CB8AC3E}">
        <p14:creationId xmlns:p14="http://schemas.microsoft.com/office/powerpoint/2010/main" val="249566961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pattFill prst="pct50">
          <a:fgClr>
            <a:schemeClr val="accent5">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607846" y="2900855"/>
            <a:ext cx="5305677" cy="3352799"/>
          </a:xfrm>
        </p:spPr>
        <p:txBody>
          <a:bodyPr>
            <a:noAutofit/>
          </a:bodyPr>
          <a:lstStyle/>
          <a:p>
            <a:pPr algn="just"/>
            <a:r>
              <a:rPr lang="en-US" sz="40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Chiến</a:t>
            </a:r>
            <a:r>
              <a:rPr lang="en-US" sz="40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ơi</a:t>
            </a:r>
            <a:r>
              <a:rPr lang="en-US" sz="40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cậu</a:t>
            </a:r>
            <a:r>
              <a:rPr lang="en-US" sz="40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nên</a:t>
            </a:r>
            <a:r>
              <a:rPr lang="en-US" sz="40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dừng</a:t>
            </a:r>
            <a:r>
              <a:rPr lang="en-US" sz="40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chơi</a:t>
            </a:r>
            <a:r>
              <a:rPr lang="en-US" sz="40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trò</a:t>
            </a:r>
            <a:r>
              <a:rPr lang="en-US" sz="40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chơi</a:t>
            </a:r>
            <a:r>
              <a:rPr lang="en-US" sz="40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điện</a:t>
            </a:r>
            <a:r>
              <a:rPr lang="en-US" sz="40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tử</a:t>
            </a:r>
            <a:r>
              <a:rPr lang="en-US" sz="40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để</a:t>
            </a:r>
            <a:r>
              <a:rPr lang="en-US" sz="40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dành</a:t>
            </a:r>
            <a:r>
              <a:rPr lang="en-US" sz="40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thời</a:t>
            </a:r>
            <a:r>
              <a:rPr lang="en-US" sz="40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gian</a:t>
            </a:r>
            <a:r>
              <a:rPr lang="en-US" sz="40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giúp</a:t>
            </a:r>
            <a:r>
              <a:rPr lang="en-US" sz="40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đỡ</a:t>
            </a:r>
            <a:r>
              <a:rPr lang="en-US" sz="40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bố</a:t>
            </a:r>
            <a:r>
              <a:rPr lang="en-US" sz="40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mẹ</a:t>
            </a:r>
            <a:r>
              <a:rPr lang="en-US" sz="40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công</a:t>
            </a:r>
            <a:r>
              <a:rPr lang="en-US" sz="40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việc</a:t>
            </a:r>
            <a:r>
              <a:rPr lang="en-US" sz="40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nhà</a:t>
            </a:r>
            <a:r>
              <a:rPr lang="en-US" sz="40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nhé</a:t>
            </a:r>
            <a:r>
              <a:rPr lang="en-US" sz="40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1721" y="461246"/>
            <a:ext cx="2534864" cy="2149817"/>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6" name="Picture 5">
            <a:extLst>
              <a:ext uri="{FF2B5EF4-FFF2-40B4-BE49-F238E27FC236}">
                <a16:creationId xmlns:a16="http://schemas.microsoft.com/office/drawing/2014/main" id="{F709969A-1910-8990-4E8D-296E590DD6BA}"/>
              </a:ext>
            </a:extLst>
          </p:cNvPr>
          <p:cNvPicPr>
            <a:picLocks noChangeAspect="1"/>
          </p:cNvPicPr>
          <p:nvPr/>
        </p:nvPicPr>
        <p:blipFill>
          <a:blip r:embed="rId4"/>
          <a:stretch>
            <a:fillRect/>
          </a:stretch>
        </p:blipFill>
        <p:spPr>
          <a:xfrm>
            <a:off x="255270" y="2008187"/>
            <a:ext cx="5829300" cy="29432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ustDataLst>
      <p:tags r:id="rId1"/>
    </p:custDataLst>
    <p:extLst>
      <p:ext uri="{BB962C8B-B14F-4D97-AF65-F5344CB8AC3E}">
        <p14:creationId xmlns:p14="http://schemas.microsoft.com/office/powerpoint/2010/main" val="359276035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B62F3B9-C78F-4098-8D35-FB49C2B2FD8E}"/>
              </a:ext>
            </a:extLst>
          </p:cNvPr>
          <p:cNvPicPr>
            <a:picLocks noChangeAspect="1"/>
          </p:cNvPicPr>
          <p:nvPr/>
        </p:nvPicPr>
        <p:blipFill>
          <a:blip r:embed="rId2"/>
          <a:stretch>
            <a:fillRect/>
          </a:stretch>
        </p:blipFill>
        <p:spPr>
          <a:xfrm>
            <a:off x="-23814" y="0"/>
            <a:ext cx="12215813" cy="6858000"/>
          </a:xfrm>
          <a:prstGeom prst="rect">
            <a:avLst/>
          </a:prstGeom>
        </p:spPr>
      </p:pic>
      <p:pic>
        <p:nvPicPr>
          <p:cNvPr id="4" name="Picture 3">
            <a:extLst>
              <a:ext uri="{FF2B5EF4-FFF2-40B4-BE49-F238E27FC236}">
                <a16:creationId xmlns:a16="http://schemas.microsoft.com/office/drawing/2014/main" id="{3D8CA188-944A-4935-8354-04BDCAF46FC6}"/>
              </a:ext>
            </a:extLst>
          </p:cNvPr>
          <p:cNvPicPr>
            <a:picLocks noChangeAspect="1"/>
          </p:cNvPicPr>
          <p:nvPr/>
        </p:nvPicPr>
        <p:blipFill>
          <a:blip r:embed="rId3"/>
          <a:stretch>
            <a:fillRect/>
          </a:stretch>
        </p:blipFill>
        <p:spPr>
          <a:xfrm>
            <a:off x="8534400" y="2010125"/>
            <a:ext cx="3235960" cy="4674622"/>
          </a:xfrm>
          <a:prstGeom prst="rect">
            <a:avLst/>
          </a:prstGeom>
        </p:spPr>
      </p:pic>
      <p:pic>
        <p:nvPicPr>
          <p:cNvPr id="3" name="Picture 2" descr="A green and red text on a black background&#10;&#10;Description automatically generated">
            <a:extLst>
              <a:ext uri="{FF2B5EF4-FFF2-40B4-BE49-F238E27FC236}">
                <a16:creationId xmlns:a16="http://schemas.microsoft.com/office/drawing/2014/main" id="{E44591A0-E3EE-B252-703A-53EC59A526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9528" y="898909"/>
            <a:ext cx="7193903" cy="5791702"/>
          </a:xfrm>
          <a:prstGeom prst="rect">
            <a:avLst/>
          </a:prstGeom>
        </p:spPr>
      </p:pic>
    </p:spTree>
    <p:extLst>
      <p:ext uri="{BB962C8B-B14F-4D97-AF65-F5344CB8AC3E}">
        <p14:creationId xmlns:p14="http://schemas.microsoft.com/office/powerpoint/2010/main" val="37771653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6">
            <a:extLst>
              <a:ext uri="{FF2B5EF4-FFF2-40B4-BE49-F238E27FC236}">
                <a16:creationId xmlns:a16="http://schemas.microsoft.com/office/drawing/2014/main" id="{71BF42F8-AA6E-4E13-8559-168DF656C81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439" y="0"/>
            <a:ext cx="12223439" cy="6858000"/>
          </a:xfrm>
          <a:prstGeom prst="rect">
            <a:avLst/>
          </a:prstGeom>
        </p:spPr>
      </p:pic>
      <p:sp>
        <p:nvSpPr>
          <p:cNvPr id="3" name="矩形 4">
            <a:extLst>
              <a:ext uri="{FF2B5EF4-FFF2-40B4-BE49-F238E27FC236}">
                <a16:creationId xmlns:a16="http://schemas.microsoft.com/office/drawing/2014/main" id="{803C98F4-E583-C54C-BD96-A5430FD15A5C}"/>
              </a:ext>
            </a:extLst>
          </p:cNvPr>
          <p:cNvSpPr/>
          <p:nvPr/>
        </p:nvSpPr>
        <p:spPr>
          <a:xfrm>
            <a:off x="274658" y="175153"/>
            <a:ext cx="11516139" cy="6238238"/>
          </a:xfrm>
          <a:prstGeom prst="rect">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ea typeface="等线" panose="02010600030101010101" pitchFamily="2" charset="-122"/>
              <a:cs typeface="+mn-cs"/>
            </a:endParaRPr>
          </a:p>
        </p:txBody>
      </p:sp>
      <p:pic>
        <p:nvPicPr>
          <p:cNvPr id="4" name="图片 3">
            <a:extLst>
              <a:ext uri="{FF2B5EF4-FFF2-40B4-BE49-F238E27FC236}">
                <a16:creationId xmlns:a16="http://schemas.microsoft.com/office/drawing/2014/main" id="{46C044DE-CD12-5C48-8ECD-3EF9526B89EB}"/>
              </a:ext>
            </a:extLst>
          </p:cNvPr>
          <p:cNvPicPr>
            <a:picLocks noChangeAspect="1"/>
          </p:cNvPicPr>
          <p:nvPr/>
        </p:nvPicPr>
        <p:blipFill>
          <a:blip r:embed="rId3"/>
          <a:stretch>
            <a:fillRect/>
          </a:stretch>
        </p:blipFill>
        <p:spPr>
          <a:xfrm>
            <a:off x="9934824" y="8117"/>
            <a:ext cx="2257176" cy="968305"/>
          </a:xfrm>
          <a:prstGeom prst="rect">
            <a:avLst/>
          </a:prstGeom>
        </p:spPr>
      </p:pic>
      <p:sp>
        <p:nvSpPr>
          <p:cNvPr id="9" name="TextBox 8"/>
          <p:cNvSpPr txBox="1"/>
          <p:nvPr/>
        </p:nvSpPr>
        <p:spPr>
          <a:xfrm>
            <a:off x="1077086" y="268536"/>
            <a:ext cx="5604291"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prstClr val="white"/>
                </a:solidFill>
                <a:effectLst/>
                <a:uLnTx/>
                <a:uFillTx/>
                <a:latin typeface="Calibri" panose="020F0502020204030204"/>
                <a:ea typeface="方正粗圆_GBK" pitchFamily="65" charset="-122"/>
                <a:cs typeface="Times New Roman" panose="02020603050405020304" pitchFamily="18" charset="0"/>
              </a:rPr>
              <a:t>Nhiệm</a:t>
            </a:r>
            <a:r>
              <a:rPr kumimoji="0" lang="en-US" altLang="zh-CN" sz="4000" b="1" i="0" u="none" strike="noStrike" kern="1200" cap="none" spc="0" normalizeH="0" baseline="0" noProof="0" dirty="0">
                <a:ln>
                  <a:noFill/>
                </a:ln>
                <a:solidFill>
                  <a:prstClr val="white"/>
                </a:solidFill>
                <a:effectLst/>
                <a:uLnTx/>
                <a:uFillTx/>
                <a:latin typeface="Calibri" panose="020F0502020204030204"/>
                <a:ea typeface="方正粗圆_GBK" pitchFamily="65" charset="-122"/>
                <a:cs typeface="Times New Roman" panose="02020603050405020304" pitchFamily="18" charset="0"/>
              </a:rPr>
              <a:t> </a:t>
            </a:r>
            <a:r>
              <a:rPr kumimoji="0" lang="en-US" altLang="zh-CN" sz="4000" b="1" i="0" u="none" strike="noStrike" kern="1200" cap="none" spc="0" normalizeH="0" baseline="0" noProof="0" dirty="0" err="1">
                <a:ln>
                  <a:noFill/>
                </a:ln>
                <a:solidFill>
                  <a:prstClr val="white"/>
                </a:solidFill>
                <a:effectLst/>
                <a:uLnTx/>
                <a:uFillTx/>
                <a:latin typeface="Calibri" panose="020F0502020204030204"/>
                <a:ea typeface="方正粗圆_GBK" pitchFamily="65" charset="-122"/>
                <a:cs typeface="Times New Roman" panose="02020603050405020304" pitchFamily="18" charset="0"/>
              </a:rPr>
              <a:t>vụ</a:t>
            </a:r>
            <a:r>
              <a:rPr kumimoji="0" lang="en-US" altLang="zh-CN" sz="4000" b="1" i="0" u="none" strike="noStrike" kern="1200" cap="none" spc="0" normalizeH="0" baseline="0" noProof="0" dirty="0">
                <a:ln>
                  <a:noFill/>
                </a:ln>
                <a:solidFill>
                  <a:prstClr val="white"/>
                </a:solidFill>
                <a:effectLst/>
                <a:uLnTx/>
                <a:uFillTx/>
                <a:latin typeface="Calibri" panose="020F0502020204030204"/>
                <a:ea typeface="方正粗圆_GBK" pitchFamily="65" charset="-122"/>
                <a:cs typeface="Times New Roman" panose="02020603050405020304" pitchFamily="18" charset="0"/>
              </a:rPr>
              <a:t> </a:t>
            </a:r>
            <a:r>
              <a:rPr kumimoji="0" lang="en-US" altLang="zh-CN" sz="4000" b="1" i="0" u="none" strike="noStrike" kern="1200" cap="none" spc="0" normalizeH="0" baseline="0" noProof="0" dirty="0" err="1">
                <a:ln>
                  <a:noFill/>
                </a:ln>
                <a:solidFill>
                  <a:prstClr val="white"/>
                </a:solidFill>
                <a:effectLst/>
                <a:uLnTx/>
                <a:uFillTx/>
                <a:latin typeface="Calibri" panose="020F0502020204030204"/>
                <a:ea typeface="方正粗圆_GBK" pitchFamily="65" charset="-122"/>
                <a:cs typeface="Times New Roman" panose="02020603050405020304" pitchFamily="18" charset="0"/>
              </a:rPr>
              <a:t>học</a:t>
            </a:r>
            <a:r>
              <a:rPr kumimoji="0" lang="en-US" altLang="zh-CN" sz="4000" b="1" i="0" u="none" strike="noStrike" kern="1200" cap="none" spc="0" normalizeH="0" baseline="0" noProof="0" dirty="0">
                <a:ln>
                  <a:noFill/>
                </a:ln>
                <a:solidFill>
                  <a:prstClr val="white"/>
                </a:solidFill>
                <a:effectLst/>
                <a:uLnTx/>
                <a:uFillTx/>
                <a:latin typeface="Calibri" panose="020F0502020204030204"/>
                <a:ea typeface="方正粗圆_GBK" pitchFamily="65" charset="-122"/>
                <a:cs typeface="Times New Roman" panose="02020603050405020304" pitchFamily="18" charset="0"/>
              </a:rPr>
              <a:t> </a:t>
            </a:r>
            <a:r>
              <a:rPr kumimoji="0" lang="en-US" altLang="zh-CN" sz="4000" b="1" i="0" u="none" strike="noStrike" kern="1200" cap="none" spc="0" normalizeH="0" baseline="0" noProof="0" dirty="0" err="1">
                <a:ln>
                  <a:noFill/>
                </a:ln>
                <a:solidFill>
                  <a:prstClr val="white"/>
                </a:solidFill>
                <a:effectLst/>
                <a:uLnTx/>
                <a:uFillTx/>
                <a:latin typeface="Calibri" panose="020F0502020204030204"/>
                <a:ea typeface="方正粗圆_GBK" pitchFamily="65" charset="-122"/>
                <a:cs typeface="Times New Roman" panose="02020603050405020304" pitchFamily="18" charset="0"/>
              </a:rPr>
              <a:t>tập</a:t>
            </a:r>
            <a:r>
              <a:rPr kumimoji="0" lang="en-US" altLang="zh-CN" sz="4000" b="1" i="0" u="none" strike="noStrike" kern="1200" cap="none" spc="0" normalizeH="0" baseline="0" noProof="0" dirty="0">
                <a:ln>
                  <a:noFill/>
                </a:ln>
                <a:solidFill>
                  <a:prstClr val="white"/>
                </a:solidFill>
                <a:effectLst/>
                <a:uLnTx/>
                <a:uFillTx/>
                <a:latin typeface="Calibri" panose="020F0502020204030204"/>
                <a:ea typeface="方正粗圆_GBK" pitchFamily="65" charset="-122"/>
                <a:cs typeface="Times New Roman" panose="02020603050405020304" pitchFamily="18" charset="0"/>
              </a:rPr>
              <a:t> </a:t>
            </a:r>
            <a:r>
              <a:rPr kumimoji="0" lang="en-US" altLang="zh-CN" sz="3600" b="1" i="0" u="none" strike="noStrike" kern="1200" cap="none" spc="0" normalizeH="0" baseline="0" noProof="0" dirty="0" err="1">
                <a:ln>
                  <a:noFill/>
                </a:ln>
                <a:solidFill>
                  <a:prstClr val="white"/>
                </a:solidFill>
                <a:effectLst/>
                <a:uLnTx/>
                <a:uFillTx/>
                <a:latin typeface="Calibri" panose="020F0502020204030204"/>
                <a:ea typeface="方正粗圆_GBK" pitchFamily="65" charset="-122"/>
                <a:cs typeface="Times New Roman" panose="02020603050405020304" pitchFamily="18" charset="0"/>
              </a:rPr>
              <a:t>về</a:t>
            </a:r>
            <a:r>
              <a:rPr kumimoji="0" lang="en-US" altLang="zh-CN" sz="4000" b="1" i="0" u="none" strike="noStrike" kern="1200" cap="none" spc="0" normalizeH="0" baseline="0" noProof="0" dirty="0">
                <a:ln>
                  <a:noFill/>
                </a:ln>
                <a:solidFill>
                  <a:prstClr val="white"/>
                </a:solidFill>
                <a:effectLst/>
                <a:uLnTx/>
                <a:uFillTx/>
                <a:latin typeface="Calibri" panose="020F0502020204030204"/>
                <a:ea typeface="方正粗圆_GBK" pitchFamily="65" charset="-122"/>
                <a:cs typeface="Times New Roman" panose="02020603050405020304" pitchFamily="18" charset="0"/>
              </a:rPr>
              <a:t> </a:t>
            </a:r>
            <a:r>
              <a:rPr kumimoji="0" lang="en-US" altLang="zh-CN" sz="4000" b="1" i="0" u="none" strike="noStrike" kern="1200" cap="none" spc="0" normalizeH="0" baseline="0" noProof="0" dirty="0" err="1">
                <a:ln>
                  <a:noFill/>
                </a:ln>
                <a:solidFill>
                  <a:prstClr val="white"/>
                </a:solidFill>
                <a:effectLst/>
                <a:uLnTx/>
                <a:uFillTx/>
                <a:latin typeface="Calibri" panose="020F0502020204030204"/>
                <a:ea typeface="方正粗圆_GBK" pitchFamily="65" charset="-122"/>
                <a:cs typeface="Times New Roman" panose="02020603050405020304" pitchFamily="18" charset="0"/>
              </a:rPr>
              <a:t>nhà</a:t>
            </a:r>
            <a:r>
              <a:rPr kumimoji="0" lang="en-US" altLang="zh-CN" sz="4000" b="1" i="0" u="none" strike="noStrike" kern="1200" cap="none" spc="0" normalizeH="0" baseline="0" noProof="0" dirty="0">
                <a:ln>
                  <a:noFill/>
                </a:ln>
                <a:solidFill>
                  <a:prstClr val="white"/>
                </a:solidFill>
                <a:effectLst/>
                <a:uLnTx/>
                <a:uFillTx/>
                <a:latin typeface="Calibri" panose="020F0502020204030204"/>
                <a:ea typeface="方正粗圆_GBK" pitchFamily="65" charset="-122"/>
                <a:cs typeface="Times New Roman" panose="02020603050405020304" pitchFamily="18" charset="0"/>
              </a:rPr>
              <a:t>:</a:t>
            </a:r>
            <a:endParaRPr kumimoji="0" lang="zh-CN" altLang="en-US" sz="4000" b="1" i="0" u="none" strike="noStrike" kern="1200" cap="none" spc="0" normalizeH="0" baseline="0" noProof="0" dirty="0">
              <a:ln>
                <a:noFill/>
              </a:ln>
              <a:solidFill>
                <a:prstClr val="white"/>
              </a:solidFill>
              <a:effectLst/>
              <a:uLnTx/>
              <a:uFillTx/>
              <a:latin typeface="Calibri" panose="020F0502020204030204"/>
              <a:ea typeface="方正粗圆_GBK" pitchFamily="65" charset="-122"/>
              <a:cs typeface="Times New Roman" panose="02020603050405020304" pitchFamily="18" charset="0"/>
            </a:endParaRPr>
          </a:p>
        </p:txBody>
      </p:sp>
      <p:sp>
        <p:nvSpPr>
          <p:cNvPr id="11" name="TextBox 10"/>
          <p:cNvSpPr txBox="1"/>
          <p:nvPr/>
        </p:nvSpPr>
        <p:spPr>
          <a:xfrm>
            <a:off x="401203" y="976422"/>
            <a:ext cx="11112097" cy="523220"/>
          </a:xfrm>
          <a:prstGeom prst="rect">
            <a:avLst/>
          </a:prstGeom>
          <a:noFill/>
        </p:spPr>
        <p:txBody>
          <a:bodyPr wrap="square" rtlCol="0">
            <a:spAutoFit/>
          </a:bodyPr>
          <a:lstStyle/>
          <a:p>
            <a:pPr marL="514350" lvl="0" indent="-514350">
              <a:buFontTx/>
              <a:buAutoNum type="arabicPeriod"/>
            </a:pPr>
            <a:r>
              <a:rPr lang="en-US" altLang="zh-CN" sz="2800" i="1" dirty="0">
                <a:solidFill>
                  <a:prstClr val="white"/>
                </a:solidFill>
                <a:ea typeface="方正粗圆_GBK" pitchFamily="65" charset="-122"/>
                <a:cs typeface="Times New Roman" panose="02020603050405020304" pitchFamily="18" charset="0"/>
              </a:rPr>
              <a:t>Chia </a:t>
            </a:r>
            <a:r>
              <a:rPr lang="en-US" altLang="zh-CN" sz="2800" i="1" dirty="0" err="1">
                <a:solidFill>
                  <a:prstClr val="white"/>
                </a:solidFill>
                <a:ea typeface="方正粗圆_GBK" pitchFamily="65" charset="-122"/>
                <a:cs typeface="Times New Roman" panose="02020603050405020304" pitchFamily="18" charset="0"/>
              </a:rPr>
              <a:t>sẻ</a:t>
            </a:r>
            <a:r>
              <a:rPr lang="en-US" altLang="zh-CN" sz="2800" i="1" dirty="0">
                <a:solidFill>
                  <a:prstClr val="white"/>
                </a:solidFill>
                <a:ea typeface="方正粗圆_GBK" pitchFamily="65" charset="-122"/>
                <a:cs typeface="Times New Roman" panose="02020603050405020304" pitchFamily="18" charset="0"/>
              </a:rPr>
              <a:t> </a:t>
            </a:r>
            <a:r>
              <a:rPr lang="en-US" altLang="zh-CN" sz="2800" i="1" dirty="0" err="1">
                <a:solidFill>
                  <a:prstClr val="white"/>
                </a:solidFill>
                <a:ea typeface="方正粗圆_GBK" pitchFamily="65" charset="-122"/>
                <a:cs typeface="Times New Roman" panose="02020603050405020304" pitchFamily="18" charset="0"/>
              </a:rPr>
              <a:t>những</a:t>
            </a:r>
            <a:r>
              <a:rPr lang="en-US" altLang="zh-CN" sz="2800" i="1" dirty="0">
                <a:solidFill>
                  <a:prstClr val="white"/>
                </a:solidFill>
                <a:ea typeface="方正粗圆_GBK" pitchFamily="65" charset="-122"/>
                <a:cs typeface="Times New Roman" panose="02020603050405020304" pitchFamily="18" charset="0"/>
              </a:rPr>
              <a:t> </a:t>
            </a:r>
            <a:r>
              <a:rPr lang="en-US" altLang="zh-CN" sz="2800" i="1" dirty="0" err="1">
                <a:solidFill>
                  <a:prstClr val="white"/>
                </a:solidFill>
                <a:ea typeface="方正粗圆_GBK" pitchFamily="65" charset="-122"/>
                <a:cs typeface="Times New Roman" panose="02020603050405020304" pitchFamily="18" charset="0"/>
              </a:rPr>
              <a:t>việc</a:t>
            </a:r>
            <a:r>
              <a:rPr lang="en-US" altLang="zh-CN" sz="2800" i="1" dirty="0">
                <a:solidFill>
                  <a:prstClr val="white"/>
                </a:solidFill>
                <a:ea typeface="方正粗圆_GBK" pitchFamily="65" charset="-122"/>
                <a:cs typeface="Times New Roman" panose="02020603050405020304" pitchFamily="18" charset="0"/>
              </a:rPr>
              <a:t> </a:t>
            </a:r>
            <a:r>
              <a:rPr lang="en-US" altLang="zh-CN" sz="2800" i="1" dirty="0" err="1">
                <a:solidFill>
                  <a:prstClr val="white"/>
                </a:solidFill>
                <a:ea typeface="方正粗圆_GBK" pitchFamily="65" charset="-122"/>
                <a:cs typeface="Times New Roman" panose="02020603050405020304" pitchFamily="18" charset="0"/>
              </a:rPr>
              <a:t>em</a:t>
            </a:r>
            <a:r>
              <a:rPr lang="en-US" altLang="zh-CN" sz="2800" i="1" dirty="0">
                <a:solidFill>
                  <a:prstClr val="white"/>
                </a:solidFill>
                <a:ea typeface="方正粗圆_GBK" pitchFamily="65" charset="-122"/>
                <a:cs typeface="Times New Roman" panose="02020603050405020304" pitchFamily="18" charset="0"/>
              </a:rPr>
              <a:t> </a:t>
            </a:r>
            <a:r>
              <a:rPr lang="en-US" altLang="zh-CN" sz="2800" i="1" dirty="0" err="1">
                <a:solidFill>
                  <a:prstClr val="white"/>
                </a:solidFill>
                <a:ea typeface="方正粗圆_GBK" pitchFamily="65" charset="-122"/>
                <a:cs typeface="Times New Roman" panose="02020603050405020304" pitchFamily="18" charset="0"/>
              </a:rPr>
              <a:t>đã</a:t>
            </a:r>
            <a:r>
              <a:rPr lang="en-US" altLang="zh-CN" sz="2800" i="1" dirty="0">
                <a:solidFill>
                  <a:prstClr val="white"/>
                </a:solidFill>
                <a:ea typeface="方正粗圆_GBK" pitchFamily="65" charset="-122"/>
                <a:cs typeface="Times New Roman" panose="02020603050405020304" pitchFamily="18" charset="0"/>
              </a:rPr>
              <a:t> </a:t>
            </a:r>
            <a:r>
              <a:rPr lang="en-US" altLang="zh-CN" sz="2800" i="1" dirty="0" err="1">
                <a:solidFill>
                  <a:prstClr val="white"/>
                </a:solidFill>
                <a:ea typeface="方正粗圆_GBK" pitchFamily="65" charset="-122"/>
                <a:cs typeface="Times New Roman" panose="02020603050405020304" pitchFamily="18" charset="0"/>
              </a:rPr>
              <a:t>làm</a:t>
            </a:r>
            <a:r>
              <a:rPr lang="en-US" altLang="zh-CN" sz="2800" i="1" dirty="0">
                <a:solidFill>
                  <a:prstClr val="white"/>
                </a:solidFill>
                <a:ea typeface="方正粗圆_GBK" pitchFamily="65" charset="-122"/>
                <a:cs typeface="Times New Roman" panose="02020603050405020304" pitchFamily="18" charset="0"/>
              </a:rPr>
              <a:t> </a:t>
            </a:r>
            <a:r>
              <a:rPr lang="en-US" altLang="zh-CN" sz="2800" i="1" dirty="0" err="1">
                <a:solidFill>
                  <a:prstClr val="white"/>
                </a:solidFill>
                <a:ea typeface="方正粗圆_GBK" pitchFamily="65" charset="-122"/>
                <a:cs typeface="Times New Roman" panose="02020603050405020304" pitchFamily="18" charset="0"/>
              </a:rPr>
              <a:t>và</a:t>
            </a:r>
            <a:r>
              <a:rPr lang="en-US" altLang="zh-CN" sz="2800" i="1" dirty="0">
                <a:solidFill>
                  <a:prstClr val="white"/>
                </a:solidFill>
                <a:ea typeface="方正粗圆_GBK" pitchFamily="65" charset="-122"/>
                <a:cs typeface="Times New Roman" panose="02020603050405020304" pitchFamily="18" charset="0"/>
              </a:rPr>
              <a:t> </a:t>
            </a:r>
            <a:r>
              <a:rPr lang="en-US" altLang="zh-CN" sz="2800" i="1" dirty="0" err="1">
                <a:solidFill>
                  <a:prstClr val="white"/>
                </a:solidFill>
                <a:ea typeface="方正粗圆_GBK" pitchFamily="65" charset="-122"/>
                <a:cs typeface="Times New Roman" panose="02020603050405020304" pitchFamily="18" charset="0"/>
              </a:rPr>
              <a:t>sẽ</a:t>
            </a:r>
            <a:r>
              <a:rPr lang="en-US" altLang="zh-CN" sz="2800" i="1" dirty="0">
                <a:solidFill>
                  <a:prstClr val="white"/>
                </a:solidFill>
                <a:ea typeface="方正粗圆_GBK" pitchFamily="65" charset="-122"/>
                <a:cs typeface="Times New Roman" panose="02020603050405020304" pitchFamily="18" charset="0"/>
              </a:rPr>
              <a:t> </a:t>
            </a:r>
            <a:r>
              <a:rPr lang="en-US" altLang="zh-CN" sz="2800" i="1" dirty="0" err="1">
                <a:solidFill>
                  <a:prstClr val="white"/>
                </a:solidFill>
                <a:ea typeface="方正粗圆_GBK" pitchFamily="65" charset="-122"/>
                <a:cs typeface="Times New Roman" panose="02020603050405020304" pitchFamily="18" charset="0"/>
              </a:rPr>
              <a:t>làm</a:t>
            </a:r>
            <a:r>
              <a:rPr lang="en-US" altLang="zh-CN" sz="2800" i="1" dirty="0">
                <a:solidFill>
                  <a:prstClr val="white"/>
                </a:solidFill>
                <a:ea typeface="方正粗圆_GBK" pitchFamily="65" charset="-122"/>
                <a:cs typeface="Times New Roman" panose="02020603050405020304" pitchFamily="18" charset="0"/>
              </a:rPr>
              <a:t> </a:t>
            </a:r>
            <a:r>
              <a:rPr lang="en-US" altLang="zh-CN" sz="2800" i="1" dirty="0" err="1">
                <a:solidFill>
                  <a:prstClr val="white"/>
                </a:solidFill>
                <a:ea typeface="方正粗圆_GBK" pitchFamily="65" charset="-122"/>
                <a:cs typeface="Times New Roman" panose="02020603050405020304" pitchFamily="18" charset="0"/>
              </a:rPr>
              <a:t>để</a:t>
            </a:r>
            <a:r>
              <a:rPr lang="en-US" altLang="zh-CN" sz="2800" i="1" dirty="0">
                <a:solidFill>
                  <a:prstClr val="white"/>
                </a:solidFill>
                <a:ea typeface="方正粗圆_GBK" pitchFamily="65" charset="-122"/>
                <a:cs typeface="Times New Roman" panose="02020603050405020304" pitchFamily="18" charset="0"/>
              </a:rPr>
              <a:t> </a:t>
            </a:r>
            <a:r>
              <a:rPr lang="en-US" altLang="zh-CN" sz="2800" i="1" dirty="0" err="1">
                <a:solidFill>
                  <a:prstClr val="white"/>
                </a:solidFill>
                <a:ea typeface="方正粗圆_GBK" pitchFamily="65" charset="-122"/>
                <a:cs typeface="Times New Roman" panose="02020603050405020304" pitchFamily="18" charset="0"/>
              </a:rPr>
              <a:t>sử</a:t>
            </a:r>
            <a:r>
              <a:rPr lang="en-US" altLang="zh-CN" sz="2800" i="1" dirty="0">
                <a:solidFill>
                  <a:prstClr val="white"/>
                </a:solidFill>
                <a:ea typeface="方正粗圆_GBK" pitchFamily="65" charset="-122"/>
                <a:cs typeface="Times New Roman" panose="02020603050405020304" pitchFamily="18" charset="0"/>
              </a:rPr>
              <a:t> </a:t>
            </a:r>
            <a:r>
              <a:rPr lang="en-US" altLang="zh-CN" sz="2800" i="1" dirty="0" err="1">
                <a:solidFill>
                  <a:prstClr val="white"/>
                </a:solidFill>
                <a:ea typeface="方正粗圆_GBK" pitchFamily="65" charset="-122"/>
                <a:cs typeface="Times New Roman" panose="02020603050405020304" pitchFamily="18" charset="0"/>
              </a:rPr>
              <a:t>dụng</a:t>
            </a:r>
            <a:r>
              <a:rPr lang="en-US" altLang="zh-CN" sz="2800" i="1" dirty="0">
                <a:solidFill>
                  <a:prstClr val="white"/>
                </a:solidFill>
                <a:ea typeface="方正粗圆_GBK" pitchFamily="65" charset="-122"/>
                <a:cs typeface="Times New Roman" panose="02020603050405020304" pitchFamily="18" charset="0"/>
              </a:rPr>
              <a:t> </a:t>
            </a:r>
            <a:r>
              <a:rPr lang="en-US" altLang="zh-CN" sz="2800" i="1" dirty="0" err="1">
                <a:solidFill>
                  <a:prstClr val="white"/>
                </a:solidFill>
                <a:ea typeface="方正粗圆_GBK" pitchFamily="65" charset="-122"/>
                <a:cs typeface="Times New Roman" panose="02020603050405020304" pitchFamily="18" charset="0"/>
              </a:rPr>
              <a:t>thời</a:t>
            </a:r>
            <a:r>
              <a:rPr lang="en-US" altLang="zh-CN" sz="2800" i="1" dirty="0">
                <a:solidFill>
                  <a:prstClr val="white"/>
                </a:solidFill>
                <a:ea typeface="方正粗圆_GBK" pitchFamily="65" charset="-122"/>
                <a:cs typeface="Times New Roman" panose="02020603050405020304" pitchFamily="18" charset="0"/>
              </a:rPr>
              <a:t> </a:t>
            </a:r>
            <a:r>
              <a:rPr lang="en-US" altLang="zh-CN" sz="2800" i="1" dirty="0" err="1">
                <a:solidFill>
                  <a:prstClr val="white"/>
                </a:solidFill>
                <a:ea typeface="方正粗圆_GBK" pitchFamily="65" charset="-122"/>
                <a:cs typeface="Times New Roman" panose="02020603050405020304" pitchFamily="18" charset="0"/>
              </a:rPr>
              <a:t>gian</a:t>
            </a:r>
            <a:r>
              <a:rPr lang="en-US" altLang="zh-CN" sz="2800" i="1" dirty="0">
                <a:solidFill>
                  <a:prstClr val="white"/>
                </a:solidFill>
                <a:ea typeface="方正粗圆_GBK" pitchFamily="65" charset="-122"/>
                <a:cs typeface="Times New Roman" panose="02020603050405020304" pitchFamily="18" charset="0"/>
              </a:rPr>
              <a:t> </a:t>
            </a:r>
            <a:r>
              <a:rPr lang="en-US" altLang="zh-CN" sz="2800" i="1" dirty="0" err="1">
                <a:solidFill>
                  <a:prstClr val="white"/>
                </a:solidFill>
                <a:ea typeface="方正粗圆_GBK" pitchFamily="65" charset="-122"/>
                <a:cs typeface="Times New Roman" panose="02020603050405020304" pitchFamily="18" charset="0"/>
              </a:rPr>
              <a:t>hợp</a:t>
            </a:r>
            <a:r>
              <a:rPr lang="en-US" altLang="zh-CN" sz="2800" i="1" dirty="0">
                <a:solidFill>
                  <a:prstClr val="white"/>
                </a:solidFill>
                <a:ea typeface="方正粗圆_GBK" pitchFamily="65" charset="-122"/>
                <a:cs typeface="Times New Roman" panose="02020603050405020304" pitchFamily="18" charset="0"/>
              </a:rPr>
              <a:t> </a:t>
            </a:r>
            <a:r>
              <a:rPr lang="en-US" altLang="zh-CN" sz="2800" i="1" dirty="0" err="1">
                <a:solidFill>
                  <a:prstClr val="white"/>
                </a:solidFill>
                <a:ea typeface="方正粗圆_GBK" pitchFamily="65" charset="-122"/>
                <a:cs typeface="Times New Roman" panose="02020603050405020304" pitchFamily="18" charset="0"/>
              </a:rPr>
              <a:t>lý</a:t>
            </a:r>
            <a:r>
              <a:rPr lang="en-US" altLang="zh-CN" sz="2800" i="1" dirty="0">
                <a:solidFill>
                  <a:prstClr val="white"/>
                </a:solidFill>
                <a:ea typeface="方正粗圆_GBK" pitchFamily="65" charset="-122"/>
                <a:cs typeface="Times New Roman" panose="02020603050405020304" pitchFamily="18" charset="0"/>
              </a:rPr>
              <a:t>.</a:t>
            </a:r>
            <a:endParaRPr kumimoji="0" lang="en-US" altLang="zh-CN" sz="2800" b="0" i="1" u="none" strike="noStrike" kern="1200" cap="none" spc="0" normalizeH="0" baseline="0" noProof="0" dirty="0">
              <a:ln>
                <a:noFill/>
              </a:ln>
              <a:solidFill>
                <a:prstClr val="white"/>
              </a:solidFill>
              <a:effectLst/>
              <a:uLnTx/>
              <a:uFillTx/>
              <a:latin typeface="Calibri" panose="020F0502020204030204"/>
              <a:ea typeface="方正粗圆_GBK" pitchFamily="65" charset="-122"/>
              <a:cs typeface="Times New Roman" panose="02020603050405020304" pitchFamily="18" charset="0"/>
            </a:endParaRPr>
          </a:p>
        </p:txBody>
      </p:sp>
      <p:sp>
        <p:nvSpPr>
          <p:cNvPr id="8" name="TextBox 7">
            <a:extLst>
              <a:ext uri="{FF2B5EF4-FFF2-40B4-BE49-F238E27FC236}">
                <a16:creationId xmlns:a16="http://schemas.microsoft.com/office/drawing/2014/main" id="{4A76387F-6609-4C19-AB3A-21617D4903FA}"/>
              </a:ext>
            </a:extLst>
          </p:cNvPr>
          <p:cNvSpPr txBox="1"/>
          <p:nvPr/>
        </p:nvSpPr>
        <p:spPr>
          <a:xfrm>
            <a:off x="401202" y="1659134"/>
            <a:ext cx="11112097" cy="523220"/>
          </a:xfrm>
          <a:prstGeom prst="rect">
            <a:avLst/>
          </a:prstGeom>
          <a:noFill/>
        </p:spPr>
        <p:txBody>
          <a:bodyPr wrap="square" rtlCol="0">
            <a:spAutoFit/>
          </a:bodyPr>
          <a:lstStyle/>
          <a:p>
            <a:pPr lvl="0"/>
            <a:r>
              <a:rPr lang="en-US" altLang="zh-CN" sz="2800" i="1" dirty="0">
                <a:solidFill>
                  <a:prstClr val="white"/>
                </a:solidFill>
                <a:ea typeface="方正粗圆_GBK" pitchFamily="65" charset="-122"/>
                <a:cs typeface="Times New Roman" panose="02020603050405020304" pitchFamily="18" charset="0"/>
              </a:rPr>
              <a:t>2. </a:t>
            </a:r>
            <a:r>
              <a:rPr lang="en-US" altLang="zh-CN" sz="2800" i="1" dirty="0" err="1">
                <a:solidFill>
                  <a:prstClr val="white"/>
                </a:solidFill>
                <a:ea typeface="方正粗圆_GBK" pitchFamily="65" charset="-122"/>
                <a:cs typeface="Times New Roman" panose="02020603050405020304" pitchFamily="18" charset="0"/>
              </a:rPr>
              <a:t>Lập</a:t>
            </a:r>
            <a:r>
              <a:rPr lang="en-US" altLang="zh-CN" sz="2800" i="1" dirty="0">
                <a:solidFill>
                  <a:prstClr val="white"/>
                </a:solidFill>
                <a:ea typeface="方正粗圆_GBK" pitchFamily="65" charset="-122"/>
                <a:cs typeface="Times New Roman" panose="02020603050405020304" pitchFamily="18" charset="0"/>
              </a:rPr>
              <a:t> </a:t>
            </a:r>
            <a:r>
              <a:rPr lang="en-US" altLang="zh-CN" sz="2800" i="1" dirty="0" err="1">
                <a:solidFill>
                  <a:prstClr val="white"/>
                </a:solidFill>
                <a:ea typeface="方正粗圆_GBK" pitchFamily="65" charset="-122"/>
                <a:cs typeface="Times New Roman" panose="02020603050405020304" pitchFamily="18" charset="0"/>
              </a:rPr>
              <a:t>thời</a:t>
            </a:r>
            <a:r>
              <a:rPr lang="en-US" altLang="zh-CN" sz="2800" i="1" dirty="0">
                <a:solidFill>
                  <a:prstClr val="white"/>
                </a:solidFill>
                <a:ea typeface="方正粗圆_GBK" pitchFamily="65" charset="-122"/>
                <a:cs typeface="Times New Roman" panose="02020603050405020304" pitchFamily="18" charset="0"/>
              </a:rPr>
              <a:t> </a:t>
            </a:r>
            <a:r>
              <a:rPr lang="en-US" altLang="zh-CN" sz="2800" i="1" dirty="0" err="1">
                <a:solidFill>
                  <a:prstClr val="white"/>
                </a:solidFill>
                <a:ea typeface="方正粗圆_GBK" pitchFamily="65" charset="-122"/>
                <a:cs typeface="Times New Roman" panose="02020603050405020304" pitchFamily="18" charset="0"/>
              </a:rPr>
              <a:t>gian</a:t>
            </a:r>
            <a:r>
              <a:rPr lang="en-US" altLang="zh-CN" sz="2800" i="1" dirty="0">
                <a:solidFill>
                  <a:prstClr val="white"/>
                </a:solidFill>
                <a:ea typeface="方正粗圆_GBK" pitchFamily="65" charset="-122"/>
                <a:cs typeface="Times New Roman" panose="02020603050405020304" pitchFamily="18" charset="0"/>
              </a:rPr>
              <a:t> </a:t>
            </a:r>
            <a:r>
              <a:rPr lang="en-US" altLang="zh-CN" sz="2800" i="1" dirty="0" err="1">
                <a:solidFill>
                  <a:prstClr val="white"/>
                </a:solidFill>
                <a:ea typeface="方正粗圆_GBK" pitchFamily="65" charset="-122"/>
                <a:cs typeface="Times New Roman" panose="02020603050405020304" pitchFamily="18" charset="0"/>
              </a:rPr>
              <a:t>biểu</a:t>
            </a:r>
            <a:r>
              <a:rPr lang="en-US" altLang="zh-CN" sz="2800" i="1" dirty="0">
                <a:solidFill>
                  <a:prstClr val="white"/>
                </a:solidFill>
                <a:ea typeface="方正粗圆_GBK" pitchFamily="65" charset="-122"/>
                <a:cs typeface="Times New Roman" panose="02020603050405020304" pitchFamily="18" charset="0"/>
              </a:rPr>
              <a:t> </a:t>
            </a:r>
            <a:r>
              <a:rPr lang="en-US" altLang="zh-CN" sz="2800" i="1" dirty="0" err="1">
                <a:solidFill>
                  <a:prstClr val="white"/>
                </a:solidFill>
                <a:ea typeface="方正粗圆_GBK" pitchFamily="65" charset="-122"/>
                <a:cs typeface="Times New Roman" panose="02020603050405020304" pitchFamily="18" charset="0"/>
              </a:rPr>
              <a:t>cho</a:t>
            </a:r>
            <a:r>
              <a:rPr lang="en-US" altLang="zh-CN" sz="2800" i="1" dirty="0">
                <a:solidFill>
                  <a:prstClr val="white"/>
                </a:solidFill>
                <a:ea typeface="方正粗圆_GBK" pitchFamily="65" charset="-122"/>
                <a:cs typeface="Times New Roman" panose="02020603050405020304" pitchFamily="18" charset="0"/>
              </a:rPr>
              <a:t> </a:t>
            </a:r>
            <a:r>
              <a:rPr lang="en-US" altLang="zh-CN" sz="2800" i="1" dirty="0" err="1">
                <a:solidFill>
                  <a:prstClr val="white"/>
                </a:solidFill>
                <a:ea typeface="方正粗圆_GBK" pitchFamily="65" charset="-122"/>
                <a:cs typeface="Times New Roman" panose="02020603050405020304" pitchFamily="18" charset="0"/>
              </a:rPr>
              <a:t>các</a:t>
            </a:r>
            <a:r>
              <a:rPr lang="en-US" altLang="zh-CN" sz="2800" i="1" dirty="0">
                <a:solidFill>
                  <a:prstClr val="white"/>
                </a:solidFill>
                <a:ea typeface="方正粗圆_GBK" pitchFamily="65" charset="-122"/>
                <a:cs typeface="Times New Roman" panose="02020603050405020304" pitchFamily="18" charset="0"/>
              </a:rPr>
              <a:t> </a:t>
            </a:r>
            <a:r>
              <a:rPr lang="en-US" altLang="zh-CN" sz="2800" i="1" dirty="0" err="1">
                <a:solidFill>
                  <a:prstClr val="white"/>
                </a:solidFill>
                <a:ea typeface="方正粗圆_GBK" pitchFamily="65" charset="-122"/>
                <a:cs typeface="Times New Roman" panose="02020603050405020304" pitchFamily="18" charset="0"/>
              </a:rPr>
              <a:t>hoạt</a:t>
            </a:r>
            <a:r>
              <a:rPr lang="en-US" altLang="zh-CN" sz="2800" i="1" dirty="0">
                <a:solidFill>
                  <a:prstClr val="white"/>
                </a:solidFill>
                <a:ea typeface="方正粗圆_GBK" pitchFamily="65" charset="-122"/>
                <a:cs typeface="Times New Roman" panose="02020603050405020304" pitchFamily="18" charset="0"/>
              </a:rPr>
              <a:t> </a:t>
            </a:r>
            <a:r>
              <a:rPr lang="en-US" altLang="zh-CN" sz="2800" i="1" dirty="0" err="1">
                <a:solidFill>
                  <a:prstClr val="white"/>
                </a:solidFill>
                <a:ea typeface="方正粗圆_GBK" pitchFamily="65" charset="-122"/>
                <a:cs typeface="Times New Roman" panose="02020603050405020304" pitchFamily="18" charset="0"/>
              </a:rPr>
              <a:t>động</a:t>
            </a:r>
            <a:r>
              <a:rPr lang="en-US" altLang="zh-CN" sz="2800" i="1" dirty="0">
                <a:solidFill>
                  <a:prstClr val="white"/>
                </a:solidFill>
                <a:ea typeface="方正粗圆_GBK" pitchFamily="65" charset="-122"/>
                <a:cs typeface="Times New Roman" panose="02020603050405020304" pitchFamily="18" charset="0"/>
              </a:rPr>
              <a:t> </a:t>
            </a:r>
            <a:r>
              <a:rPr lang="en-US" altLang="zh-CN" sz="2800" i="1" dirty="0" err="1">
                <a:solidFill>
                  <a:prstClr val="white"/>
                </a:solidFill>
                <a:ea typeface="方正粗圆_GBK" pitchFamily="65" charset="-122"/>
                <a:cs typeface="Times New Roman" panose="02020603050405020304" pitchFamily="18" charset="0"/>
              </a:rPr>
              <a:t>trong</a:t>
            </a:r>
            <a:r>
              <a:rPr lang="en-US" altLang="zh-CN" sz="2800" i="1" dirty="0">
                <a:solidFill>
                  <a:prstClr val="white"/>
                </a:solidFill>
                <a:ea typeface="方正粗圆_GBK" pitchFamily="65" charset="-122"/>
                <a:cs typeface="Times New Roman" panose="02020603050405020304" pitchFamily="18" charset="0"/>
              </a:rPr>
              <a:t> </a:t>
            </a:r>
            <a:r>
              <a:rPr lang="en-US" altLang="zh-CN" sz="2800" i="1" dirty="0" err="1">
                <a:solidFill>
                  <a:prstClr val="white"/>
                </a:solidFill>
                <a:ea typeface="方正粗圆_GBK" pitchFamily="65" charset="-122"/>
                <a:cs typeface="Times New Roman" panose="02020603050405020304" pitchFamily="18" charset="0"/>
              </a:rPr>
              <a:t>tuần</a:t>
            </a:r>
            <a:r>
              <a:rPr lang="en-US" altLang="zh-CN" sz="2800" i="1" dirty="0">
                <a:solidFill>
                  <a:prstClr val="white"/>
                </a:solidFill>
                <a:ea typeface="方正粗圆_GBK" pitchFamily="65" charset="-122"/>
                <a:cs typeface="Times New Roman" panose="02020603050405020304" pitchFamily="18" charset="0"/>
              </a:rPr>
              <a:t> </a:t>
            </a:r>
            <a:r>
              <a:rPr lang="en-US" altLang="zh-CN" sz="2800" i="1" dirty="0" err="1">
                <a:solidFill>
                  <a:prstClr val="white"/>
                </a:solidFill>
                <a:ea typeface="方正粗圆_GBK" pitchFamily="65" charset="-122"/>
                <a:cs typeface="Times New Roman" panose="02020603050405020304" pitchFamily="18" charset="0"/>
              </a:rPr>
              <a:t>theo</a:t>
            </a:r>
            <a:r>
              <a:rPr lang="en-US" altLang="zh-CN" sz="2800" i="1" dirty="0">
                <a:solidFill>
                  <a:prstClr val="white"/>
                </a:solidFill>
                <a:ea typeface="方正粗圆_GBK" pitchFamily="65" charset="-122"/>
                <a:cs typeface="Times New Roman" panose="02020603050405020304" pitchFamily="18" charset="0"/>
              </a:rPr>
              <a:t> </a:t>
            </a:r>
            <a:r>
              <a:rPr lang="en-US" altLang="zh-CN" sz="2800" i="1" dirty="0" err="1">
                <a:solidFill>
                  <a:prstClr val="white"/>
                </a:solidFill>
                <a:ea typeface="方正粗圆_GBK" pitchFamily="65" charset="-122"/>
                <a:cs typeface="Times New Roman" panose="02020603050405020304" pitchFamily="18" charset="0"/>
              </a:rPr>
              <a:t>mẫu</a:t>
            </a:r>
            <a:r>
              <a:rPr lang="en-US" altLang="zh-CN" sz="2800" i="1" dirty="0">
                <a:solidFill>
                  <a:prstClr val="white"/>
                </a:solidFill>
                <a:ea typeface="方正粗圆_GBK" pitchFamily="65" charset="-122"/>
                <a:cs typeface="Times New Roman" panose="02020603050405020304" pitchFamily="18" charset="0"/>
              </a:rPr>
              <a:t> </a:t>
            </a:r>
            <a:endParaRPr kumimoji="0" lang="en-US" altLang="zh-CN" sz="2800" b="0" i="1" u="none" strike="noStrike" kern="1200" cap="none" spc="0" normalizeH="0" baseline="0" noProof="0" dirty="0">
              <a:ln>
                <a:noFill/>
              </a:ln>
              <a:solidFill>
                <a:prstClr val="white"/>
              </a:solidFill>
              <a:effectLst/>
              <a:uLnTx/>
              <a:uFillTx/>
              <a:latin typeface="Calibri" panose="020F0502020204030204"/>
              <a:ea typeface="方正粗圆_GBK" pitchFamily="65" charset="-122"/>
              <a:cs typeface="Times New Roman" panose="02020603050405020304" pitchFamily="18" charset="0"/>
            </a:endParaRPr>
          </a:p>
        </p:txBody>
      </p:sp>
      <p:graphicFrame>
        <p:nvGraphicFramePr>
          <p:cNvPr id="5" name="Table 6">
            <a:extLst>
              <a:ext uri="{FF2B5EF4-FFF2-40B4-BE49-F238E27FC236}">
                <a16:creationId xmlns:a16="http://schemas.microsoft.com/office/drawing/2014/main" id="{F6D414D2-A531-44C7-A31C-37EA90DA6BB5}"/>
              </a:ext>
            </a:extLst>
          </p:cNvPr>
          <p:cNvGraphicFramePr>
            <a:graphicFrameLocks noGrp="1"/>
          </p:cNvGraphicFramePr>
          <p:nvPr>
            <p:extLst>
              <p:ext uri="{D42A27DB-BD31-4B8C-83A1-F6EECF244321}">
                <p14:modId xmlns:p14="http://schemas.microsoft.com/office/powerpoint/2010/main" val="4294197735"/>
              </p:ext>
            </p:extLst>
          </p:nvPr>
        </p:nvGraphicFramePr>
        <p:xfrm>
          <a:off x="549350" y="2717385"/>
          <a:ext cx="11367992" cy="2689383"/>
        </p:xfrm>
        <a:graphic>
          <a:graphicData uri="http://schemas.openxmlformats.org/drawingml/2006/table">
            <a:tbl>
              <a:tblPr firstRow="1" bandRow="1">
                <a:tableStyleId>{073A0DAA-6AF3-43AB-8588-CEC1D06C72B9}</a:tableStyleId>
              </a:tblPr>
              <a:tblGrid>
                <a:gridCol w="1420999">
                  <a:extLst>
                    <a:ext uri="{9D8B030D-6E8A-4147-A177-3AD203B41FA5}">
                      <a16:colId xmlns:a16="http://schemas.microsoft.com/office/drawing/2014/main" val="2791495758"/>
                    </a:ext>
                  </a:extLst>
                </a:gridCol>
                <a:gridCol w="1420999">
                  <a:extLst>
                    <a:ext uri="{9D8B030D-6E8A-4147-A177-3AD203B41FA5}">
                      <a16:colId xmlns:a16="http://schemas.microsoft.com/office/drawing/2014/main" val="2996268019"/>
                    </a:ext>
                  </a:extLst>
                </a:gridCol>
                <a:gridCol w="1420999">
                  <a:extLst>
                    <a:ext uri="{9D8B030D-6E8A-4147-A177-3AD203B41FA5}">
                      <a16:colId xmlns:a16="http://schemas.microsoft.com/office/drawing/2014/main" val="2853974405"/>
                    </a:ext>
                  </a:extLst>
                </a:gridCol>
                <a:gridCol w="1420999">
                  <a:extLst>
                    <a:ext uri="{9D8B030D-6E8A-4147-A177-3AD203B41FA5}">
                      <a16:colId xmlns:a16="http://schemas.microsoft.com/office/drawing/2014/main" val="3168024284"/>
                    </a:ext>
                  </a:extLst>
                </a:gridCol>
                <a:gridCol w="1659301">
                  <a:extLst>
                    <a:ext uri="{9D8B030D-6E8A-4147-A177-3AD203B41FA5}">
                      <a16:colId xmlns:a16="http://schemas.microsoft.com/office/drawing/2014/main" val="3821155512"/>
                    </a:ext>
                  </a:extLst>
                </a:gridCol>
                <a:gridCol w="1182697">
                  <a:extLst>
                    <a:ext uri="{9D8B030D-6E8A-4147-A177-3AD203B41FA5}">
                      <a16:colId xmlns:a16="http://schemas.microsoft.com/office/drawing/2014/main" val="3009647356"/>
                    </a:ext>
                  </a:extLst>
                </a:gridCol>
                <a:gridCol w="1420999">
                  <a:extLst>
                    <a:ext uri="{9D8B030D-6E8A-4147-A177-3AD203B41FA5}">
                      <a16:colId xmlns:a16="http://schemas.microsoft.com/office/drawing/2014/main" val="188194985"/>
                    </a:ext>
                  </a:extLst>
                </a:gridCol>
                <a:gridCol w="1420999">
                  <a:extLst>
                    <a:ext uri="{9D8B030D-6E8A-4147-A177-3AD203B41FA5}">
                      <a16:colId xmlns:a16="http://schemas.microsoft.com/office/drawing/2014/main" val="1563498013"/>
                    </a:ext>
                  </a:extLst>
                </a:gridCol>
              </a:tblGrid>
              <a:tr h="789544">
                <a:tc>
                  <a:txBody>
                    <a:bodyPr/>
                    <a:lstStyle/>
                    <a:p>
                      <a:r>
                        <a:rPr lang="en-US" sz="2400" dirty="0" err="1"/>
                        <a:t>Thời</a:t>
                      </a:r>
                      <a:r>
                        <a:rPr lang="en-US" sz="2400" dirty="0"/>
                        <a:t> </a:t>
                      </a:r>
                      <a:r>
                        <a:rPr lang="en-US" sz="2400" dirty="0" err="1"/>
                        <a:t>gian</a:t>
                      </a:r>
                      <a:endParaRPr lang="en-US" sz="2400" dirty="0"/>
                    </a:p>
                  </a:txBody>
                  <a:tcPr/>
                </a:tc>
                <a:tc>
                  <a:txBody>
                    <a:bodyPr/>
                    <a:lstStyle/>
                    <a:p>
                      <a:r>
                        <a:rPr lang="en-US" sz="2400" dirty="0" err="1"/>
                        <a:t>Thứ</a:t>
                      </a:r>
                      <a:r>
                        <a:rPr lang="en-US" sz="2400" dirty="0"/>
                        <a:t> </a:t>
                      </a:r>
                      <a:r>
                        <a:rPr lang="en-US" sz="2400" dirty="0" err="1"/>
                        <a:t>hai</a:t>
                      </a:r>
                      <a:endParaRPr lang="en-US" sz="2400" dirty="0"/>
                    </a:p>
                  </a:txBody>
                  <a:tcPr/>
                </a:tc>
                <a:tc>
                  <a:txBody>
                    <a:bodyPr/>
                    <a:lstStyle/>
                    <a:p>
                      <a:r>
                        <a:rPr lang="en-US" sz="2400" dirty="0" err="1"/>
                        <a:t>Thứ</a:t>
                      </a:r>
                      <a:r>
                        <a:rPr lang="en-US" sz="2400" dirty="0"/>
                        <a:t> </a:t>
                      </a:r>
                      <a:r>
                        <a:rPr lang="en-US" sz="2400" dirty="0" err="1"/>
                        <a:t>ba</a:t>
                      </a:r>
                      <a:endParaRPr lang="en-US" sz="2400" dirty="0"/>
                    </a:p>
                  </a:txBody>
                  <a:tcPr/>
                </a:tc>
                <a:tc>
                  <a:txBody>
                    <a:bodyPr/>
                    <a:lstStyle/>
                    <a:p>
                      <a:r>
                        <a:rPr lang="en-US" sz="2400" dirty="0" err="1"/>
                        <a:t>Thứ</a:t>
                      </a:r>
                      <a:r>
                        <a:rPr lang="en-US" sz="2400" dirty="0"/>
                        <a:t> </a:t>
                      </a:r>
                      <a:r>
                        <a:rPr lang="en-US" sz="2400" dirty="0" err="1"/>
                        <a:t>tư</a:t>
                      </a:r>
                      <a:endParaRPr lang="en-US" sz="2400" dirty="0"/>
                    </a:p>
                  </a:txBody>
                  <a:tcPr/>
                </a:tc>
                <a:tc>
                  <a:txBody>
                    <a:bodyPr/>
                    <a:lstStyle/>
                    <a:p>
                      <a:r>
                        <a:rPr lang="en-US" sz="2400" dirty="0" err="1"/>
                        <a:t>Thứ</a:t>
                      </a:r>
                      <a:r>
                        <a:rPr lang="en-US" sz="2400" dirty="0"/>
                        <a:t> </a:t>
                      </a:r>
                      <a:r>
                        <a:rPr lang="en-US" sz="2400" dirty="0" err="1"/>
                        <a:t>năm</a:t>
                      </a:r>
                      <a:endParaRPr lang="en-US" sz="2400" dirty="0"/>
                    </a:p>
                  </a:txBody>
                  <a:tcPr/>
                </a:tc>
                <a:tc>
                  <a:txBody>
                    <a:bodyPr/>
                    <a:lstStyle/>
                    <a:p>
                      <a:r>
                        <a:rPr lang="en-US" sz="2400" dirty="0" err="1"/>
                        <a:t>Thứ</a:t>
                      </a:r>
                      <a:r>
                        <a:rPr lang="en-US" sz="2400" dirty="0"/>
                        <a:t> </a:t>
                      </a:r>
                      <a:r>
                        <a:rPr lang="en-US" sz="2400" dirty="0" err="1"/>
                        <a:t>sáu</a:t>
                      </a:r>
                      <a:endParaRPr lang="en-US" sz="2400" dirty="0"/>
                    </a:p>
                  </a:txBody>
                  <a:tcPr/>
                </a:tc>
                <a:tc>
                  <a:txBody>
                    <a:bodyPr/>
                    <a:lstStyle/>
                    <a:p>
                      <a:r>
                        <a:rPr lang="en-US" sz="2400" dirty="0" err="1"/>
                        <a:t>Thứ</a:t>
                      </a:r>
                      <a:r>
                        <a:rPr lang="en-US" sz="2400" dirty="0"/>
                        <a:t> </a:t>
                      </a:r>
                      <a:r>
                        <a:rPr lang="en-US" sz="2400" dirty="0" err="1"/>
                        <a:t>bảy</a:t>
                      </a:r>
                      <a:endParaRPr lang="en-US" sz="2400" dirty="0"/>
                    </a:p>
                  </a:txBody>
                  <a:tcPr/>
                </a:tc>
                <a:tc>
                  <a:txBody>
                    <a:bodyPr/>
                    <a:lstStyle/>
                    <a:p>
                      <a:r>
                        <a:rPr lang="en-US" sz="2400" dirty="0" err="1"/>
                        <a:t>Chủ</a:t>
                      </a:r>
                      <a:r>
                        <a:rPr lang="en-US" sz="2400" dirty="0"/>
                        <a:t> </a:t>
                      </a:r>
                      <a:r>
                        <a:rPr lang="en-US" sz="2400" dirty="0" err="1"/>
                        <a:t>nhật</a:t>
                      </a:r>
                      <a:endParaRPr lang="en-US" sz="2400" dirty="0"/>
                    </a:p>
                  </a:txBody>
                  <a:tcPr/>
                </a:tc>
                <a:extLst>
                  <a:ext uri="{0D108BD9-81ED-4DB2-BD59-A6C34878D82A}">
                    <a16:rowId xmlns:a16="http://schemas.microsoft.com/office/drawing/2014/main" val="435868677"/>
                  </a:ext>
                </a:extLst>
              </a:tr>
              <a:tr h="622141">
                <a:tc>
                  <a:txBody>
                    <a:bodyPr/>
                    <a:lstStyle/>
                    <a:p>
                      <a:r>
                        <a:rPr lang="en-US" sz="2400" dirty="0" err="1"/>
                        <a:t>Sáng</a:t>
                      </a:r>
                      <a:endParaRPr lang="en-US" sz="2400" dirty="0"/>
                    </a:p>
                  </a:txBody>
                  <a:tcPr/>
                </a:tc>
                <a:tc>
                  <a:txBody>
                    <a:bodyPr/>
                    <a:lstStyle/>
                    <a:p>
                      <a:endParaRPr lang="en-US" sz="2400" dirty="0"/>
                    </a:p>
                  </a:txBody>
                  <a:tcPr/>
                </a:tc>
                <a:tc>
                  <a:txBody>
                    <a:bodyPr/>
                    <a:lstStyle/>
                    <a:p>
                      <a:endParaRPr lang="en-US" sz="2400"/>
                    </a:p>
                  </a:txBody>
                  <a:tcPr/>
                </a:tc>
                <a:tc>
                  <a:txBody>
                    <a:bodyPr/>
                    <a:lstStyle/>
                    <a:p>
                      <a:endParaRPr lang="en-US" sz="2400"/>
                    </a:p>
                  </a:txBody>
                  <a:tcPr/>
                </a:tc>
                <a:tc>
                  <a:txBody>
                    <a:bodyPr/>
                    <a:lstStyle/>
                    <a:p>
                      <a:endParaRPr lang="en-US" sz="2400"/>
                    </a:p>
                  </a:txBody>
                  <a:tcPr/>
                </a:tc>
                <a:tc>
                  <a:txBody>
                    <a:bodyPr/>
                    <a:lstStyle/>
                    <a:p>
                      <a:endParaRPr lang="en-US" sz="2400"/>
                    </a:p>
                  </a:txBody>
                  <a:tcPr/>
                </a:tc>
                <a:tc>
                  <a:txBody>
                    <a:bodyPr/>
                    <a:lstStyle/>
                    <a:p>
                      <a:endParaRPr lang="en-US" sz="2400"/>
                    </a:p>
                  </a:txBody>
                  <a:tcPr/>
                </a:tc>
                <a:tc>
                  <a:txBody>
                    <a:bodyPr/>
                    <a:lstStyle/>
                    <a:p>
                      <a:endParaRPr lang="en-US" sz="2400"/>
                    </a:p>
                  </a:txBody>
                  <a:tcPr/>
                </a:tc>
                <a:extLst>
                  <a:ext uri="{0D108BD9-81ED-4DB2-BD59-A6C34878D82A}">
                    <a16:rowId xmlns:a16="http://schemas.microsoft.com/office/drawing/2014/main" val="3525514179"/>
                  </a:ext>
                </a:extLst>
              </a:tr>
              <a:tr h="622141">
                <a:tc>
                  <a:txBody>
                    <a:bodyPr/>
                    <a:lstStyle/>
                    <a:p>
                      <a:r>
                        <a:rPr lang="en-US" sz="2400" dirty="0" err="1"/>
                        <a:t>Chiều</a:t>
                      </a:r>
                      <a:endParaRPr lang="en-US" sz="2400" dirty="0"/>
                    </a:p>
                  </a:txBody>
                  <a:tcPr/>
                </a:tc>
                <a:tc>
                  <a:txBody>
                    <a:bodyPr/>
                    <a:lstStyle/>
                    <a:p>
                      <a:endParaRPr lang="en-US" sz="2400"/>
                    </a:p>
                  </a:txBody>
                  <a:tcPr/>
                </a:tc>
                <a:tc>
                  <a:txBody>
                    <a:bodyPr/>
                    <a:lstStyle/>
                    <a:p>
                      <a:endParaRPr lang="en-US" sz="2400"/>
                    </a:p>
                  </a:txBody>
                  <a:tcPr/>
                </a:tc>
                <a:tc>
                  <a:txBody>
                    <a:bodyPr/>
                    <a:lstStyle/>
                    <a:p>
                      <a:endParaRPr lang="en-US" sz="2400"/>
                    </a:p>
                  </a:txBody>
                  <a:tcPr/>
                </a:tc>
                <a:tc>
                  <a:txBody>
                    <a:bodyPr/>
                    <a:lstStyle/>
                    <a:p>
                      <a:endParaRPr lang="en-US" sz="2400"/>
                    </a:p>
                  </a:txBody>
                  <a:tcPr/>
                </a:tc>
                <a:tc>
                  <a:txBody>
                    <a:bodyPr/>
                    <a:lstStyle/>
                    <a:p>
                      <a:endParaRPr lang="en-US" sz="2400"/>
                    </a:p>
                  </a:txBody>
                  <a:tcPr/>
                </a:tc>
                <a:tc>
                  <a:txBody>
                    <a:bodyPr/>
                    <a:lstStyle/>
                    <a:p>
                      <a:endParaRPr lang="en-US" sz="2400"/>
                    </a:p>
                  </a:txBody>
                  <a:tcPr/>
                </a:tc>
                <a:tc>
                  <a:txBody>
                    <a:bodyPr/>
                    <a:lstStyle/>
                    <a:p>
                      <a:endParaRPr lang="en-US" sz="2400"/>
                    </a:p>
                  </a:txBody>
                  <a:tcPr/>
                </a:tc>
                <a:extLst>
                  <a:ext uri="{0D108BD9-81ED-4DB2-BD59-A6C34878D82A}">
                    <a16:rowId xmlns:a16="http://schemas.microsoft.com/office/drawing/2014/main" val="719639935"/>
                  </a:ext>
                </a:extLst>
              </a:tr>
              <a:tr h="622141">
                <a:tc>
                  <a:txBody>
                    <a:bodyPr/>
                    <a:lstStyle/>
                    <a:p>
                      <a:r>
                        <a:rPr lang="en-US" sz="2400" dirty="0" err="1"/>
                        <a:t>Tối</a:t>
                      </a:r>
                      <a:endParaRPr lang="en-US" sz="2400" dirty="0"/>
                    </a:p>
                  </a:txBody>
                  <a:tcPr/>
                </a:tc>
                <a:tc>
                  <a:txBody>
                    <a:bodyPr/>
                    <a:lstStyle/>
                    <a:p>
                      <a:endParaRPr lang="en-US" sz="2400"/>
                    </a:p>
                  </a:txBody>
                  <a:tcPr/>
                </a:tc>
                <a:tc>
                  <a:txBody>
                    <a:bodyPr/>
                    <a:lstStyle/>
                    <a:p>
                      <a:endParaRPr lang="en-US" sz="2400"/>
                    </a:p>
                  </a:txBody>
                  <a:tcPr/>
                </a:tc>
                <a:tc>
                  <a:txBody>
                    <a:bodyPr/>
                    <a:lstStyle/>
                    <a:p>
                      <a:endParaRPr lang="en-US" sz="2400"/>
                    </a:p>
                  </a:txBody>
                  <a:tcPr/>
                </a:tc>
                <a:tc>
                  <a:txBody>
                    <a:bodyPr/>
                    <a:lstStyle/>
                    <a:p>
                      <a:endParaRPr lang="en-US" sz="2400"/>
                    </a:p>
                  </a:txBody>
                  <a:tcPr/>
                </a:tc>
                <a:tc>
                  <a:txBody>
                    <a:bodyPr/>
                    <a:lstStyle/>
                    <a:p>
                      <a:endParaRPr lang="en-US" sz="2400"/>
                    </a:p>
                  </a:txBody>
                  <a:tcPr/>
                </a:tc>
                <a:tc>
                  <a:txBody>
                    <a:bodyPr/>
                    <a:lstStyle/>
                    <a:p>
                      <a:endParaRPr lang="en-US" sz="2400"/>
                    </a:p>
                  </a:txBody>
                  <a:tcPr/>
                </a:tc>
                <a:tc>
                  <a:txBody>
                    <a:bodyPr/>
                    <a:lstStyle/>
                    <a:p>
                      <a:endParaRPr lang="en-US" sz="2400" dirty="0"/>
                    </a:p>
                  </a:txBody>
                  <a:tcPr/>
                </a:tc>
                <a:extLst>
                  <a:ext uri="{0D108BD9-81ED-4DB2-BD59-A6C34878D82A}">
                    <a16:rowId xmlns:a16="http://schemas.microsoft.com/office/drawing/2014/main" val="2721534581"/>
                  </a:ext>
                </a:extLst>
              </a:tr>
            </a:tbl>
          </a:graphicData>
        </a:graphic>
      </p:graphicFrame>
    </p:spTree>
    <p:extLst>
      <p:ext uri="{BB962C8B-B14F-4D97-AF65-F5344CB8AC3E}">
        <p14:creationId xmlns:p14="http://schemas.microsoft.com/office/powerpoint/2010/main" val="29066751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9"/>
                                        </p:tgtEl>
                                        <p:attrNameLst>
                                          <p:attrName>style.visibility</p:attrName>
                                        </p:attrNameLst>
                                      </p:cBhvr>
                                      <p:to>
                                        <p:strVal val="visible"/>
                                      </p:to>
                                    </p:set>
                                    <p:anim by="(-#ppt_w*2)" calcmode="lin" valueType="num">
                                      <p:cBhvr rctx="PPT">
                                        <p:cTn id="7" dur="375" autoRev="1" fill="hold">
                                          <p:stCondLst>
                                            <p:cond delay="0"/>
                                          </p:stCondLst>
                                        </p:cTn>
                                        <p:tgtEl>
                                          <p:spTgt spid="9"/>
                                        </p:tgtEl>
                                        <p:attrNameLst>
                                          <p:attrName>ppt_w</p:attrName>
                                        </p:attrNameLst>
                                      </p:cBhvr>
                                    </p:anim>
                                    <p:anim by="(#ppt_w*0.50)" calcmode="lin" valueType="num">
                                      <p:cBhvr>
                                        <p:cTn id="8" dur="375" decel="50000" autoRev="1" fill="hold">
                                          <p:stCondLst>
                                            <p:cond delay="0"/>
                                          </p:stCondLst>
                                        </p:cTn>
                                        <p:tgtEl>
                                          <p:spTgt spid="9"/>
                                        </p:tgtEl>
                                        <p:attrNameLst>
                                          <p:attrName>ppt_x</p:attrName>
                                        </p:attrNameLst>
                                      </p:cBhvr>
                                    </p:anim>
                                    <p:anim from="(-#ppt_h/2)" to="(#ppt_y)" calcmode="lin" valueType="num">
                                      <p:cBhvr>
                                        <p:cTn id="9" dur="750" fill="hold">
                                          <p:stCondLst>
                                            <p:cond delay="0"/>
                                          </p:stCondLst>
                                        </p:cTn>
                                        <p:tgtEl>
                                          <p:spTgt spid="9"/>
                                        </p:tgtEl>
                                        <p:attrNameLst>
                                          <p:attrName>ppt_y</p:attrName>
                                        </p:attrNameLst>
                                      </p:cBhvr>
                                    </p:anim>
                                    <p:animRot by="21600000">
                                      <p:cBhvr>
                                        <p:cTn id="10" dur="750" fill="hold">
                                          <p:stCondLst>
                                            <p:cond delay="0"/>
                                          </p:stCondLst>
                                        </p:cTn>
                                        <p:tgtEl>
                                          <p:spTgt spid="9"/>
                                        </p:tgtEl>
                                        <p:attrNameLst>
                                          <p:attrName>r</p:attrName>
                                        </p:attrNameLst>
                                      </p:cBhvr>
                                    </p:animRot>
                                  </p:childTnLst>
                                </p:cTn>
                              </p:par>
                            </p:childTnLst>
                          </p:cTn>
                        </p:par>
                        <p:par>
                          <p:cTn id="11" fill="hold">
                            <p:stCondLst>
                              <p:cond delay="2100"/>
                            </p:stCondLst>
                            <p:childTnLst>
                              <p:par>
                                <p:cTn id="12" presetID="16" presetClass="entr" presetSubtype="21"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childTnLst>
                          </p:cTn>
                        </p:par>
                        <p:par>
                          <p:cTn id="15" fill="hold">
                            <p:stCondLst>
                              <p:cond delay="2600"/>
                            </p:stCondLst>
                            <p:childTnLst>
                              <p:par>
                                <p:cTn id="16" presetID="16" presetClass="entr" presetSubtype="21"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pattFill prst="pct50">
          <a:fgClr>
            <a:schemeClr val="accent5">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5918552-9497-F4CE-C2D7-E923907866FD}"/>
              </a:ext>
            </a:extLst>
          </p:cNvPr>
          <p:cNvSpPr>
            <a:spLocks noGrp="1"/>
          </p:cNvSpPr>
          <p:nvPr>
            <p:ph type="title"/>
          </p:nvPr>
        </p:nvSpPr>
        <p:spPr/>
        <p:txBody>
          <a:bodyPr/>
          <a:lstStyle/>
          <a:p>
            <a:pPr algn="ctr"/>
            <a:endParaRPr lang="en-US" sz="4800">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9CDEED1B-4197-35A2-FB07-E61A3514E2E0}"/>
              </a:ext>
            </a:extLst>
          </p:cNvPr>
          <p:cNvSpPr txBox="1"/>
          <p:nvPr/>
        </p:nvSpPr>
        <p:spPr>
          <a:xfrm>
            <a:off x="1503680" y="248585"/>
            <a:ext cx="9151705"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36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anose="02040503050406030204" pitchFamily="18" charset="0"/>
                <a:ea typeface="Cambria" panose="02040503050406030204" pitchFamily="18" charset="0"/>
              </a:rPr>
              <a:t>Xây</a:t>
            </a:r>
            <a:r>
              <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anose="02040503050406030204" pitchFamily="18" charset="0"/>
                <a:ea typeface="Cambria" panose="02040503050406030204" pitchFamily="18" charset="0"/>
              </a:rPr>
              <a:t> </a:t>
            </a:r>
            <a:r>
              <a:rPr lang="en-US" sz="36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anose="02040503050406030204" pitchFamily="18" charset="0"/>
                <a:ea typeface="Cambria" panose="02040503050406030204" pitchFamily="18" charset="0"/>
              </a:rPr>
              <a:t>dựng</a:t>
            </a:r>
            <a:r>
              <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anose="02040503050406030204" pitchFamily="18" charset="0"/>
                <a:ea typeface="Cambria" panose="02040503050406030204" pitchFamily="18" charset="0"/>
              </a:rPr>
              <a:t> </a:t>
            </a:r>
            <a:r>
              <a:rPr lang="en-US" sz="36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anose="02040503050406030204" pitchFamily="18" charset="0"/>
                <a:ea typeface="Cambria" panose="02040503050406030204" pitchFamily="18" charset="0"/>
              </a:rPr>
              <a:t>thời</a:t>
            </a:r>
            <a:r>
              <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anose="02040503050406030204" pitchFamily="18" charset="0"/>
                <a:ea typeface="Cambria" panose="02040503050406030204" pitchFamily="18" charset="0"/>
              </a:rPr>
              <a:t> </a:t>
            </a:r>
            <a:r>
              <a:rPr lang="en-US" sz="36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anose="02040503050406030204" pitchFamily="18" charset="0"/>
                <a:ea typeface="Cambria" panose="02040503050406030204" pitchFamily="18" charset="0"/>
              </a:rPr>
              <a:t>gian</a:t>
            </a:r>
            <a:r>
              <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anose="02040503050406030204" pitchFamily="18" charset="0"/>
                <a:ea typeface="Cambria" panose="02040503050406030204" pitchFamily="18" charset="0"/>
              </a:rPr>
              <a:t> </a:t>
            </a:r>
            <a:r>
              <a:rPr lang="en-US" sz="36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anose="02040503050406030204" pitchFamily="18" charset="0"/>
                <a:ea typeface="Cambria" panose="02040503050406030204" pitchFamily="18" charset="0"/>
              </a:rPr>
              <a:t>biểu</a:t>
            </a:r>
            <a:r>
              <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anose="02040503050406030204" pitchFamily="18" charset="0"/>
                <a:ea typeface="Cambria" panose="02040503050406030204" pitchFamily="18" charset="0"/>
              </a:rPr>
              <a:t> </a:t>
            </a:r>
            <a:r>
              <a:rPr lang="en-US" sz="36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anose="02040503050406030204" pitchFamily="18" charset="0"/>
                <a:ea typeface="Cambria" panose="02040503050406030204" pitchFamily="18" charset="0"/>
              </a:rPr>
              <a:t>cho</a:t>
            </a:r>
            <a:r>
              <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anose="02040503050406030204" pitchFamily="18" charset="0"/>
                <a:ea typeface="Cambria" panose="02040503050406030204" pitchFamily="18" charset="0"/>
              </a:rPr>
              <a:t> </a:t>
            </a:r>
            <a:r>
              <a:rPr lang="en-US" sz="36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anose="02040503050406030204" pitchFamily="18" charset="0"/>
                <a:ea typeface="Cambria" panose="02040503050406030204" pitchFamily="18" charset="0"/>
              </a:rPr>
              <a:t>một</a:t>
            </a:r>
            <a:r>
              <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anose="02040503050406030204" pitchFamily="18" charset="0"/>
                <a:ea typeface="Cambria" panose="02040503050406030204" pitchFamily="18" charset="0"/>
              </a:rPr>
              <a:t> </a:t>
            </a:r>
            <a:r>
              <a:rPr lang="en-US" sz="36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anose="02040503050406030204" pitchFamily="18" charset="0"/>
                <a:ea typeface="Cambria" panose="02040503050406030204" pitchFamily="18" charset="0"/>
              </a:rPr>
              <a:t>ngày</a:t>
            </a:r>
            <a:endPar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anose="02040503050406030204" pitchFamily="18" charset="0"/>
              <a:ea typeface="Cambria" panose="02040503050406030204" pitchFamily="18" charset="0"/>
            </a:endParaRPr>
          </a:p>
        </p:txBody>
      </p:sp>
      <p:pic>
        <p:nvPicPr>
          <p:cNvPr id="8" name="Hình ảnh 8">
            <a:extLst>
              <a:ext uri="{FF2B5EF4-FFF2-40B4-BE49-F238E27FC236}">
                <a16:creationId xmlns:a16="http://schemas.microsoft.com/office/drawing/2014/main" id="{A94CF5C0-990E-DE90-D0D0-FD307C641BCD}"/>
              </a:ext>
            </a:extLst>
          </p:cNvPr>
          <p:cNvPicPr>
            <a:picLocks noChangeAspect="1"/>
          </p:cNvPicPr>
          <p:nvPr/>
        </p:nvPicPr>
        <p:blipFill>
          <a:blip r:embed="rId3"/>
          <a:stretch>
            <a:fillRect/>
          </a:stretch>
        </p:blipFill>
        <p:spPr>
          <a:xfrm>
            <a:off x="1883231" y="1373522"/>
            <a:ext cx="7968342" cy="5240522"/>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custDataLst>
      <p:tags r:id="rId1"/>
    </p:custDataLst>
    <p:extLst>
      <p:ext uri="{BB962C8B-B14F-4D97-AF65-F5344CB8AC3E}">
        <p14:creationId xmlns:p14="http://schemas.microsoft.com/office/powerpoint/2010/main" val="2627193382"/>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B62F3B9-C78F-4098-8D35-FB49C2B2FD8E}"/>
              </a:ext>
            </a:extLst>
          </p:cNvPr>
          <p:cNvPicPr>
            <a:picLocks noChangeAspect="1"/>
          </p:cNvPicPr>
          <p:nvPr/>
        </p:nvPicPr>
        <p:blipFill>
          <a:blip r:embed="rId2"/>
          <a:stretch>
            <a:fillRect/>
          </a:stretch>
        </p:blipFill>
        <p:spPr>
          <a:xfrm>
            <a:off x="-23814" y="0"/>
            <a:ext cx="12215813" cy="6858000"/>
          </a:xfrm>
          <a:prstGeom prst="rect">
            <a:avLst/>
          </a:prstGeom>
        </p:spPr>
      </p:pic>
      <p:pic>
        <p:nvPicPr>
          <p:cNvPr id="3" name="Picture 2">
            <a:extLst>
              <a:ext uri="{FF2B5EF4-FFF2-40B4-BE49-F238E27FC236}">
                <a16:creationId xmlns:a16="http://schemas.microsoft.com/office/drawing/2014/main" id="{9D038CE0-6875-466E-B5CD-77C95F6DE8D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91116" y="262758"/>
            <a:ext cx="10770782" cy="6361561"/>
          </a:xfrm>
          <a:prstGeom prst="rect">
            <a:avLst/>
          </a:prstGeom>
        </p:spPr>
      </p:pic>
      <p:pic>
        <p:nvPicPr>
          <p:cNvPr id="4" name="Picture 3">
            <a:extLst>
              <a:ext uri="{FF2B5EF4-FFF2-40B4-BE49-F238E27FC236}">
                <a16:creationId xmlns:a16="http://schemas.microsoft.com/office/drawing/2014/main" id="{3D8CA188-944A-4935-8354-04BDCAF46FC6}"/>
              </a:ext>
            </a:extLst>
          </p:cNvPr>
          <p:cNvPicPr>
            <a:picLocks noChangeAspect="1"/>
          </p:cNvPicPr>
          <p:nvPr/>
        </p:nvPicPr>
        <p:blipFill>
          <a:blip r:embed="rId4"/>
          <a:stretch>
            <a:fillRect/>
          </a:stretch>
        </p:blipFill>
        <p:spPr>
          <a:xfrm>
            <a:off x="9967028" y="3612592"/>
            <a:ext cx="2209800" cy="3192246"/>
          </a:xfrm>
          <a:prstGeom prst="rect">
            <a:avLst/>
          </a:prstGeom>
        </p:spPr>
      </p:pic>
      <p:pic>
        <p:nvPicPr>
          <p:cNvPr id="9" name="Picture 8">
            <a:extLst>
              <a:ext uri="{FF2B5EF4-FFF2-40B4-BE49-F238E27FC236}">
                <a16:creationId xmlns:a16="http://schemas.microsoft.com/office/drawing/2014/main" id="{7514CF72-8B80-40B9-8572-EC8D48EFD60E}"/>
              </a:ext>
            </a:extLst>
          </p:cNvPr>
          <p:cNvPicPr>
            <a:picLocks noChangeAspect="1"/>
          </p:cNvPicPr>
          <p:nvPr/>
        </p:nvPicPr>
        <p:blipFill>
          <a:blip r:embed="rId5"/>
          <a:stretch>
            <a:fillRect/>
          </a:stretch>
        </p:blipFill>
        <p:spPr>
          <a:xfrm>
            <a:off x="2596055" y="1891862"/>
            <a:ext cx="6922068" cy="4476629"/>
          </a:xfrm>
          <a:prstGeom prst="rect">
            <a:avLst/>
          </a:prstGeom>
        </p:spPr>
      </p:pic>
      <p:pic>
        <p:nvPicPr>
          <p:cNvPr id="12" name="Picture 11">
            <a:extLst>
              <a:ext uri="{FF2B5EF4-FFF2-40B4-BE49-F238E27FC236}">
                <a16:creationId xmlns:a16="http://schemas.microsoft.com/office/drawing/2014/main" id="{E3F9F95D-4A7D-45C3-AA7B-B4095C4A8CF4}"/>
              </a:ext>
            </a:extLst>
          </p:cNvPr>
          <p:cNvPicPr>
            <a:picLocks noChangeAspect="1"/>
          </p:cNvPicPr>
          <p:nvPr/>
        </p:nvPicPr>
        <p:blipFill>
          <a:blip r:embed="rId6"/>
          <a:stretch>
            <a:fillRect/>
          </a:stretch>
        </p:blipFill>
        <p:spPr>
          <a:xfrm>
            <a:off x="981423" y="489509"/>
            <a:ext cx="4185467" cy="1297250"/>
          </a:xfrm>
          <a:prstGeom prst="rect">
            <a:avLst/>
          </a:prstGeom>
        </p:spPr>
      </p:pic>
      <p:sp>
        <p:nvSpPr>
          <p:cNvPr id="13" name="Oval 12">
            <a:extLst>
              <a:ext uri="{FF2B5EF4-FFF2-40B4-BE49-F238E27FC236}">
                <a16:creationId xmlns:a16="http://schemas.microsoft.com/office/drawing/2014/main" id="{05E19A64-36FE-46D6-BBF2-4EB856924E68}"/>
              </a:ext>
            </a:extLst>
          </p:cNvPr>
          <p:cNvSpPr/>
          <p:nvPr/>
        </p:nvSpPr>
        <p:spPr>
          <a:xfrm>
            <a:off x="2783840" y="1891862"/>
            <a:ext cx="1534160" cy="153713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51C862E-0861-4B5F-A703-931590431C33}"/>
              </a:ext>
            </a:extLst>
          </p:cNvPr>
          <p:cNvSpPr/>
          <p:nvPr/>
        </p:nvSpPr>
        <p:spPr>
          <a:xfrm>
            <a:off x="3616668" y="3534103"/>
            <a:ext cx="1141603" cy="82085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F78C24B-1369-472D-B8DB-EB9190BDEE7D}"/>
              </a:ext>
            </a:extLst>
          </p:cNvPr>
          <p:cNvSpPr/>
          <p:nvPr/>
        </p:nvSpPr>
        <p:spPr>
          <a:xfrm>
            <a:off x="4636374" y="2867846"/>
            <a:ext cx="1754266" cy="131807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8C254BD6-F0F6-445F-9752-67AF16C77E8E}"/>
              </a:ext>
            </a:extLst>
          </p:cNvPr>
          <p:cNvSpPr/>
          <p:nvPr/>
        </p:nvSpPr>
        <p:spPr>
          <a:xfrm>
            <a:off x="8219440" y="2784501"/>
            <a:ext cx="1017488" cy="131807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B837B435-5E9E-4CE9-B024-DBED02D2BB00}"/>
              </a:ext>
            </a:extLst>
          </p:cNvPr>
          <p:cNvSpPr/>
          <p:nvPr/>
        </p:nvSpPr>
        <p:spPr>
          <a:xfrm>
            <a:off x="8576905" y="3852727"/>
            <a:ext cx="1017488" cy="68879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27003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down)">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down)">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down)">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down)">
                                      <p:cBhvr>
                                        <p:cTn id="3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6" grpId="0" animBg="1"/>
      <p:bldP spid="17" grpId="0" animBg="1"/>
      <p:bldP spid="1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A66DE39-8E0B-4C37-9516-1B5603FE6486}"/>
              </a:ext>
            </a:extLst>
          </p:cNvPr>
          <p:cNvPicPr>
            <a:picLocks noChangeAspect="1"/>
          </p:cNvPicPr>
          <p:nvPr/>
        </p:nvPicPr>
        <p:blipFill>
          <a:blip r:embed="rId3"/>
          <a:stretch>
            <a:fillRect/>
          </a:stretch>
        </p:blipFill>
        <p:spPr>
          <a:xfrm>
            <a:off x="-23814" y="0"/>
            <a:ext cx="12215813" cy="6858000"/>
          </a:xfrm>
          <a:prstGeom prst="rect">
            <a:avLst/>
          </a:prstGeom>
        </p:spPr>
      </p:pic>
      <p:pic>
        <p:nvPicPr>
          <p:cNvPr id="2" name="Picture 1">
            <a:extLst>
              <a:ext uri="{FF2B5EF4-FFF2-40B4-BE49-F238E27FC236}">
                <a16:creationId xmlns:a16="http://schemas.microsoft.com/office/drawing/2014/main" id="{DACF085B-D9EA-9DAC-2A88-4AB1C58C66B8}"/>
              </a:ext>
            </a:extLst>
          </p:cNvPr>
          <p:cNvPicPr>
            <a:picLocks noChangeAspect="1"/>
          </p:cNvPicPr>
          <p:nvPr/>
        </p:nvPicPr>
        <p:blipFill>
          <a:blip r:embed="rId4"/>
          <a:stretch>
            <a:fillRect/>
          </a:stretch>
        </p:blipFill>
        <p:spPr>
          <a:xfrm>
            <a:off x="1241284" y="1028192"/>
            <a:ext cx="10495060" cy="468172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6454271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900" fill="hold"/>
                                        <p:tgtEl>
                                          <p:spTgt spid="2"/>
                                        </p:tgtEl>
                                        <p:attrNameLst>
                                          <p:attrName>ppt_w</p:attrName>
                                        </p:attrNameLst>
                                      </p:cBhvr>
                                      <p:tavLst>
                                        <p:tav tm="0">
                                          <p:val>
                                            <p:fltVal val="0"/>
                                          </p:val>
                                        </p:tav>
                                        <p:tav tm="100000">
                                          <p:val>
                                            <p:strVal val="#ppt_w"/>
                                          </p:val>
                                        </p:tav>
                                      </p:tavLst>
                                    </p:anim>
                                    <p:anim calcmode="lin" valueType="num">
                                      <p:cBhvr>
                                        <p:cTn id="8" dur="1900" fill="hold"/>
                                        <p:tgtEl>
                                          <p:spTgt spid="2"/>
                                        </p:tgtEl>
                                        <p:attrNameLst>
                                          <p:attrName>ppt_h</p:attrName>
                                        </p:attrNameLst>
                                      </p:cBhvr>
                                      <p:tavLst>
                                        <p:tav tm="0">
                                          <p:val>
                                            <p:fltVal val="0"/>
                                          </p:val>
                                        </p:tav>
                                        <p:tav tm="100000">
                                          <p:val>
                                            <p:strVal val="#ppt_h"/>
                                          </p:val>
                                        </p:tav>
                                      </p:tavLst>
                                    </p:anim>
                                    <p:anim calcmode="lin" valueType="num">
                                      <p:cBhvr>
                                        <p:cTn id="9" dur="1900" fill="hold"/>
                                        <p:tgtEl>
                                          <p:spTgt spid="2"/>
                                        </p:tgtEl>
                                        <p:attrNameLst>
                                          <p:attrName>style.rotation</p:attrName>
                                        </p:attrNameLst>
                                      </p:cBhvr>
                                      <p:tavLst>
                                        <p:tav tm="0">
                                          <p:val>
                                            <p:fltVal val="90"/>
                                          </p:val>
                                        </p:tav>
                                        <p:tav tm="100000">
                                          <p:val>
                                            <p:fltVal val="0"/>
                                          </p:val>
                                        </p:tav>
                                      </p:tavLst>
                                    </p:anim>
                                    <p:animEffect transition="in" filter="fade">
                                      <p:cBhvr>
                                        <p:cTn id="10" dur="19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7EF0361C-CDAD-4143-9583-50202B9C31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1154E522-159F-4E96-82E3-BB63B454C9E3}"/>
              </a:ext>
            </a:extLst>
          </p:cNvPr>
          <p:cNvPicPr>
            <a:picLocks noChangeAspect="1"/>
          </p:cNvPicPr>
          <p:nvPr/>
        </p:nvPicPr>
        <p:blipFill>
          <a:blip r:embed="rId4"/>
          <a:stretch>
            <a:fillRect/>
          </a:stretch>
        </p:blipFill>
        <p:spPr>
          <a:xfrm>
            <a:off x="2675863" y="2005460"/>
            <a:ext cx="6474513" cy="2847079"/>
          </a:xfrm>
          <a:prstGeom prst="rect">
            <a:avLst/>
          </a:prstGeom>
        </p:spPr>
      </p:pic>
    </p:spTree>
    <p:extLst>
      <p:ext uri="{BB962C8B-B14F-4D97-AF65-F5344CB8AC3E}">
        <p14:creationId xmlns:p14="http://schemas.microsoft.com/office/powerpoint/2010/main" val="10720688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36F8054-4816-4BDF-90A5-545DDF61EE59}"/>
              </a:ext>
            </a:extLst>
          </p:cNvPr>
          <p:cNvPicPr>
            <a:picLocks noChangeAspect="1"/>
          </p:cNvPicPr>
          <p:nvPr/>
        </p:nvPicPr>
        <p:blipFill>
          <a:blip r:embed="rId2"/>
          <a:stretch>
            <a:fillRect/>
          </a:stretch>
        </p:blipFill>
        <p:spPr>
          <a:xfrm>
            <a:off x="-23814" y="0"/>
            <a:ext cx="12215813" cy="6858000"/>
          </a:xfrm>
          <a:prstGeom prst="rect">
            <a:avLst/>
          </a:prstGeom>
        </p:spPr>
      </p:pic>
      <p:pic>
        <p:nvPicPr>
          <p:cNvPr id="9" name="Picture 8">
            <a:extLst>
              <a:ext uri="{FF2B5EF4-FFF2-40B4-BE49-F238E27FC236}">
                <a16:creationId xmlns:a16="http://schemas.microsoft.com/office/drawing/2014/main" id="{726554C8-C6D5-41BF-881A-0A507BEA22B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828799" y="1557010"/>
            <a:ext cx="8534402" cy="4796089"/>
          </a:xfrm>
          <a:prstGeom prst="rect">
            <a:avLst/>
          </a:prstGeom>
        </p:spPr>
      </p:pic>
      <p:pic>
        <p:nvPicPr>
          <p:cNvPr id="7" name="Picture 6">
            <a:extLst>
              <a:ext uri="{FF2B5EF4-FFF2-40B4-BE49-F238E27FC236}">
                <a16:creationId xmlns:a16="http://schemas.microsoft.com/office/drawing/2014/main" id="{16052BAB-C40C-4398-84A1-D7BFA371D57A}"/>
              </a:ext>
            </a:extLst>
          </p:cNvPr>
          <p:cNvPicPr>
            <a:picLocks noChangeAspect="1"/>
          </p:cNvPicPr>
          <p:nvPr/>
        </p:nvPicPr>
        <p:blipFill>
          <a:blip r:embed="rId4"/>
          <a:stretch>
            <a:fillRect/>
          </a:stretch>
        </p:blipFill>
        <p:spPr>
          <a:xfrm>
            <a:off x="617272" y="1911917"/>
            <a:ext cx="2583702" cy="5198533"/>
          </a:xfrm>
          <a:prstGeom prst="rect">
            <a:avLst/>
          </a:prstGeom>
        </p:spPr>
      </p:pic>
      <p:pic>
        <p:nvPicPr>
          <p:cNvPr id="8" name="Picture 7">
            <a:extLst>
              <a:ext uri="{FF2B5EF4-FFF2-40B4-BE49-F238E27FC236}">
                <a16:creationId xmlns:a16="http://schemas.microsoft.com/office/drawing/2014/main" id="{3C9A4B57-4C0D-40FD-A3D2-619044901DFE}"/>
              </a:ext>
            </a:extLst>
          </p:cNvPr>
          <p:cNvPicPr>
            <a:picLocks noChangeAspect="1"/>
          </p:cNvPicPr>
          <p:nvPr/>
        </p:nvPicPr>
        <p:blipFill>
          <a:blip r:embed="rId5"/>
          <a:stretch>
            <a:fillRect/>
          </a:stretch>
        </p:blipFill>
        <p:spPr>
          <a:xfrm>
            <a:off x="9146089" y="1685445"/>
            <a:ext cx="2736555" cy="4858154"/>
          </a:xfrm>
          <a:prstGeom prst="rect">
            <a:avLst/>
          </a:prstGeom>
        </p:spPr>
      </p:pic>
      <p:pic>
        <p:nvPicPr>
          <p:cNvPr id="11" name="Picture 10">
            <a:extLst>
              <a:ext uri="{FF2B5EF4-FFF2-40B4-BE49-F238E27FC236}">
                <a16:creationId xmlns:a16="http://schemas.microsoft.com/office/drawing/2014/main" id="{9A77BB1B-FCBC-4660-B7E3-15860B31F5CD}"/>
              </a:ext>
            </a:extLst>
          </p:cNvPr>
          <p:cNvPicPr>
            <a:picLocks noChangeAspect="1"/>
          </p:cNvPicPr>
          <p:nvPr/>
        </p:nvPicPr>
        <p:blipFill>
          <a:blip r:embed="rId6"/>
          <a:stretch>
            <a:fillRect/>
          </a:stretch>
        </p:blipFill>
        <p:spPr>
          <a:xfrm>
            <a:off x="3772374" y="5334277"/>
            <a:ext cx="4797778" cy="1399822"/>
          </a:xfrm>
          <a:prstGeom prst="rect">
            <a:avLst/>
          </a:prstGeom>
        </p:spPr>
      </p:pic>
      <p:sp>
        <p:nvSpPr>
          <p:cNvPr id="16" name="TextBox 15">
            <a:extLst>
              <a:ext uri="{FF2B5EF4-FFF2-40B4-BE49-F238E27FC236}">
                <a16:creationId xmlns:a16="http://schemas.microsoft.com/office/drawing/2014/main" id="{46831CB7-4E9D-4A43-85B2-A1E9391F2FA8}"/>
              </a:ext>
            </a:extLst>
          </p:cNvPr>
          <p:cNvSpPr txBox="1"/>
          <p:nvPr/>
        </p:nvSpPr>
        <p:spPr>
          <a:xfrm>
            <a:off x="3124931" y="395035"/>
            <a:ext cx="5942141"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2060"/>
                </a:solidFill>
                <a:effectLst/>
                <a:uLnTx/>
                <a:uFillTx/>
              </a:rPr>
              <a:t>Thứ</a:t>
            </a:r>
            <a:r>
              <a:rPr kumimoji="0" lang="en-US" sz="2800" b="0" i="0" u="none" strike="noStrike" kern="1200" cap="none" spc="0" normalizeH="0" baseline="0" noProof="0" dirty="0">
                <a:ln>
                  <a:noFill/>
                </a:ln>
                <a:solidFill>
                  <a:srgbClr val="002060"/>
                </a:solidFill>
                <a:effectLst/>
                <a:uLnTx/>
                <a:uFillTx/>
              </a:rPr>
              <a:t> ........ </a:t>
            </a:r>
            <a:r>
              <a:rPr kumimoji="0" lang="en-US" sz="2800" b="0" i="0" u="none" strike="noStrike" kern="1200" cap="none" spc="0" normalizeH="0" baseline="0" noProof="0" dirty="0" err="1">
                <a:ln>
                  <a:noFill/>
                </a:ln>
                <a:solidFill>
                  <a:srgbClr val="002060"/>
                </a:solidFill>
                <a:effectLst/>
                <a:uLnTx/>
                <a:uFillTx/>
              </a:rPr>
              <a:t>ngày</a:t>
            </a:r>
            <a:r>
              <a:rPr kumimoji="0" lang="en-US" sz="2800" b="0" i="0" u="none" strike="noStrike" kern="1200" cap="none" spc="0" normalizeH="0" baseline="0" noProof="0" dirty="0">
                <a:ln>
                  <a:noFill/>
                </a:ln>
                <a:solidFill>
                  <a:srgbClr val="002060"/>
                </a:solidFill>
                <a:effectLst/>
                <a:uLnTx/>
                <a:uFillTx/>
              </a:rPr>
              <a:t> ....... </a:t>
            </a:r>
            <a:r>
              <a:rPr kumimoji="0" lang="en-US" sz="2800" b="0" i="0" u="none" strike="noStrike" kern="1200" cap="none" spc="0" normalizeH="0" baseline="0" noProof="0" dirty="0" err="1">
                <a:ln>
                  <a:noFill/>
                </a:ln>
                <a:solidFill>
                  <a:srgbClr val="002060"/>
                </a:solidFill>
                <a:effectLst/>
                <a:uLnTx/>
                <a:uFillTx/>
              </a:rPr>
              <a:t>tháng</a:t>
            </a:r>
            <a:r>
              <a:rPr kumimoji="0" lang="en-US" sz="2800" b="0" i="0" u="none" strike="noStrike" kern="1200" cap="none" spc="0" normalizeH="0" baseline="0" noProof="0" dirty="0">
                <a:ln>
                  <a:noFill/>
                </a:ln>
                <a:solidFill>
                  <a:srgbClr val="002060"/>
                </a:solidFill>
                <a:effectLst/>
                <a:uLnTx/>
                <a:uFillTx/>
              </a:rPr>
              <a:t> ...... </a:t>
            </a:r>
            <a:r>
              <a:rPr kumimoji="0" lang="en-US" sz="2800" b="0" i="0" u="none" strike="noStrike" kern="1200" cap="none" spc="0" normalizeH="0" baseline="0" noProof="0" dirty="0" err="1">
                <a:ln>
                  <a:noFill/>
                </a:ln>
                <a:solidFill>
                  <a:srgbClr val="002060"/>
                </a:solidFill>
                <a:effectLst/>
                <a:uLnTx/>
                <a:uFillTx/>
              </a:rPr>
              <a:t>năm</a:t>
            </a:r>
            <a:r>
              <a:rPr kumimoji="0" lang="en-US" sz="2800" b="0" i="0" u="none" strike="noStrike" kern="1200" cap="none" spc="0" normalizeH="0" baseline="0" noProof="0" dirty="0">
                <a:ln>
                  <a:noFill/>
                </a:ln>
                <a:solidFill>
                  <a:srgbClr val="002060"/>
                </a:solidFill>
                <a:effectLst/>
                <a:uLnTx/>
                <a:uFillTx/>
              </a:rPr>
              <a:t> ……</a:t>
            </a:r>
          </a:p>
        </p:txBody>
      </p:sp>
      <p:pic>
        <p:nvPicPr>
          <p:cNvPr id="12" name="Picture 11">
            <a:extLst>
              <a:ext uri="{FF2B5EF4-FFF2-40B4-BE49-F238E27FC236}">
                <a16:creationId xmlns:a16="http://schemas.microsoft.com/office/drawing/2014/main" id="{BB7D6039-067E-4605-9EC2-26121614E1E6}"/>
              </a:ext>
            </a:extLst>
          </p:cNvPr>
          <p:cNvPicPr>
            <a:picLocks noChangeAspect="1"/>
          </p:cNvPicPr>
          <p:nvPr/>
        </p:nvPicPr>
        <p:blipFill>
          <a:blip r:embed="rId7">
            <a:duotone>
              <a:prstClr val="black"/>
              <a:schemeClr val="accent2">
                <a:tint val="45000"/>
                <a:satMod val="400000"/>
              </a:schemeClr>
            </a:duotone>
          </a:blip>
          <a:stretch>
            <a:fillRect/>
          </a:stretch>
        </p:blipFill>
        <p:spPr>
          <a:xfrm>
            <a:off x="4964835" y="1758720"/>
            <a:ext cx="2834886" cy="829128"/>
          </a:xfrm>
          <a:prstGeom prst="rect">
            <a:avLst/>
          </a:prstGeom>
        </p:spPr>
      </p:pic>
      <p:pic>
        <p:nvPicPr>
          <p:cNvPr id="4" name="Picture 3">
            <a:extLst>
              <a:ext uri="{FF2B5EF4-FFF2-40B4-BE49-F238E27FC236}">
                <a16:creationId xmlns:a16="http://schemas.microsoft.com/office/drawing/2014/main" id="{2B570733-3675-594F-8BEC-8167A988D99C}"/>
              </a:ext>
            </a:extLst>
          </p:cNvPr>
          <p:cNvPicPr>
            <a:picLocks noChangeAspect="1"/>
          </p:cNvPicPr>
          <p:nvPr/>
        </p:nvPicPr>
        <p:blipFill>
          <a:blip r:embed="rId8"/>
          <a:stretch>
            <a:fillRect/>
          </a:stretch>
        </p:blipFill>
        <p:spPr>
          <a:xfrm>
            <a:off x="3159374" y="2622324"/>
            <a:ext cx="5968501" cy="2280102"/>
          </a:xfrm>
          <a:prstGeom prst="rect">
            <a:avLst/>
          </a:prstGeom>
        </p:spPr>
      </p:pic>
      <p:sp>
        <p:nvSpPr>
          <p:cNvPr id="5" name="TextBox 4">
            <a:extLst>
              <a:ext uri="{FF2B5EF4-FFF2-40B4-BE49-F238E27FC236}">
                <a16:creationId xmlns:a16="http://schemas.microsoft.com/office/drawing/2014/main" id="{B60D7827-FF7A-A926-A717-D7B9F2F91778}"/>
              </a:ext>
            </a:extLst>
          </p:cNvPr>
          <p:cNvSpPr txBox="1"/>
          <p:nvPr/>
        </p:nvSpPr>
        <p:spPr>
          <a:xfrm>
            <a:off x="4991100" y="4581525"/>
            <a:ext cx="2200275" cy="584775"/>
          </a:xfrm>
          <a:prstGeom prst="rect">
            <a:avLst/>
          </a:prstGeom>
          <a:noFill/>
        </p:spPr>
        <p:txBody>
          <a:bodyPr wrap="square" rtlCol="0">
            <a:spAutoFit/>
          </a:bodyPr>
          <a:lstStyle/>
          <a:p>
            <a:pPr algn="ctr"/>
            <a:r>
              <a:rPr lang="en-US" sz="3200" b="1" dirty="0"/>
              <a:t>(</a:t>
            </a:r>
            <a:r>
              <a:rPr lang="en-US" sz="3200" b="1" dirty="0" err="1"/>
              <a:t>Tiết</a:t>
            </a:r>
            <a:r>
              <a:rPr lang="en-US" sz="3200" b="1" dirty="0"/>
              <a:t> 2)</a:t>
            </a:r>
          </a:p>
        </p:txBody>
      </p:sp>
    </p:spTree>
    <p:extLst>
      <p:ext uri="{BB962C8B-B14F-4D97-AF65-F5344CB8AC3E}">
        <p14:creationId xmlns:p14="http://schemas.microsoft.com/office/powerpoint/2010/main" val="31565561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outVertical)">
                                      <p:cBhvr>
                                        <p:cTn id="7" dur="500"/>
                                        <p:tgtEl>
                                          <p:spTgt spid="16"/>
                                        </p:tgtEl>
                                      </p:cBhvr>
                                    </p:animEffect>
                                  </p:childTnLst>
                                </p:cTn>
                              </p:par>
                              <p:par>
                                <p:cTn id="8" presetID="2" presetClass="entr" presetSubtype="12"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fill="hold"/>
                                        <p:tgtEl>
                                          <p:spTgt spid="7"/>
                                        </p:tgtEl>
                                        <p:attrNameLst>
                                          <p:attrName>ppt_x</p:attrName>
                                        </p:attrNameLst>
                                      </p:cBhvr>
                                      <p:tavLst>
                                        <p:tav tm="0">
                                          <p:val>
                                            <p:strVal val="0-#ppt_w/2"/>
                                          </p:val>
                                        </p:tav>
                                        <p:tav tm="100000">
                                          <p:val>
                                            <p:strVal val="#ppt_x"/>
                                          </p:val>
                                        </p:tav>
                                      </p:tavLst>
                                    </p:anim>
                                    <p:anim calcmode="lin" valueType="num">
                                      <p:cBhvr additive="base">
                                        <p:cTn id="11" dur="500" fill="hold"/>
                                        <p:tgtEl>
                                          <p:spTgt spid="7"/>
                                        </p:tgtEl>
                                        <p:attrNameLst>
                                          <p:attrName>ppt_y</p:attrName>
                                        </p:attrNameLst>
                                      </p:cBhvr>
                                      <p:tavLst>
                                        <p:tav tm="0">
                                          <p:val>
                                            <p:strVal val="1+#ppt_h/2"/>
                                          </p:val>
                                        </p:tav>
                                        <p:tav tm="100000">
                                          <p:val>
                                            <p:strVal val="#ppt_y"/>
                                          </p:val>
                                        </p:tav>
                                      </p:tavLst>
                                    </p:anim>
                                  </p:childTnLst>
                                </p:cTn>
                              </p:par>
                              <p:par>
                                <p:cTn id="12" presetID="2" presetClass="entr" presetSubtype="6"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1+#ppt_w/2"/>
                                          </p:val>
                                        </p:tav>
                                        <p:tav tm="100000">
                                          <p:val>
                                            <p:strVal val="#ppt_x"/>
                                          </p:val>
                                        </p:tav>
                                      </p:tavLst>
                                    </p:anim>
                                    <p:anim calcmode="lin" valueType="num">
                                      <p:cBhvr additive="base">
                                        <p:cTn id="15" dur="500" fill="hold"/>
                                        <p:tgtEl>
                                          <p:spTgt spid="8"/>
                                        </p:tgtEl>
                                        <p:attrNameLst>
                                          <p:attrName>ppt_y</p:attrName>
                                        </p:attrNameLst>
                                      </p:cBhvr>
                                      <p:tavLst>
                                        <p:tav tm="0">
                                          <p:val>
                                            <p:strVal val="1+#ppt_h/2"/>
                                          </p:val>
                                        </p:tav>
                                        <p:tav tm="100000">
                                          <p:val>
                                            <p:strVal val="#ppt_y"/>
                                          </p:val>
                                        </p:tav>
                                      </p:tavLst>
                                    </p:anim>
                                  </p:childTnLst>
                                </p:cTn>
                              </p:par>
                            </p:childTnLst>
                          </p:cTn>
                        </p:par>
                        <p:par>
                          <p:cTn id="16" fill="hold">
                            <p:stCondLst>
                              <p:cond delay="500"/>
                            </p:stCondLst>
                            <p:childTnLst>
                              <p:par>
                                <p:cTn id="17" presetID="42" presetClass="path" presetSubtype="0" repeatCount="indefinite" accel="50000" decel="50000" autoRev="1" fill="hold" nodeType="afterEffect">
                                  <p:stCondLst>
                                    <p:cond delay="0"/>
                                  </p:stCondLst>
                                  <p:childTnLst>
                                    <p:animMotion origin="layout" path="M -4.16667E-7 1.11111E-6 L -0.00651 0.05347 " pathEditMode="relative" rAng="0" ptsTypes="AA">
                                      <p:cBhvr>
                                        <p:cTn id="18" dur="2750" fill="hold"/>
                                        <p:tgtEl>
                                          <p:spTgt spid="7"/>
                                        </p:tgtEl>
                                        <p:attrNameLst>
                                          <p:attrName>ppt_x</p:attrName>
                                          <p:attrName>ppt_y</p:attrName>
                                        </p:attrNameLst>
                                      </p:cBhvr>
                                      <p:rCtr x="-326" y="2662"/>
                                    </p:animMotion>
                                  </p:childTnLst>
                                </p:cTn>
                              </p:par>
                              <p:par>
                                <p:cTn id="19" presetID="42" presetClass="path" presetSubtype="0" repeatCount="indefinite" accel="50000" decel="50000" autoRev="1" fill="hold" nodeType="withEffect">
                                  <p:stCondLst>
                                    <p:cond delay="0"/>
                                  </p:stCondLst>
                                  <p:childTnLst>
                                    <p:animMotion origin="layout" path="M -4.16667E-7 1.11111E-6 L -0.00651 0.05347 " pathEditMode="relative" rAng="0" ptsTypes="AA">
                                      <p:cBhvr>
                                        <p:cTn id="20" dur="2750" fill="hold"/>
                                        <p:tgtEl>
                                          <p:spTgt spid="8"/>
                                        </p:tgtEl>
                                        <p:attrNameLst>
                                          <p:attrName>ppt_x</p:attrName>
                                          <p:attrName>ppt_y</p:attrName>
                                        </p:attrNameLst>
                                      </p:cBhvr>
                                      <p:rCtr x="-326" y="2662"/>
                                    </p:animMotion>
                                  </p:childTnLst>
                                </p:cTn>
                              </p:par>
                              <p:par>
                                <p:cTn id="21" presetID="53" presetClass="entr" presetSubtype="528"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animEffect transition="in" filter="fade">
                                      <p:cBhvr>
                                        <p:cTn id="25" dur="500"/>
                                        <p:tgtEl>
                                          <p:spTgt spid="11"/>
                                        </p:tgtEl>
                                      </p:cBhvr>
                                    </p:animEffect>
                                    <p:anim calcmode="lin" valueType="num">
                                      <p:cBhvr>
                                        <p:cTn id="26" dur="500" fill="hold"/>
                                        <p:tgtEl>
                                          <p:spTgt spid="11"/>
                                        </p:tgtEl>
                                        <p:attrNameLst>
                                          <p:attrName>ppt_x</p:attrName>
                                        </p:attrNameLst>
                                      </p:cBhvr>
                                      <p:tavLst>
                                        <p:tav tm="0">
                                          <p:val>
                                            <p:fltVal val="0.5"/>
                                          </p:val>
                                        </p:tav>
                                        <p:tav tm="100000">
                                          <p:val>
                                            <p:strVal val="#ppt_x"/>
                                          </p:val>
                                        </p:tav>
                                      </p:tavLst>
                                    </p:anim>
                                    <p:anim calcmode="lin" valueType="num">
                                      <p:cBhvr>
                                        <p:cTn id="27" dur="500" fill="hold"/>
                                        <p:tgtEl>
                                          <p:spTgt spid="11"/>
                                        </p:tgtEl>
                                        <p:attrNameLst>
                                          <p:attrName>ppt_y</p:attrName>
                                        </p:attrNameLst>
                                      </p:cBhvr>
                                      <p:tavLst>
                                        <p:tav tm="0">
                                          <p:val>
                                            <p:fltVal val="0.5"/>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down)">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barn(inVertical)">
                                      <p:cBhvr>
                                        <p:cTn id="37" dur="5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5">
                                            <p:txEl>
                                              <p:pRg st="0" end="0"/>
                                            </p:txEl>
                                          </p:spTgt>
                                        </p:tgtEl>
                                        <p:attrNameLst>
                                          <p:attrName>style.visibility</p:attrName>
                                        </p:attrNameLst>
                                      </p:cBhvr>
                                      <p:to>
                                        <p:strVal val="visible"/>
                                      </p:to>
                                    </p:set>
                                    <p:anim calcmode="lin" valueType="num">
                                      <p:cBhvr additive="base">
                                        <p:cTn id="42"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B62F3B9-C78F-4098-8D35-FB49C2B2FD8E}"/>
              </a:ext>
            </a:extLst>
          </p:cNvPr>
          <p:cNvPicPr>
            <a:picLocks noChangeAspect="1"/>
          </p:cNvPicPr>
          <p:nvPr/>
        </p:nvPicPr>
        <p:blipFill>
          <a:blip r:embed="rId2"/>
          <a:stretch>
            <a:fillRect/>
          </a:stretch>
        </p:blipFill>
        <p:spPr>
          <a:xfrm>
            <a:off x="-23814" y="0"/>
            <a:ext cx="12215813" cy="6858000"/>
          </a:xfrm>
          <a:prstGeom prst="rect">
            <a:avLst/>
          </a:prstGeom>
        </p:spPr>
      </p:pic>
      <p:pic>
        <p:nvPicPr>
          <p:cNvPr id="4" name="Picture 3">
            <a:extLst>
              <a:ext uri="{FF2B5EF4-FFF2-40B4-BE49-F238E27FC236}">
                <a16:creationId xmlns:a16="http://schemas.microsoft.com/office/drawing/2014/main" id="{3D8CA188-944A-4935-8354-04BDCAF46FC6}"/>
              </a:ext>
            </a:extLst>
          </p:cNvPr>
          <p:cNvPicPr>
            <a:picLocks noChangeAspect="1"/>
          </p:cNvPicPr>
          <p:nvPr/>
        </p:nvPicPr>
        <p:blipFill>
          <a:blip r:embed="rId3"/>
          <a:stretch>
            <a:fillRect/>
          </a:stretch>
        </p:blipFill>
        <p:spPr>
          <a:xfrm>
            <a:off x="8534400" y="2010125"/>
            <a:ext cx="3235960" cy="4674622"/>
          </a:xfrm>
          <a:prstGeom prst="rect">
            <a:avLst/>
          </a:prstGeom>
        </p:spPr>
      </p:pic>
      <p:pic>
        <p:nvPicPr>
          <p:cNvPr id="7" name="Picture 6" descr="A logo with a black background&#10;&#10;Description automatically generated">
            <a:extLst>
              <a:ext uri="{FF2B5EF4-FFF2-40B4-BE49-F238E27FC236}">
                <a16:creationId xmlns:a16="http://schemas.microsoft.com/office/drawing/2014/main" id="{DF1166E1-9015-31A9-64C3-0272E450DC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2167" y="1597889"/>
            <a:ext cx="8315665" cy="6425741"/>
          </a:xfrm>
          <a:prstGeom prst="rect">
            <a:avLst/>
          </a:prstGeom>
        </p:spPr>
      </p:pic>
    </p:spTree>
    <p:extLst>
      <p:ext uri="{BB962C8B-B14F-4D97-AF65-F5344CB8AC3E}">
        <p14:creationId xmlns:p14="http://schemas.microsoft.com/office/powerpoint/2010/main" val="42783240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8D793BA5-8222-4213-AEFF-02FEB2E49780}"/>
              </a:ext>
            </a:extLst>
          </p:cNvPr>
          <p:cNvPicPr>
            <a:picLocks noChangeAspect="1"/>
          </p:cNvPicPr>
          <p:nvPr/>
        </p:nvPicPr>
        <p:blipFill>
          <a:blip r:embed="rId2"/>
          <a:stretch>
            <a:fillRect/>
          </a:stretch>
        </p:blipFill>
        <p:spPr>
          <a:xfrm>
            <a:off x="-23814" y="0"/>
            <a:ext cx="12215813" cy="6858000"/>
          </a:xfrm>
          <a:prstGeom prst="rect">
            <a:avLst/>
          </a:prstGeom>
        </p:spPr>
      </p:pic>
      <p:pic>
        <p:nvPicPr>
          <p:cNvPr id="39" name="Picture 38">
            <a:extLst>
              <a:ext uri="{FF2B5EF4-FFF2-40B4-BE49-F238E27FC236}">
                <a16:creationId xmlns:a16="http://schemas.microsoft.com/office/drawing/2014/main" id="{FA3A6D4F-9D67-4B20-B500-8294818B739C}"/>
              </a:ext>
            </a:extLst>
          </p:cNvPr>
          <p:cNvPicPr>
            <a:picLocks noChangeAspect="1"/>
          </p:cNvPicPr>
          <p:nvPr/>
        </p:nvPicPr>
        <p:blipFill>
          <a:blip r:embed="rId3"/>
          <a:stretch>
            <a:fillRect/>
          </a:stretch>
        </p:blipFill>
        <p:spPr>
          <a:xfrm>
            <a:off x="1720029" y="-3830874"/>
            <a:ext cx="8751940" cy="1178142"/>
          </a:xfrm>
          <a:prstGeom prst="rect">
            <a:avLst/>
          </a:prstGeom>
        </p:spPr>
      </p:pic>
      <p:grpSp>
        <p:nvGrpSpPr>
          <p:cNvPr id="17" name="Group 16">
            <a:extLst>
              <a:ext uri="{FF2B5EF4-FFF2-40B4-BE49-F238E27FC236}">
                <a16:creationId xmlns:a16="http://schemas.microsoft.com/office/drawing/2014/main" id="{25FA937B-5AA6-47C9-A540-2227B4250C78}"/>
              </a:ext>
            </a:extLst>
          </p:cNvPr>
          <p:cNvGrpSpPr/>
          <p:nvPr/>
        </p:nvGrpSpPr>
        <p:grpSpPr>
          <a:xfrm>
            <a:off x="1986643" y="20673"/>
            <a:ext cx="8382000" cy="1563512"/>
            <a:chOff x="1905000" y="450289"/>
            <a:chExt cx="8382000" cy="1530911"/>
          </a:xfrm>
        </p:grpSpPr>
        <p:grpSp>
          <p:nvGrpSpPr>
            <p:cNvPr id="6" name="Group 5">
              <a:extLst>
                <a:ext uri="{FF2B5EF4-FFF2-40B4-BE49-F238E27FC236}">
                  <a16:creationId xmlns:a16="http://schemas.microsoft.com/office/drawing/2014/main" id="{B96785F7-945F-4188-8562-550076C4A763}"/>
                </a:ext>
              </a:extLst>
            </p:cNvPr>
            <p:cNvGrpSpPr/>
            <p:nvPr/>
          </p:nvGrpSpPr>
          <p:grpSpPr>
            <a:xfrm>
              <a:off x="1905000" y="450289"/>
              <a:ext cx="8382000" cy="1530911"/>
              <a:chOff x="2368419" y="-1613946"/>
              <a:chExt cx="7346706" cy="1338735"/>
            </a:xfrm>
            <a:effectLst>
              <a:outerShdw blurRad="50800" dist="38100" dir="5400000" algn="t" rotWithShape="0">
                <a:prstClr val="black">
                  <a:alpha val="40000"/>
                </a:prstClr>
              </a:outerShdw>
            </a:effectLst>
          </p:grpSpPr>
          <p:sp>
            <p:nvSpPr>
              <p:cNvPr id="5" name="Rectangle: Diagonal Corners Rounded 4">
                <a:extLst>
                  <a:ext uri="{FF2B5EF4-FFF2-40B4-BE49-F238E27FC236}">
                    <a16:creationId xmlns:a16="http://schemas.microsoft.com/office/drawing/2014/main" id="{904F1DB8-4EB6-4756-9B94-F17BA31994BF}"/>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Diagonal Corners Rounded 39">
                <a:extLst>
                  <a:ext uri="{FF2B5EF4-FFF2-40B4-BE49-F238E27FC236}">
                    <a16:creationId xmlns:a16="http://schemas.microsoft.com/office/drawing/2014/main" id="{BD0EAFBE-2AE9-489B-9B30-E923BA2D6D06}"/>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1" name="TextBox 40">
              <a:extLst>
                <a:ext uri="{FF2B5EF4-FFF2-40B4-BE49-F238E27FC236}">
                  <a16:creationId xmlns:a16="http://schemas.microsoft.com/office/drawing/2014/main" id="{AE409B3E-F450-4FFE-8A25-9B7B5F82D1F8}"/>
                </a:ext>
              </a:extLst>
            </p:cNvPr>
            <p:cNvSpPr txBox="1"/>
            <p:nvPr/>
          </p:nvSpPr>
          <p:spPr>
            <a:xfrm>
              <a:off x="1929967" y="566259"/>
              <a:ext cx="8285434" cy="1295844"/>
            </a:xfrm>
            <a:prstGeom prst="rect">
              <a:avLst/>
            </a:prstGeom>
            <a:noFill/>
            <a:effectLst/>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2. Điều gì có thể xảy ra trong tình huống dưới đây</a:t>
              </a:r>
            </a:p>
          </p:txBody>
        </p:sp>
      </p:grpSp>
      <p:pic>
        <p:nvPicPr>
          <p:cNvPr id="13" name="Picture 12">
            <a:extLst>
              <a:ext uri="{FF2B5EF4-FFF2-40B4-BE49-F238E27FC236}">
                <a16:creationId xmlns:a16="http://schemas.microsoft.com/office/drawing/2014/main" id="{D9830940-4901-4BFA-AF42-D24EF5CAD1FA}"/>
              </a:ext>
            </a:extLst>
          </p:cNvPr>
          <p:cNvPicPr>
            <a:picLocks noChangeAspect="1"/>
          </p:cNvPicPr>
          <p:nvPr/>
        </p:nvPicPr>
        <p:blipFill>
          <a:blip r:embed="rId4"/>
          <a:stretch>
            <a:fillRect/>
          </a:stretch>
        </p:blipFill>
        <p:spPr>
          <a:xfrm>
            <a:off x="353459" y="1917966"/>
            <a:ext cx="5775901" cy="2749487"/>
          </a:xfrm>
          <a:prstGeom prst="rect">
            <a:avLst/>
          </a:prstGeom>
        </p:spPr>
      </p:pic>
      <p:pic>
        <p:nvPicPr>
          <p:cNvPr id="14" name="Picture 13">
            <a:extLst>
              <a:ext uri="{FF2B5EF4-FFF2-40B4-BE49-F238E27FC236}">
                <a16:creationId xmlns:a16="http://schemas.microsoft.com/office/drawing/2014/main" id="{317B2CA9-FD57-435E-B073-38C5AE8F509B}"/>
              </a:ext>
            </a:extLst>
          </p:cNvPr>
          <p:cNvPicPr>
            <a:picLocks noChangeAspect="1"/>
          </p:cNvPicPr>
          <p:nvPr/>
        </p:nvPicPr>
        <p:blipFill>
          <a:blip r:embed="rId5"/>
          <a:stretch>
            <a:fillRect/>
          </a:stretch>
        </p:blipFill>
        <p:spPr>
          <a:xfrm>
            <a:off x="6601896" y="1917966"/>
            <a:ext cx="5083522" cy="4117073"/>
          </a:xfrm>
          <a:prstGeom prst="rect">
            <a:avLst/>
          </a:prstGeom>
        </p:spPr>
      </p:pic>
    </p:spTree>
    <p:extLst>
      <p:ext uri="{BB962C8B-B14F-4D97-AF65-F5344CB8AC3E}">
        <p14:creationId xmlns:p14="http://schemas.microsoft.com/office/powerpoint/2010/main" val="38396588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DD9190D1-238D-4720-A00C-6B75C4721FA0}"/>
              </a:ext>
            </a:extLst>
          </p:cNvPr>
          <p:cNvPicPr>
            <a:picLocks noChangeAspect="1"/>
          </p:cNvPicPr>
          <p:nvPr/>
        </p:nvPicPr>
        <p:blipFill>
          <a:blip r:embed="rId3"/>
          <a:stretch>
            <a:fillRect/>
          </a:stretch>
        </p:blipFill>
        <p:spPr>
          <a:xfrm>
            <a:off x="-23814" y="0"/>
            <a:ext cx="12215813" cy="6858000"/>
          </a:xfrm>
          <a:prstGeom prst="rect">
            <a:avLst/>
          </a:prstGeom>
        </p:spPr>
      </p:pic>
      <p:sp>
        <p:nvSpPr>
          <p:cNvPr id="92" name="Speech Bubble: Rectangle with Corners Rounded 91">
            <a:extLst>
              <a:ext uri="{FF2B5EF4-FFF2-40B4-BE49-F238E27FC236}">
                <a16:creationId xmlns:a16="http://schemas.microsoft.com/office/drawing/2014/main" id="{8B0C9DB5-8CD6-4719-A8BF-0D763BF9207A}"/>
              </a:ext>
            </a:extLst>
          </p:cNvPr>
          <p:cNvSpPr/>
          <p:nvPr/>
        </p:nvSpPr>
        <p:spPr>
          <a:xfrm>
            <a:off x="1137920" y="0"/>
            <a:ext cx="10241280" cy="2688726"/>
          </a:xfrm>
          <a:prstGeom prst="wedgeRoundRectCallout">
            <a:avLst>
              <a:gd name="adj1" fmla="val 1925"/>
              <a:gd name="adj2" fmla="val 66619"/>
              <a:gd name="adj3" fmla="val 16667"/>
            </a:avLst>
          </a:prstGeom>
          <a:solidFill>
            <a:schemeClr val="bg1"/>
          </a:solidFill>
          <a:ln w="571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a:solidFill>
                  <a:srgbClr val="FF0000"/>
                </a:solidFill>
                <a:latin typeface="Cambria" panose="02040503050406030204" pitchFamily="18" charset="0"/>
                <a:ea typeface="Cambria" panose="02040503050406030204" pitchFamily="18" charset="0"/>
                <a:cs typeface="Arial" panose="020B0604020202020204" pitchFamily="34" charset="0"/>
              </a:rPr>
              <a:t>T</a:t>
            </a:r>
            <a:r>
              <a:rPr lang="vi-VN" sz="3200" b="1" dirty="0">
                <a:solidFill>
                  <a:srgbClr val="FF0000"/>
                </a:solidFill>
                <a:latin typeface="Cambria" panose="02040503050406030204" pitchFamily="18" charset="0"/>
                <a:ea typeface="Cambria" panose="02040503050406030204" pitchFamily="18" charset="0"/>
                <a:cs typeface="Arial" panose="020B0604020202020204" pitchFamily="34" charset="0"/>
              </a:rPr>
              <a:t>rò chơi “Nếu - Thì”:   </a:t>
            </a:r>
          </a:p>
          <a:p>
            <a:pPr lvl="0" algn="just">
              <a:defRPr/>
            </a:pPr>
            <a:r>
              <a:rPr lang="vi-VN" sz="3200" dirty="0">
                <a:solidFill>
                  <a:srgbClr val="00B050"/>
                </a:solidFill>
                <a:latin typeface="Cambria" panose="02040503050406030204" pitchFamily="18" charset="0"/>
                <a:ea typeface="Cambria" panose="02040503050406030204" pitchFamily="18" charset="0"/>
                <a:cs typeface="Arial" panose="020B0604020202020204" pitchFamily="34" charset="0"/>
              </a:rPr>
              <a:t>- GV chia lớp thành hai đội.</a:t>
            </a:r>
          </a:p>
          <a:p>
            <a:pPr lvl="0" algn="just">
              <a:defRPr/>
            </a:pPr>
            <a:r>
              <a:rPr lang="vi-VN" sz="3200" dirty="0">
                <a:solidFill>
                  <a:srgbClr val="00B050"/>
                </a:solidFill>
                <a:latin typeface="Cambria" panose="02040503050406030204" pitchFamily="18" charset="0"/>
                <a:ea typeface="Cambria" panose="02040503050406030204" pitchFamily="18" charset="0"/>
                <a:cs typeface="Arial" panose="020B0604020202020204" pitchFamily="34" charset="0"/>
              </a:rPr>
              <a:t>- GV cho đại diện đội 1 lên bốc thăm tình huống (vế “Nếu”), đội 2 đưa ra kết quả của tình hu</a:t>
            </a:r>
            <a:r>
              <a:rPr lang="en-US" sz="3200" dirty="0">
                <a:solidFill>
                  <a:srgbClr val="00B050"/>
                </a:solidFill>
                <a:latin typeface="Cambria" panose="02040503050406030204" pitchFamily="18" charset="0"/>
                <a:ea typeface="Cambria" panose="02040503050406030204" pitchFamily="18" charset="0"/>
                <a:cs typeface="Arial" panose="020B0604020202020204" pitchFamily="34" charset="0"/>
              </a:rPr>
              <a:t>ố</a:t>
            </a:r>
            <a:r>
              <a:rPr lang="vi-VN" sz="3200" dirty="0">
                <a:solidFill>
                  <a:srgbClr val="00B050"/>
                </a:solidFill>
                <a:latin typeface="Cambria" panose="02040503050406030204" pitchFamily="18" charset="0"/>
                <a:ea typeface="Cambria" panose="02040503050406030204" pitchFamily="18" charset="0"/>
                <a:cs typeface="Arial" panose="020B0604020202020204" pitchFamily="34" charset="0"/>
              </a:rPr>
              <a:t>ng (vế “Thì”) và ngược lại. </a:t>
            </a:r>
          </a:p>
        </p:txBody>
      </p:sp>
      <p:grpSp>
        <p:nvGrpSpPr>
          <p:cNvPr id="15" name="Group 14">
            <a:extLst>
              <a:ext uri="{FF2B5EF4-FFF2-40B4-BE49-F238E27FC236}">
                <a16:creationId xmlns:a16="http://schemas.microsoft.com/office/drawing/2014/main" id="{54D2850B-539B-4B46-B293-294951F2B744}"/>
              </a:ext>
            </a:extLst>
          </p:cNvPr>
          <p:cNvGrpSpPr/>
          <p:nvPr/>
        </p:nvGrpSpPr>
        <p:grpSpPr>
          <a:xfrm>
            <a:off x="4698260" y="2911960"/>
            <a:ext cx="3722805" cy="3722805"/>
            <a:chOff x="8183140" y="3092148"/>
            <a:chExt cx="3722805" cy="3722805"/>
          </a:xfrm>
        </p:grpSpPr>
        <p:pic>
          <p:nvPicPr>
            <p:cNvPr id="14" name="Picture 13">
              <a:extLst>
                <a:ext uri="{FF2B5EF4-FFF2-40B4-BE49-F238E27FC236}">
                  <a16:creationId xmlns:a16="http://schemas.microsoft.com/office/drawing/2014/main" id="{E990D51E-7360-4678-ADF6-EEBC5FD76891}"/>
                </a:ext>
              </a:extLst>
            </p:cNvPr>
            <p:cNvPicPr>
              <a:picLocks noChangeAspect="1"/>
            </p:cNvPicPr>
            <p:nvPr>
              <p:custDataLst>
                <p:tags r:id="rId1"/>
              </p:custDataLst>
            </p:nvPr>
          </p:nvPicPr>
          <p:blipFill rotWithShape="1">
            <a:blip r:embed="rId4">
              <a:lum bright="100000" contrast="-70000"/>
              <a:extLst>
                <a:ext uri="{28A0092B-C50C-407E-A947-70E740481C1C}">
                  <a14:useLocalDpi xmlns:a14="http://schemas.microsoft.com/office/drawing/2010/main" val="0"/>
                </a:ext>
              </a:extLst>
            </a:blip>
            <a:srcRect/>
            <a:stretch/>
          </p:blipFill>
          <p:spPr>
            <a:xfrm>
              <a:off x="8183140" y="3092148"/>
              <a:ext cx="3722805" cy="3722805"/>
            </a:xfrm>
            <a:prstGeom prst="rect">
              <a:avLst/>
            </a:prstGeom>
            <a:solidFill>
              <a:scrgbClr r="0" g="0" b="0">
                <a:alpha val="0"/>
              </a:scrgbClr>
            </a:solidFill>
          </p:spPr>
        </p:pic>
        <p:pic>
          <p:nvPicPr>
            <p:cNvPr id="31" name="Picture 30">
              <a:extLst>
                <a:ext uri="{FF2B5EF4-FFF2-40B4-BE49-F238E27FC236}">
                  <a16:creationId xmlns:a16="http://schemas.microsoft.com/office/drawing/2014/main" id="{50959A17-B7BF-474B-AE17-E477C7E4BB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82171" y="3191179"/>
              <a:ext cx="3524742" cy="3524742"/>
            </a:xfrm>
            <a:prstGeom prst="rect">
              <a:avLst/>
            </a:prstGeom>
          </p:spPr>
        </p:pic>
      </p:grpSp>
    </p:spTree>
    <p:extLst>
      <p:ext uri="{BB962C8B-B14F-4D97-AF65-F5344CB8AC3E}">
        <p14:creationId xmlns:p14="http://schemas.microsoft.com/office/powerpoint/2010/main" val="12596674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92"/>
                                        </p:tgtEl>
                                        <p:attrNameLst>
                                          <p:attrName>style.visibility</p:attrName>
                                        </p:attrNameLst>
                                      </p:cBhvr>
                                      <p:to>
                                        <p:strVal val="visible"/>
                                      </p:to>
                                    </p:set>
                                    <p:animEffect transition="in" filter="fade">
                                      <p:cBhvr>
                                        <p:cTn id="13" dur="500"/>
                                        <p:tgtEl>
                                          <p:spTgt spid="92"/>
                                        </p:tgtEl>
                                      </p:cBhvr>
                                    </p:animEffect>
                                    <p:anim calcmode="lin" valueType="num">
                                      <p:cBhvr>
                                        <p:cTn id="14" dur="500" fill="hold"/>
                                        <p:tgtEl>
                                          <p:spTgt spid="92"/>
                                        </p:tgtEl>
                                        <p:attrNameLst>
                                          <p:attrName>ppt_x</p:attrName>
                                        </p:attrNameLst>
                                      </p:cBhvr>
                                      <p:tavLst>
                                        <p:tav tm="0">
                                          <p:val>
                                            <p:strVal val="#ppt_x"/>
                                          </p:val>
                                        </p:tav>
                                        <p:tav tm="100000">
                                          <p:val>
                                            <p:strVal val="#ppt_x"/>
                                          </p:val>
                                        </p:tav>
                                      </p:tavLst>
                                    </p:anim>
                                    <p:anim calcmode="lin" valueType="num">
                                      <p:cBhvr>
                                        <p:cTn id="15" dur="500" fill="hold"/>
                                        <p:tgtEl>
                                          <p:spTgt spid="9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67029FE9-294A-4ECD-ACBE-CAA867331807}"/>
              </a:ext>
            </a:extLst>
          </p:cNvPr>
          <p:cNvPicPr>
            <a:picLocks noChangeAspect="1"/>
          </p:cNvPicPr>
          <p:nvPr/>
        </p:nvPicPr>
        <p:blipFill>
          <a:blip r:embed="rId2"/>
          <a:stretch>
            <a:fillRect/>
          </a:stretch>
        </p:blipFill>
        <p:spPr>
          <a:xfrm>
            <a:off x="-23814" y="0"/>
            <a:ext cx="12215813" cy="6858000"/>
          </a:xfrm>
          <a:prstGeom prst="rect">
            <a:avLst/>
          </a:prstGeom>
        </p:spPr>
      </p:pic>
      <p:pic>
        <p:nvPicPr>
          <p:cNvPr id="38" name="Picture 37">
            <a:extLst>
              <a:ext uri="{FF2B5EF4-FFF2-40B4-BE49-F238E27FC236}">
                <a16:creationId xmlns:a16="http://schemas.microsoft.com/office/drawing/2014/main" id="{6DB76C5B-379C-439C-89C3-0A464838501C}"/>
              </a:ext>
            </a:extLst>
          </p:cNvPr>
          <p:cNvPicPr>
            <a:picLocks noChangeAspect="1"/>
          </p:cNvPicPr>
          <p:nvPr/>
        </p:nvPicPr>
        <p:blipFill>
          <a:blip r:embed="rId3"/>
          <a:stretch>
            <a:fillRect/>
          </a:stretch>
        </p:blipFill>
        <p:spPr>
          <a:xfrm>
            <a:off x="3535680" y="2530162"/>
            <a:ext cx="3031922" cy="3873743"/>
          </a:xfrm>
          <a:prstGeom prst="rect">
            <a:avLst/>
          </a:prstGeom>
        </p:spPr>
      </p:pic>
      <p:pic>
        <p:nvPicPr>
          <p:cNvPr id="39" name="Picture 38">
            <a:extLst>
              <a:ext uri="{FF2B5EF4-FFF2-40B4-BE49-F238E27FC236}">
                <a16:creationId xmlns:a16="http://schemas.microsoft.com/office/drawing/2014/main" id="{1979B4CA-EBD6-49DA-997B-80B61980E29A}"/>
              </a:ext>
            </a:extLst>
          </p:cNvPr>
          <p:cNvPicPr>
            <a:picLocks noChangeAspect="1"/>
          </p:cNvPicPr>
          <p:nvPr/>
        </p:nvPicPr>
        <p:blipFill>
          <a:blip r:embed="rId4"/>
          <a:stretch>
            <a:fillRect/>
          </a:stretch>
        </p:blipFill>
        <p:spPr>
          <a:xfrm>
            <a:off x="6763530" y="2489273"/>
            <a:ext cx="2626544" cy="3794269"/>
          </a:xfrm>
          <a:prstGeom prst="rect">
            <a:avLst/>
          </a:prstGeom>
        </p:spPr>
      </p:pic>
      <p:sp>
        <p:nvSpPr>
          <p:cNvPr id="6" name="Speech Bubble: Rectangle with Corners Rounded 5">
            <a:extLst>
              <a:ext uri="{FF2B5EF4-FFF2-40B4-BE49-F238E27FC236}">
                <a16:creationId xmlns:a16="http://schemas.microsoft.com/office/drawing/2014/main" id="{0604A174-0430-4222-8436-4D684AEE641A}"/>
              </a:ext>
            </a:extLst>
          </p:cNvPr>
          <p:cNvSpPr/>
          <p:nvPr/>
        </p:nvSpPr>
        <p:spPr>
          <a:xfrm>
            <a:off x="883919" y="579119"/>
            <a:ext cx="4167721" cy="1905161"/>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dirty="0" err="1">
                <a:solidFill>
                  <a:srgbClr val="FF0000"/>
                </a:solidFill>
                <a:latin typeface="Arial" panose="020B0604020202020204" pitchFamily="34" charset="0"/>
                <a:cs typeface="Arial" panose="020B0604020202020204" pitchFamily="34" charset="0"/>
              </a:rPr>
              <a:t>Nếu</a:t>
            </a:r>
            <a:r>
              <a:rPr lang="en-US" sz="4000" dirty="0">
                <a:solidFill>
                  <a:srgbClr val="FF0000"/>
                </a:solidFill>
                <a:latin typeface="Arial" panose="020B0604020202020204" pitchFamily="34" charset="0"/>
                <a:cs typeface="Arial" panose="020B0604020202020204" pitchFamily="34" charset="0"/>
              </a:rPr>
              <a:t> T</a:t>
            </a:r>
            <a:r>
              <a:rPr lang="vi-VN" sz="4000" dirty="0">
                <a:solidFill>
                  <a:srgbClr val="FF0000"/>
                </a:solidFill>
                <a:latin typeface="Arial" panose="020B0604020202020204" pitchFamily="34" charset="0"/>
                <a:cs typeface="Arial" panose="020B0604020202020204" pitchFamily="34" charset="0"/>
              </a:rPr>
              <a:t>ùng thường xuyên đi ngủ muộn</a:t>
            </a:r>
            <a:endParaRPr kumimoji="0" lang="en-US" sz="40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7" name="Speech Bubble: Rectangle with Corners Rounded 6">
            <a:extLst>
              <a:ext uri="{FF2B5EF4-FFF2-40B4-BE49-F238E27FC236}">
                <a16:creationId xmlns:a16="http://schemas.microsoft.com/office/drawing/2014/main" id="{24A99E20-4449-4021-AEBD-5BA6FEA74218}"/>
              </a:ext>
            </a:extLst>
          </p:cNvPr>
          <p:cNvSpPr/>
          <p:nvPr/>
        </p:nvSpPr>
        <p:spPr>
          <a:xfrm>
            <a:off x="7447279" y="292056"/>
            <a:ext cx="4744721" cy="1905161"/>
          </a:xfrm>
          <a:prstGeom prst="wedgeRoundRectCallout">
            <a:avLst>
              <a:gd name="adj1" fmla="val -20412"/>
              <a:gd name="adj2" fmla="val 67920"/>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a:solidFill>
                  <a:srgbClr val="FF0000"/>
                </a:solidFill>
                <a:cs typeface="Arial" panose="020B0604020202020204" pitchFamily="34" charset="0"/>
              </a:rPr>
              <a:t>Thì sẽ đi học muộn, ảnh hưởng đến học tập.</a:t>
            </a:r>
            <a:endParaRPr kumimoji="0" lang="en-US" sz="40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269908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8D793BA5-8222-4213-AEFF-02FEB2E49780}"/>
              </a:ext>
            </a:extLst>
          </p:cNvPr>
          <p:cNvPicPr>
            <a:picLocks noChangeAspect="1"/>
          </p:cNvPicPr>
          <p:nvPr/>
        </p:nvPicPr>
        <p:blipFill>
          <a:blip r:embed="rId4"/>
          <a:stretch>
            <a:fillRect/>
          </a:stretch>
        </p:blipFill>
        <p:spPr>
          <a:xfrm>
            <a:off x="-23814" y="0"/>
            <a:ext cx="12215813" cy="6858000"/>
          </a:xfrm>
          <a:prstGeom prst="rect">
            <a:avLst/>
          </a:prstGeom>
        </p:spPr>
      </p:pic>
      <p:pic>
        <p:nvPicPr>
          <p:cNvPr id="39" name="Picture 38">
            <a:extLst>
              <a:ext uri="{FF2B5EF4-FFF2-40B4-BE49-F238E27FC236}">
                <a16:creationId xmlns:a16="http://schemas.microsoft.com/office/drawing/2014/main" id="{FA3A6D4F-9D67-4B20-B500-8294818B739C}"/>
              </a:ext>
            </a:extLst>
          </p:cNvPr>
          <p:cNvPicPr>
            <a:picLocks noChangeAspect="1"/>
          </p:cNvPicPr>
          <p:nvPr/>
        </p:nvPicPr>
        <p:blipFill>
          <a:blip r:embed="rId5"/>
          <a:stretch>
            <a:fillRect/>
          </a:stretch>
        </p:blipFill>
        <p:spPr>
          <a:xfrm>
            <a:off x="1720029" y="-3830874"/>
            <a:ext cx="8751940" cy="1178142"/>
          </a:xfrm>
          <a:prstGeom prst="rect">
            <a:avLst/>
          </a:prstGeom>
        </p:spPr>
      </p:pic>
      <p:grpSp>
        <p:nvGrpSpPr>
          <p:cNvPr id="17" name="Group 16">
            <a:extLst>
              <a:ext uri="{FF2B5EF4-FFF2-40B4-BE49-F238E27FC236}">
                <a16:creationId xmlns:a16="http://schemas.microsoft.com/office/drawing/2014/main" id="{25FA937B-5AA6-47C9-A540-2227B4250C78}"/>
              </a:ext>
            </a:extLst>
          </p:cNvPr>
          <p:cNvGrpSpPr/>
          <p:nvPr/>
        </p:nvGrpSpPr>
        <p:grpSpPr>
          <a:xfrm>
            <a:off x="1986643" y="20673"/>
            <a:ext cx="8382000" cy="812447"/>
            <a:chOff x="1905000" y="450289"/>
            <a:chExt cx="8382000" cy="1530911"/>
          </a:xfrm>
        </p:grpSpPr>
        <p:grpSp>
          <p:nvGrpSpPr>
            <p:cNvPr id="6" name="Group 5">
              <a:extLst>
                <a:ext uri="{FF2B5EF4-FFF2-40B4-BE49-F238E27FC236}">
                  <a16:creationId xmlns:a16="http://schemas.microsoft.com/office/drawing/2014/main" id="{B96785F7-945F-4188-8562-550076C4A763}"/>
                </a:ext>
              </a:extLst>
            </p:cNvPr>
            <p:cNvGrpSpPr/>
            <p:nvPr/>
          </p:nvGrpSpPr>
          <p:grpSpPr>
            <a:xfrm>
              <a:off x="1905000" y="450289"/>
              <a:ext cx="8382000" cy="1530911"/>
              <a:chOff x="2368419" y="-1613946"/>
              <a:chExt cx="7346706" cy="1338735"/>
            </a:xfrm>
            <a:effectLst>
              <a:outerShdw blurRad="50800" dist="38100" dir="5400000" algn="t" rotWithShape="0">
                <a:prstClr val="black">
                  <a:alpha val="40000"/>
                </a:prstClr>
              </a:outerShdw>
            </a:effectLst>
          </p:grpSpPr>
          <p:sp>
            <p:nvSpPr>
              <p:cNvPr id="5" name="Rectangle: Diagonal Corners Rounded 4">
                <a:extLst>
                  <a:ext uri="{FF2B5EF4-FFF2-40B4-BE49-F238E27FC236}">
                    <a16:creationId xmlns:a16="http://schemas.microsoft.com/office/drawing/2014/main" id="{904F1DB8-4EB6-4756-9B94-F17BA31994BF}"/>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Diagonal Corners Rounded 39">
                <a:extLst>
                  <a:ext uri="{FF2B5EF4-FFF2-40B4-BE49-F238E27FC236}">
                    <a16:creationId xmlns:a16="http://schemas.microsoft.com/office/drawing/2014/main" id="{BD0EAFBE-2AE9-489B-9B30-E923BA2D6D06}"/>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1" name="TextBox 40">
              <a:extLst>
                <a:ext uri="{FF2B5EF4-FFF2-40B4-BE49-F238E27FC236}">
                  <a16:creationId xmlns:a16="http://schemas.microsoft.com/office/drawing/2014/main" id="{AE409B3E-F450-4FFE-8A25-9B7B5F82D1F8}"/>
                </a:ext>
              </a:extLst>
            </p:cNvPr>
            <p:cNvSpPr txBox="1"/>
            <p:nvPr/>
          </p:nvSpPr>
          <p:spPr>
            <a:xfrm>
              <a:off x="1929967" y="566260"/>
              <a:ext cx="8285434" cy="1287971"/>
            </a:xfrm>
            <a:prstGeom prst="rect">
              <a:avLst/>
            </a:prstGeom>
            <a:noFill/>
            <a:effectLst/>
          </p:spPr>
          <p:txBody>
            <a:bodyPr wrap="square" rtlCol="0">
              <a:spAutoFit/>
            </a:bodyPr>
            <a:lstStyle/>
            <a:p>
              <a:pPr marL="0" marR="0" lvl="0" indent="0" algn="ctr" defTabSz="914400" rtl="0" eaLnBrk="1" fontAlgn="auto" latinLnBrk="0" hangingPunct="1">
                <a:lnSpc>
                  <a:spcPct val="117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3. Đưa ra lời khuyên cho bạn</a:t>
              </a:r>
            </a:p>
          </p:txBody>
        </p:sp>
      </p:grpSp>
      <p:pic>
        <p:nvPicPr>
          <p:cNvPr id="2" name="vidu-high-performance--4-2024-10-10T09_57_33Z">
            <a:hlinkClick r:id="" action="ppaction://media"/>
            <a:extLst>
              <a:ext uri="{FF2B5EF4-FFF2-40B4-BE49-F238E27FC236}">
                <a16:creationId xmlns:a16="http://schemas.microsoft.com/office/drawing/2014/main" id="{895750BA-11BF-F278-1EA4-9F4C27841D3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600960" y="1041400"/>
            <a:ext cx="7162800" cy="4900864"/>
          </a:xfrm>
          <a:prstGeom prst="rect">
            <a:avLst/>
          </a:prstGeom>
        </p:spPr>
      </p:pic>
      <p:sp>
        <p:nvSpPr>
          <p:cNvPr id="3" name="TextBox 2">
            <a:extLst>
              <a:ext uri="{FF2B5EF4-FFF2-40B4-BE49-F238E27FC236}">
                <a16:creationId xmlns:a16="http://schemas.microsoft.com/office/drawing/2014/main" id="{8B725B8F-11B8-210E-8B95-07D2D4F0DA5A}"/>
              </a:ext>
            </a:extLst>
          </p:cNvPr>
          <p:cNvSpPr txBox="1"/>
          <p:nvPr/>
        </p:nvSpPr>
        <p:spPr>
          <a:xfrm>
            <a:off x="3108960" y="6106160"/>
            <a:ext cx="6746240" cy="584775"/>
          </a:xfrm>
          <a:prstGeom prst="rect">
            <a:avLst/>
          </a:prstGeom>
          <a:noFill/>
        </p:spPr>
        <p:txBody>
          <a:bodyPr wrap="square" rtlCol="0">
            <a:spAutoFit/>
          </a:bodyPr>
          <a:lstStyle/>
          <a:p>
            <a:r>
              <a:rPr lang="en-US" sz="3200" b="1" dirty="0"/>
              <a:t>1. Nam </a:t>
            </a:r>
            <a:r>
              <a:rPr lang="en-US" sz="3200" b="1" dirty="0" err="1"/>
              <a:t>vừa</a:t>
            </a:r>
            <a:r>
              <a:rPr lang="en-US" sz="3200" b="1" dirty="0"/>
              <a:t> </a:t>
            </a:r>
            <a:r>
              <a:rPr lang="en-US" sz="3200" b="1" dirty="0" err="1"/>
              <a:t>vẽ</a:t>
            </a:r>
            <a:r>
              <a:rPr lang="en-US" sz="3200" b="1" dirty="0"/>
              <a:t> </a:t>
            </a:r>
            <a:r>
              <a:rPr lang="en-US" sz="3200" b="1" dirty="0" err="1"/>
              <a:t>tranh</a:t>
            </a:r>
            <a:r>
              <a:rPr lang="en-US" sz="3200" b="1" dirty="0"/>
              <a:t> </a:t>
            </a:r>
            <a:r>
              <a:rPr lang="en-US" sz="3200" b="1" dirty="0" err="1"/>
              <a:t>vừa</a:t>
            </a:r>
            <a:r>
              <a:rPr lang="en-US" sz="3200" b="1" dirty="0"/>
              <a:t> </a:t>
            </a:r>
            <a:r>
              <a:rPr lang="en-US" sz="3200" b="1" dirty="0" err="1"/>
              <a:t>xem</a:t>
            </a:r>
            <a:r>
              <a:rPr lang="en-US" sz="3200" b="1" dirty="0"/>
              <a:t> </a:t>
            </a:r>
            <a:r>
              <a:rPr lang="en-US" sz="3200" b="1" dirty="0" err="1"/>
              <a:t>ti</a:t>
            </a:r>
            <a:r>
              <a:rPr lang="en-US" sz="3200" b="1" dirty="0"/>
              <a:t> vi</a:t>
            </a:r>
          </a:p>
        </p:txBody>
      </p:sp>
    </p:spTree>
    <p:extLst>
      <p:ext uri="{BB962C8B-B14F-4D97-AF65-F5344CB8AC3E}">
        <p14:creationId xmlns:p14="http://schemas.microsoft.com/office/powerpoint/2010/main" val="31466043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7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2"/>
                </p:tgtEl>
              </p:cMediaNode>
            </p:video>
            <p:seq concurrent="1" nextAc="seek">
              <p:cTn id="14" restart="whenNotActive" fill="hold" evtFilter="cancelBubble" nodeType="interactiveSeq">
                <p:stCondLst>
                  <p:cond evt="onClick" delay="0">
                    <p:tgtEl>
                      <p:spTgt spid="2"/>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pattFill prst="pct50">
          <a:fgClr>
            <a:schemeClr val="accent5">
              <a:lumMod val="60000"/>
              <a:lumOff val="40000"/>
            </a:schemeClr>
          </a:fgClr>
          <a:bgClr>
            <a:schemeClr val="bg1"/>
          </a:bgClr>
        </a:patt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A00D472-AE38-5FA5-93D4-FD6A042FE2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783" y="788546"/>
            <a:ext cx="4808637" cy="2845792"/>
          </a:xfrm>
          <a:prstGeom prst="ellipse">
            <a:avLst/>
          </a:prstGeom>
          <a:ln>
            <a:noFill/>
          </a:ln>
          <a:effectLst>
            <a:softEdge rad="112500"/>
          </a:effectLst>
        </p:spPr>
      </p:pic>
      <p:pic>
        <p:nvPicPr>
          <p:cNvPr id="9" name="Picture 8">
            <a:extLst>
              <a:ext uri="{FF2B5EF4-FFF2-40B4-BE49-F238E27FC236}">
                <a16:creationId xmlns:a16="http://schemas.microsoft.com/office/drawing/2014/main" id="{4F4F9381-41FB-B3CE-DD20-E36F390E95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4003" y="635628"/>
            <a:ext cx="4740051" cy="3658785"/>
          </a:xfrm>
          <a:prstGeom prst="ellipse">
            <a:avLst/>
          </a:prstGeom>
          <a:ln>
            <a:noFill/>
          </a:ln>
          <a:effectLst>
            <a:softEdge rad="112500"/>
          </a:effectLst>
        </p:spPr>
      </p:pic>
      <p:sp>
        <p:nvSpPr>
          <p:cNvPr id="10" name="Rectangle: Rounded Corners 9">
            <a:extLst>
              <a:ext uri="{FF2B5EF4-FFF2-40B4-BE49-F238E27FC236}">
                <a16:creationId xmlns:a16="http://schemas.microsoft.com/office/drawing/2014/main" id="{078AD5AC-A0CB-247F-FC26-32FFAFBCFECF}"/>
              </a:ext>
            </a:extLst>
          </p:cNvPr>
          <p:cNvSpPr/>
          <p:nvPr/>
        </p:nvSpPr>
        <p:spPr>
          <a:xfrm>
            <a:off x="922564" y="3943350"/>
            <a:ext cx="4367894" cy="21354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Subtitle 6">
            <a:extLst>
              <a:ext uri="{FF2B5EF4-FFF2-40B4-BE49-F238E27FC236}">
                <a16:creationId xmlns:a16="http://schemas.microsoft.com/office/drawing/2014/main" id="{E54D7DCE-8042-2884-6D25-8613CBE6327D}"/>
              </a:ext>
            </a:extLst>
          </p:cNvPr>
          <p:cNvSpPr txBox="1">
            <a:spLocks/>
          </p:cNvSpPr>
          <p:nvPr/>
        </p:nvSpPr>
        <p:spPr>
          <a:xfrm>
            <a:off x="820738" y="4139293"/>
            <a:ext cx="4469720" cy="1630544"/>
          </a:xfrm>
          <a:prstGeom prst="rect">
            <a:avLst/>
          </a:prstGeom>
          <a:noFill/>
          <a:ln>
            <a:noFill/>
          </a:ln>
        </p:spPr>
        <p:style>
          <a:lnRef idx="2">
            <a:schemeClr val="accent1"/>
          </a:lnRef>
          <a:fillRef idx="1">
            <a:schemeClr val="lt1"/>
          </a:fillRef>
          <a:effectRef idx="0">
            <a:schemeClr val="accent1"/>
          </a:effectRef>
          <a:fontRef idx="minor">
            <a:schemeClr val="dk1"/>
          </a:fontRef>
        </p:style>
        <p:txBody>
          <a:bodyPr>
            <a:normAutofit fontScale="92500"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algn="just">
              <a:buFont typeface="Courier New" pitchFamily="49" charset="0"/>
              <a:buChar char="o"/>
            </a:pPr>
            <a:r>
              <a:rPr lang="vi-VN" b="1" dirty="0">
                <a:solidFill>
                  <a:srgbClr val="002060"/>
                </a:solidFill>
                <a:latin typeface="Cambria" panose="02040503050406030204" pitchFamily="18" charset="0"/>
                <a:ea typeface="Cambria" panose="02040503050406030204" pitchFamily="18" charset="0"/>
              </a:rPr>
              <a:t>Ít thời gian nghỉ ngơi</a:t>
            </a:r>
          </a:p>
          <a:p>
            <a:pPr algn="just">
              <a:buFont typeface="Courier New" pitchFamily="49" charset="0"/>
              <a:buChar char="o"/>
            </a:pPr>
            <a:r>
              <a:rPr lang="vi-VN" b="1" dirty="0">
                <a:solidFill>
                  <a:srgbClr val="002060"/>
                </a:solidFill>
                <a:latin typeface="Cambria" panose="02040503050406030204" pitchFamily="18" charset="0"/>
                <a:ea typeface="Cambria" panose="02040503050406030204" pitchFamily="18" charset="0"/>
              </a:rPr>
              <a:t>Ảnh hưởng đến sức khỏe</a:t>
            </a:r>
          </a:p>
          <a:p>
            <a:pPr algn="just">
              <a:buFont typeface="Courier New" pitchFamily="49" charset="0"/>
              <a:buChar char="o"/>
            </a:pPr>
            <a:r>
              <a:rPr lang="vi-VN" b="1" dirty="0">
                <a:solidFill>
                  <a:srgbClr val="002060"/>
                </a:solidFill>
                <a:latin typeface="Cambria" panose="02040503050406030204" pitchFamily="18" charset="0"/>
                <a:ea typeface="Cambria" panose="02040503050406030204" pitchFamily="18" charset="0"/>
              </a:rPr>
              <a:t>Dễ bị ngủ quên, thức dậy muộn vào sáng hôm sau</a:t>
            </a:r>
            <a:endParaRPr lang="en-US" b="1" dirty="0">
              <a:solidFill>
                <a:srgbClr val="002060"/>
              </a:solidFill>
              <a:latin typeface="Cambria" panose="02040503050406030204" pitchFamily="18" charset="0"/>
              <a:ea typeface="Cambria" panose="02040503050406030204" pitchFamily="18" charset="0"/>
            </a:endParaRPr>
          </a:p>
        </p:txBody>
      </p:sp>
      <p:sp>
        <p:nvSpPr>
          <p:cNvPr id="12" name="Oval 11">
            <a:extLst>
              <a:ext uri="{FF2B5EF4-FFF2-40B4-BE49-F238E27FC236}">
                <a16:creationId xmlns:a16="http://schemas.microsoft.com/office/drawing/2014/main" id="{F2D9A88C-6849-D93F-86DE-BEE4EBDE145D}"/>
              </a:ext>
            </a:extLst>
          </p:cNvPr>
          <p:cNvSpPr/>
          <p:nvPr/>
        </p:nvSpPr>
        <p:spPr>
          <a:xfrm>
            <a:off x="5609330" y="3996150"/>
            <a:ext cx="5867967" cy="266107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Subtitle 6">
            <a:extLst>
              <a:ext uri="{FF2B5EF4-FFF2-40B4-BE49-F238E27FC236}">
                <a16:creationId xmlns:a16="http://schemas.microsoft.com/office/drawing/2014/main" id="{A51A470A-2CA8-A33E-10D4-E8F5CEB52FA4}"/>
              </a:ext>
            </a:extLst>
          </p:cNvPr>
          <p:cNvSpPr txBox="1">
            <a:spLocks/>
          </p:cNvSpPr>
          <p:nvPr/>
        </p:nvSpPr>
        <p:spPr>
          <a:xfrm>
            <a:off x="5905417" y="4433206"/>
            <a:ext cx="5047063" cy="2030655"/>
          </a:xfrm>
          <a:prstGeom prst="rect">
            <a:avLst/>
          </a:prstGeom>
          <a:noFill/>
          <a:ln>
            <a:noFill/>
          </a:ln>
        </p:spPr>
        <p:style>
          <a:lnRef idx="2">
            <a:schemeClr val="accent2"/>
          </a:lnRef>
          <a:fillRef idx="1">
            <a:schemeClr val="lt1"/>
          </a:fillRef>
          <a:effectRef idx="0">
            <a:schemeClr val="accent2"/>
          </a:effectRef>
          <a:fontRef idx="minor">
            <a:schemeClr val="dk1"/>
          </a:fontRef>
        </p:style>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buNone/>
            </a:pPr>
            <a:r>
              <a:rPr lang="en-US" sz="3200" b="1" dirty="0">
                <a:solidFill>
                  <a:srgbClr val="C00000"/>
                </a:solidFill>
                <a:latin typeface="Cambria" panose="02040503050406030204" pitchFamily="18" charset="0"/>
                <a:ea typeface="Cambria" panose="02040503050406030204" pitchFamily="18" charset="0"/>
              </a:rPr>
              <a:t>Minh </a:t>
            </a:r>
            <a:r>
              <a:rPr lang="en-US" sz="3200" b="1" dirty="0" err="1">
                <a:solidFill>
                  <a:srgbClr val="C00000"/>
                </a:solidFill>
                <a:latin typeface="Cambria" panose="02040503050406030204" pitchFamily="18" charset="0"/>
                <a:ea typeface="Cambria" panose="02040503050406030204" pitchFamily="18" charset="0"/>
              </a:rPr>
              <a:t>là</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người</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biết</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sử</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dụng</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thời</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gian</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hợp</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lí</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như</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vậy</a:t>
            </a:r>
            <a:r>
              <a:rPr lang="en-US" sz="3200" b="1" dirty="0">
                <a:solidFill>
                  <a:srgbClr val="C00000"/>
                </a:solidFill>
                <a:latin typeface="Cambria" panose="02040503050406030204" pitchFamily="18" charset="0"/>
                <a:ea typeface="Cambria" panose="02040503050406030204" pitchFamily="18" charset="0"/>
              </a:rPr>
              <a:t> Minh </a:t>
            </a:r>
            <a:r>
              <a:rPr lang="en-US" sz="3200" b="1" dirty="0" err="1">
                <a:solidFill>
                  <a:srgbClr val="C00000"/>
                </a:solidFill>
                <a:latin typeface="Cambria" panose="02040503050406030204" pitchFamily="18" charset="0"/>
                <a:ea typeface="Cambria" panose="02040503050406030204" pitchFamily="18" charset="0"/>
              </a:rPr>
              <a:t>sẽ</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hoàn</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thành</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tốt</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công</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việc</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việc</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học</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việc</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nhà</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và</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có</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thời</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gian</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vui</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chơi</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giải</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trí</a:t>
            </a:r>
            <a:r>
              <a:rPr lang="en-US" sz="3200" b="1" dirty="0">
                <a:solidFill>
                  <a:srgbClr val="C00000"/>
                </a:solidFill>
                <a:latin typeface="Cambria" panose="02040503050406030204" pitchFamily="18" charset="0"/>
                <a:ea typeface="Cambria" panose="02040503050406030204" pitchFamily="18" charset="0"/>
              </a:rPr>
              <a:t>.</a:t>
            </a:r>
            <a:endParaRPr lang="vi-VN" sz="3200" b="1" dirty="0">
              <a:solidFill>
                <a:srgbClr val="C00000"/>
              </a:solidFill>
              <a:latin typeface="Cambria" panose="02040503050406030204" pitchFamily="18" charset="0"/>
              <a:ea typeface="Cambria" panose="02040503050406030204" pitchFamily="18" charset="0"/>
            </a:endParaRPr>
          </a:p>
        </p:txBody>
      </p:sp>
      <p:sp>
        <p:nvSpPr>
          <p:cNvPr id="15" name="Title 14">
            <a:extLst>
              <a:ext uri="{FF2B5EF4-FFF2-40B4-BE49-F238E27FC236}">
                <a16:creationId xmlns:a16="http://schemas.microsoft.com/office/drawing/2014/main" id="{AA5BE274-3E94-6EBA-62C2-E8D7DC091EDF}"/>
              </a:ext>
            </a:extLst>
          </p:cNvPr>
          <p:cNvSpPr>
            <a:spLocks noGrp="1"/>
          </p:cNvSpPr>
          <p:nvPr>
            <p:ph type="title"/>
          </p:nvPr>
        </p:nvSpPr>
        <p:spPr/>
        <p:txBody>
          <a:bodyPr/>
          <a:lstStyle/>
          <a:p>
            <a:endParaRPr lang="en-US"/>
          </a:p>
        </p:txBody>
      </p:sp>
    </p:spTree>
    <p:custDataLst>
      <p:tags r:id="rId1"/>
    </p:custDataLst>
    <p:extLst>
      <p:ext uri="{BB962C8B-B14F-4D97-AF65-F5344CB8AC3E}">
        <p14:creationId xmlns:p14="http://schemas.microsoft.com/office/powerpoint/2010/main" val="161936799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bg/>
                                          </p:spTgt>
                                        </p:tgtEl>
                                        <p:attrNameLst>
                                          <p:attrName>style.visibility</p:attrName>
                                        </p:attrNameLst>
                                      </p:cBhvr>
                                      <p:to>
                                        <p:strVal val="visible"/>
                                      </p:to>
                                    </p:set>
                                    <p:animEffect transition="in" filter="wipe(down)">
                                      <p:cBhvr>
                                        <p:cTn id="17" dur="500"/>
                                        <p:tgtEl>
                                          <p:spTgt spid="11">
                                            <p:bg/>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wipe(down)">
                                      <p:cBhvr>
                                        <p:cTn id="22" dur="500"/>
                                        <p:tgtEl>
                                          <p:spTgt spid="11">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1">
                                            <p:txEl>
                                              <p:pRg st="1" end="1"/>
                                            </p:txEl>
                                          </p:spTgt>
                                        </p:tgtEl>
                                        <p:attrNameLst>
                                          <p:attrName>style.visibility</p:attrName>
                                        </p:attrNameLst>
                                      </p:cBhvr>
                                      <p:to>
                                        <p:strVal val="visible"/>
                                      </p:to>
                                    </p:set>
                                    <p:animEffect transition="in" filter="wipe(down)">
                                      <p:cBhvr>
                                        <p:cTn id="27" dur="500"/>
                                        <p:tgtEl>
                                          <p:spTgt spid="11">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1">
                                            <p:txEl>
                                              <p:pRg st="2" end="2"/>
                                            </p:txEl>
                                          </p:spTgt>
                                        </p:tgtEl>
                                        <p:attrNameLst>
                                          <p:attrName>style.visibility</p:attrName>
                                        </p:attrNameLst>
                                      </p:cBhvr>
                                      <p:to>
                                        <p:strVal val="visible"/>
                                      </p:to>
                                    </p:set>
                                    <p:animEffect transition="in" filter="wipe(down)">
                                      <p:cBhvr>
                                        <p:cTn id="32" dur="500"/>
                                        <p:tgtEl>
                                          <p:spTgt spid="11">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down)">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down)">
                                      <p:cBhvr>
                                        <p:cTn id="4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uiExpand="1" build="p" animBg="1"/>
      <p:bldP spid="12" grpId="0" animBg="1"/>
      <p:bldP spid="1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FILL" val="a1"/>
</p:tagLst>
</file>

<file path=ppt/tags/tag2.xml><?xml version="1.0" encoding="utf-8"?>
<p:tagLst xmlns:a="http://schemas.openxmlformats.org/drawingml/2006/main" xmlns:r="http://schemas.openxmlformats.org/officeDocument/2006/relationships" xmlns:p="http://schemas.openxmlformats.org/presentationml/2006/main">
  <p:tag name="TIMING" val="|31.1|0.9"/>
</p:tagLst>
</file>

<file path=ppt/tags/tag3.xml><?xml version="1.0" encoding="utf-8"?>
<p:tagLst xmlns:a="http://schemas.openxmlformats.org/drawingml/2006/main" xmlns:r="http://schemas.openxmlformats.org/officeDocument/2006/relationships" xmlns:p="http://schemas.openxmlformats.org/presentationml/2006/main">
  <p:tag name="TIMING" val="|31.1|0.9"/>
</p:tagLst>
</file>

<file path=ppt/tags/tag4.xml><?xml version="1.0" encoding="utf-8"?>
<p:tagLst xmlns:a="http://schemas.openxmlformats.org/drawingml/2006/main" xmlns:r="http://schemas.openxmlformats.org/officeDocument/2006/relationships" xmlns:p="http://schemas.openxmlformats.org/presentationml/2006/main">
  <p:tag name="TIMING" val="|0.9|22.9|1.4"/>
</p:tagLst>
</file>

<file path=ppt/tags/tag5.xml><?xml version="1.0" encoding="utf-8"?>
<p:tagLst xmlns:a="http://schemas.openxmlformats.org/drawingml/2006/main" xmlns:r="http://schemas.openxmlformats.org/officeDocument/2006/relationships" xmlns:p="http://schemas.openxmlformats.org/presentationml/2006/main">
  <p:tag name="TIMING" val="|0.9|22.9|1.4"/>
</p:tagLst>
</file>

<file path=ppt/tags/tag6.xml><?xml version="1.0" encoding="utf-8"?>
<p:tagLst xmlns:a="http://schemas.openxmlformats.org/drawingml/2006/main" xmlns:r="http://schemas.openxmlformats.org/officeDocument/2006/relationships" xmlns:p="http://schemas.openxmlformats.org/presentationml/2006/main">
  <p:tag name="TIMING" val="|0.9|22.9|1.4"/>
</p:tagLst>
</file>

<file path=ppt/theme/theme1.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Hoạt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自定义设计方案">
  <a:themeElements>
    <a:clrScheme name="MC-欧美风主题色">
      <a:dk1>
        <a:srgbClr val="000000"/>
      </a:dk1>
      <a:lt1>
        <a:srgbClr val="FFFFFF"/>
      </a:lt1>
      <a:dk2>
        <a:srgbClr val="44546A"/>
      </a:dk2>
      <a:lt2>
        <a:srgbClr val="E7E6E6"/>
      </a:lt2>
      <a:accent1>
        <a:srgbClr val="E35624"/>
      </a:accent1>
      <a:accent2>
        <a:srgbClr val="B1CECB"/>
      </a:accent2>
      <a:accent3>
        <a:srgbClr val="58ACAD"/>
      </a:accent3>
      <a:accent4>
        <a:srgbClr val="E35624"/>
      </a:accent4>
      <a:accent5>
        <a:srgbClr val="B1CECB"/>
      </a:accent5>
      <a:accent6>
        <a:srgbClr val="EB8A7A"/>
      </a:accent6>
      <a:hlink>
        <a:srgbClr val="0563C1"/>
      </a:hlink>
      <a:folHlink>
        <a:srgbClr val="954F72"/>
      </a:folHlink>
    </a:clrScheme>
    <a:fontScheme name="自定义 1">
      <a:majorFont>
        <a:latin typeface="Impact"/>
        <a:ea typeface="华康俪金黑W8(P)"/>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MC-.potx" id="{F245F98B-A7FA-44AD-B8C5-FD9938FF4CB4}" vid="{AF67692B-30E7-4B31-A33A-7E672886C321}"/>
    </a:ext>
  </a:extLst>
</a:theme>
</file>

<file path=ppt/theme/theme5.xml><?xml version="1.0" encoding="utf-8"?>
<a:theme xmlns:a="http://schemas.openxmlformats.org/drawingml/2006/main" name="1_自定义设计方案">
  <a:themeElements>
    <a:clrScheme name="LvyhTools保存的主题色-20170503-150945">
      <a:dk1>
        <a:srgbClr val="000000"/>
      </a:dk1>
      <a:lt1>
        <a:srgbClr val="FFFFFF"/>
      </a:lt1>
      <a:dk2>
        <a:srgbClr val="44546A"/>
      </a:dk2>
      <a:lt2>
        <a:srgbClr val="E7E6E6"/>
      </a:lt2>
      <a:accent1>
        <a:srgbClr val="E35624"/>
      </a:accent1>
      <a:accent2>
        <a:srgbClr val="B1CECB"/>
      </a:accent2>
      <a:accent3>
        <a:srgbClr val="58ACAD"/>
      </a:accent3>
      <a:accent4>
        <a:srgbClr val="E35624"/>
      </a:accent4>
      <a:accent5>
        <a:srgbClr val="B1CECB"/>
      </a:accent5>
      <a:accent6>
        <a:srgbClr val="EB8A7A"/>
      </a:accent6>
      <a:hlink>
        <a:srgbClr val="0563C1"/>
      </a:hlink>
      <a:folHlink>
        <a:srgbClr val="954F72"/>
      </a:folHlink>
    </a:clrScheme>
    <a:fontScheme name="自定义 1">
      <a:majorFont>
        <a:latin typeface="Impact"/>
        <a:ea typeface="华康俪金黑W8(P)"/>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C-.potx" id="{F245F98B-A7FA-44AD-B8C5-FD9938FF4CB4}" vid="{78354BC1-A4D2-4A7E-8527-1BBC5B4C8273}"/>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Hoạt động">
  <a:themeElements>
    <a:clrScheme name="Red Orange">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137</TotalTime>
  <Words>455</Words>
  <Application>Microsoft Office PowerPoint</Application>
  <PresentationFormat>Widescreen</PresentationFormat>
  <Paragraphs>50</Paragraphs>
  <Slides>21</Slides>
  <Notes>4</Notes>
  <HiddenSlides>0</HiddenSlides>
  <MMClips>2</MMClips>
  <ScaleCrop>false</ScaleCrop>
  <HeadingPairs>
    <vt:vector size="6" baseType="variant">
      <vt:variant>
        <vt:lpstr>Fonts Used</vt:lpstr>
      </vt:variant>
      <vt:variant>
        <vt:i4>14</vt:i4>
      </vt:variant>
      <vt:variant>
        <vt:lpstr>Theme</vt:lpstr>
      </vt:variant>
      <vt:variant>
        <vt:i4>9</vt:i4>
      </vt:variant>
      <vt:variant>
        <vt:lpstr>Slide Titles</vt:lpstr>
      </vt:variant>
      <vt:variant>
        <vt:i4>21</vt:i4>
      </vt:variant>
    </vt:vector>
  </HeadingPairs>
  <TitlesOfParts>
    <vt:vector size="44" baseType="lpstr">
      <vt:lpstr>Averta Std CY Bold</vt:lpstr>
      <vt:lpstr>等线</vt:lpstr>
      <vt:lpstr>等线 Light</vt:lpstr>
      <vt:lpstr>Microsoft YaHei</vt:lpstr>
      <vt:lpstr>Quicksand Medium</vt:lpstr>
      <vt:lpstr>印品黑体</vt:lpstr>
      <vt:lpstr>方正粗圆_GBK</vt:lpstr>
      <vt:lpstr>#9Slide05 SVNClementine</vt:lpstr>
      <vt:lpstr>Arial</vt:lpstr>
      <vt:lpstr>Calibri</vt:lpstr>
      <vt:lpstr>Calibri Light</vt:lpstr>
      <vt:lpstr>Cambria</vt:lpstr>
      <vt:lpstr>Courier New</vt:lpstr>
      <vt:lpstr>Wingdings 2</vt:lpstr>
      <vt:lpstr>4_Office Theme</vt:lpstr>
      <vt:lpstr>Hoạt động</vt:lpstr>
      <vt:lpstr>1_Office Theme</vt:lpstr>
      <vt:lpstr>自定义设计方案</vt:lpstr>
      <vt:lpstr>1_自定义设计方案</vt:lpstr>
      <vt:lpstr>2_Office Theme</vt:lpstr>
      <vt:lpstr>千图网拥有20W+精美PPT模板 更多PPT模板下载至：www.58pic.com/office/ppt​​</vt:lpstr>
      <vt:lpstr>1_Hoạt động</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Cậu nên tập trung vẽ tranh xong rồi xem tivi nhé! Như vậy sẽ tiết kiệm thời gian mà vẫn hoàn thành hết công việc  đấy!</vt:lpstr>
      <vt:lpstr>Cậu nên lập thời gian biểu gồm các công việc cần làm rồi cứ tập trung làm lần lượt từng việc một nhé! Như vậy sẽ tiết kiệm thời gian mà không bỏ sót công việc nào.</vt:lpstr>
      <vt:lpstr>Chiến ơi, cậu nên dừng chơi trò chơi điện tử để dành thời gian giúp đỡ bố mẹ công việc nhà nhé! </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Thao Tran</cp:lastModifiedBy>
  <cp:revision>52</cp:revision>
  <dcterms:created xsi:type="dcterms:W3CDTF">2021-06-21T14:39:53Z</dcterms:created>
  <dcterms:modified xsi:type="dcterms:W3CDTF">2025-08-12T08:16:55Z</dcterms:modified>
</cp:coreProperties>
</file>