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4" d="100"/>
          <a:sy n="74" d="100"/>
        </p:scale>
        <p:origin x="4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xmlns=""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xmlns=""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xmlns=""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a:t>
            </a:r>
            <a:r>
              <a:rPr lang="vi-VN" sz="2800">
                <a:solidFill>
                  <a:srgbClr val="FF0000"/>
                </a:solidFill>
              </a:rPr>
              <a:t>(</a:t>
            </a:r>
            <a:r>
              <a:rPr lang="vi-VN" sz="2800" smtClean="0">
                <a:solidFill>
                  <a:srgbClr val="FF0000"/>
                </a:solidFill>
              </a:rPr>
              <a:t>tấm)</a:t>
            </a:r>
            <a:endParaRPr lang="vi-VN" sz="2800" dirty="0">
              <a:solidFill>
                <a:srgbClr val="FF0000"/>
              </a:solidFill>
            </a:endParaRPr>
          </a:p>
        </p:txBody>
      </p:sp>
      <p:sp>
        <p:nvSpPr>
          <p:cNvPr id="49" name="TextBox 48">
            <a:extLst>
              <a:ext uri="{FF2B5EF4-FFF2-40B4-BE49-F238E27FC236}">
                <a16:creationId xmlns:a16="http://schemas.microsoft.com/office/drawing/2014/main" xmlns=""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xmlns=""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xmlns=""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xmlns=""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xmlns=""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xmlns=""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xmlns=""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xmlns=""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xmlns=""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xmlns=""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xmlns=""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xmlns=""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xmlns=""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xmlns=""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xmlns=""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xmlns=""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xmlns=""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xmlns=""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xmlns=""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xmlns=""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xmlns=""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xmlns=""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xmlns=""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xmlns=""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xmlns=""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xmlns=""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xmlns=""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xmlns=""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xmlns=""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xmlns=""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xmlns=""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xmlns=""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xmlns=""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xmlns=""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xmlns=""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xmlns=""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xmlns=""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xmlns=""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xmlns=""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xmlns=""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xmlns=""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xmlns=""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xmlns=""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xmlns=""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xmlns=""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xmlns=""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xmlns=""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xmlns=""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xmlns=""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xmlns=""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xmlns=""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xmlns=""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xmlns=""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xmlns=""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xmlns=""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xmlns=""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xmlns=""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xmlns=""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xmlns=""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xmlns=""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xmlns=""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xmlns=""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xmlns=""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xmlns=""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xmlns=""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xmlns=""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xmlns=""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xmlns=""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xmlns=""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xmlns=""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xmlns=""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xmlns=""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xmlns=""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xmlns=""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xmlns=""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xmlns=""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xmlns=""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xmlns=""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xmlns=""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xmlns=""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xmlns=""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xmlns=""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xmlns=""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xmlns=""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xmlns=""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xmlns=""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xmlns=""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xmlns=""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xmlns=""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xmlns=""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xmlns=""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xmlns=""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xmlns=""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xmlns=""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xmlns=""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xmlns=""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xmlns=""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xmlns=""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xmlns=""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xmlns=""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xmlns=""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xmlns=""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xmlns=""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xmlns=""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xmlns=""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xmlns=""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xmlns=""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xmlns=""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xmlns=""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xmlns=""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xmlns=""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xmlns=""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xmlns=""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xmlns=""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xmlns=""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xmlns=""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xmlns=""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xmlns=""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xmlns=""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xmlns=""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xmlns=""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xmlns=""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xmlns=""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xmlns=""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xmlns="" val="2117713454"/>
                    </a:ext>
                  </a:extLst>
                </a:gridCol>
                <a:gridCol w="2227839">
                  <a:extLst>
                    <a:ext uri="{9D8B030D-6E8A-4147-A177-3AD203B41FA5}">
                      <a16:colId xmlns:a16="http://schemas.microsoft.com/office/drawing/2014/main" xmlns=""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256000331"/>
                  </a:ext>
                </a:extLst>
              </a:tr>
            </a:tbl>
          </a:graphicData>
        </a:graphic>
      </p:graphicFrame>
      <p:cxnSp>
        <p:nvCxnSpPr>
          <p:cNvPr id="23" name="Straight Connector 22">
            <a:extLst>
              <a:ext uri="{FF2B5EF4-FFF2-40B4-BE49-F238E27FC236}">
                <a16:creationId xmlns:a16="http://schemas.microsoft.com/office/drawing/2014/main" xmlns=""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xmlns=""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xmlns=""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xmlns=""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xmlns=""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xmlns=""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xmlns=""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xmlns=""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xmlns=""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xmlns=""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xmlns=""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xmlns=""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xmlns=""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xmlns=""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xmlns=""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xmlns=""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xmlns=""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xmlns=""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xmlns=""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xmlns=""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xmlns=""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xmlns=""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xmlns=""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xmlns=""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xmlns=""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xmlns=""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xmlns=""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xmlns=""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xmlns=""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xmlns=""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xmlns=""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xmlns=""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xmlns=""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xmlns=""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xmlns=""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xmlns=""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xmlns=""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xmlns=""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xmlns=""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xmlns=""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xmlns=""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xmlns=""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xmlns=""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xmlns=""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xmlns=""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xmlns=""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xmlns=""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xmlns=""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xmlns=""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xmlns=""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xmlns=""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xmlns=""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xmlns=""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xmlns=""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xmlns=""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xmlns=""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xmlns=""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xmlns=""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xmlns=""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xmlns=""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xmlns=""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xmlns=""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xmlns=""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xmlns=""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xmlns=""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xmlns=""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xmlns=""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xmlns=""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xmlns=""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xmlns=""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xmlns=""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xmlns=""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xmlns=""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xmlns=""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xmlns=""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xmlns=""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xmlns=""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xmlns=""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xmlns=""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xmlns=""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xmlns=""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xmlns=""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xmlns=""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xmlns=""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xmlns=""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xmlns=""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xmlns=""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xmlns=""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xmlns=""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xmlns=""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xmlns=""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xmlns=""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xmlns=""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xmlns=""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xmlns="" id="{2059B07A-7013-415C-88F5-5F75DE502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xmlns="" id="{52306920-4507-472B-88B9-9CDD19EFBE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0AD84167-7983-4659-9D89-4CB1E9C479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xmlns=""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xmlns=""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xmlns=""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xmlns=""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xmlns=""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xmlns=""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xmlns=""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xmlns=""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xmlns=""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xmlns=""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xmlns=""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xmlns=""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xmlns=""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xmlns=""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xmlns=""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xmlns=""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xmlns=""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xmlns=""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xmlns=""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xmlns=""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xmlns=""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xmlns=""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xmlns=""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xmlns=""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xmlns=""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smtClean="0">
                  <a:solidFill>
                    <a:srgbClr val="FF0000"/>
                  </a:solidFill>
                </a:rPr>
                <a:t>56</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xmlns="" id="{C2DC71A2-052D-4D63-8F64-7CDA47428A1E}"/>
              </a:ext>
            </a:extLst>
          </p:cNvPr>
          <p:cNvSpPr/>
          <p:nvPr/>
        </p:nvSpPr>
        <p:spPr>
          <a:xfrm>
            <a:off x="5837858" y="3314700"/>
            <a:ext cx="3144217" cy="1697306"/>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707</Words>
  <Application>Microsoft Office PowerPoint</Application>
  <PresentationFormat>Widescreen</PresentationFormat>
  <Paragraphs>256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56</cp:revision>
  <dcterms:created xsi:type="dcterms:W3CDTF">2021-06-02T01:34:28Z</dcterms:created>
  <dcterms:modified xsi:type="dcterms:W3CDTF">2022-11-15T03:20:44Z</dcterms:modified>
</cp:coreProperties>
</file>