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18" r:id="rId3"/>
    <p:sldMasterId id="2147483730" r:id="rId4"/>
  </p:sldMasterIdLst>
  <p:notesMasterIdLst>
    <p:notesMasterId r:id="rId20"/>
  </p:notesMasterIdLst>
  <p:sldIdLst>
    <p:sldId id="261" r:id="rId5"/>
    <p:sldId id="284" r:id="rId6"/>
    <p:sldId id="259" r:id="rId7"/>
    <p:sldId id="287" r:id="rId8"/>
    <p:sldId id="275" r:id="rId9"/>
    <p:sldId id="747" r:id="rId10"/>
    <p:sldId id="257" r:id="rId11"/>
    <p:sldId id="615" r:id="rId12"/>
    <p:sldId id="748" r:id="rId13"/>
    <p:sldId id="268" r:id="rId14"/>
    <p:sldId id="750" r:id="rId15"/>
    <p:sldId id="262" r:id="rId16"/>
    <p:sldId id="277" r:id="rId17"/>
    <p:sldId id="286" r:id="rId18"/>
    <p:sldId id="7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7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A2C3-8746-457F-BDA7-EFEF10B91034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CD4F-CD88-4B67-9D6D-392C6986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mật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.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HS </a:t>
            </a:r>
            <a:r>
              <a:rPr lang="en-US" baseline="0" dirty="0" err="1"/>
              <a:t>chuyền</a:t>
            </a:r>
            <a:r>
              <a:rPr lang="en-US" baseline="0" dirty="0"/>
              <a:t> </a:t>
            </a:r>
            <a:r>
              <a:rPr lang="en-US" baseline="0" dirty="0" err="1"/>
              <a:t>taynhau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HS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/>
              <a:t>quà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xóm</a:t>
            </a:r>
            <a:r>
              <a:rPr lang="en-US" baseline="0" dirty="0"/>
              <a:t> </a:t>
            </a:r>
            <a:r>
              <a:rPr lang="en-US" baseline="0" dirty="0" err="1"/>
              <a:t>láng</a:t>
            </a:r>
            <a:r>
              <a:rPr lang="en-US" baseline="0" dirty="0"/>
              <a:t> </a:t>
            </a:r>
            <a:r>
              <a:rPr lang="en-US" baseline="0" dirty="0" err="1"/>
              <a:t>giềng</a:t>
            </a:r>
            <a:r>
              <a:rPr lang="en-US" baseline="0" dirty="0"/>
              <a:t>.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tùy</a:t>
            </a:r>
            <a:r>
              <a:rPr lang="en-US" baseline="0" dirty="0"/>
              <a:t> GV.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 LUẬN: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hông phải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 ta xa lánh anh em ruột thịt của mình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 người trong chúng ta cần phải biết vun đắp tình cảm anh em, đồng thời xây dựng tình làng nghĩa xóm, sống chan hòa, tình nghĩa.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4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 LUẬN: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hông phải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 ta xa lánh anh em ruột thịt của mình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 người trong chúng ta cần phải biết vun đắp tình cảm anh em, đồng thời xây dựng tình làng nghĩa xóm, sống chan hòa, tình nghĩa.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8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0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71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28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55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21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44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37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FFFF0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  <p:pic>
        <p:nvPicPr>
          <p:cNvPr id="2" name="그림 83">
            <a:extLst>
              <a:ext uri="{FF2B5EF4-FFF2-40B4-BE49-F238E27FC236}">
                <a16:creationId xmlns:a16="http://schemas.microsoft.com/office/drawing/2014/main" id="{1C237F97-E75A-DD3D-5C0A-3C138D4F5B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00B05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7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A2E0AD-163C-4A4E-80BC-21114F0D6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BD60948-590C-41F1-866A-89604E0C1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1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2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9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9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89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6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05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67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334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13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784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415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07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9970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450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644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243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077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769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833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66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6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8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1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9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61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6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0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5E5039F2-43D5-B5FE-5190-E7497E17C7F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2" y="-6199817"/>
            <a:ext cx="1953604" cy="1953604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660ECD-5BBA-0976-2244-83925F71D53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1" y="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gif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7.xml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slide" Target="slide6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7.png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7.png"/><Relationship Id="rId5" Type="http://schemas.openxmlformats.org/officeDocument/2006/relationships/slide" Target="slide3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46" y="-124877"/>
            <a:ext cx="1841977" cy="1841977"/>
          </a:xfrm>
          <a:prstGeom prst="rect">
            <a:avLst/>
          </a:prstGeom>
        </p:spPr>
      </p:pic>
      <p:pic>
        <p:nvPicPr>
          <p:cNvPr id="2" name="Picture 1" descr="A person and person with a book and flowers&#10;&#10;Description automatically generated">
            <a:extLst>
              <a:ext uri="{FF2B5EF4-FFF2-40B4-BE49-F238E27FC236}">
                <a16:creationId xmlns:a16="http://schemas.microsoft.com/office/drawing/2014/main" id="{25755434-40BC-C415-8DD0-057A97F44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59" y="3819524"/>
            <a:ext cx="3842064" cy="331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E830A-BA7D-5E12-78E7-2A9B5598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60" y="1118574"/>
            <a:ext cx="3371380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B0969-5101-FCFF-3E8D-EA1C0E28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372" y="2085102"/>
            <a:ext cx="7718205" cy="2554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E34EEE44-67BF-78C6-A184-901F1074FFF6}"/>
              </a:ext>
            </a:extLst>
          </p:cNvPr>
          <p:cNvGrpSpPr/>
          <p:nvPr/>
        </p:nvGrpSpPr>
        <p:grpSpPr>
          <a:xfrm>
            <a:off x="646860" y="3580998"/>
            <a:ext cx="3286694" cy="1915908"/>
            <a:chOff x="4246220" y="3133348"/>
            <a:chExt cx="3286694" cy="1915908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id="{ED451D23-1E85-95C1-DABA-59F013A070D4}"/>
                </a:ext>
              </a:extLst>
            </p:cNvPr>
            <p:cNvSpPr/>
            <p:nvPr/>
          </p:nvSpPr>
          <p:spPr>
            <a:xfrm>
              <a:off x="4800600" y="376264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Tai nghe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 descr="A cartoon of a human ear&#10;&#10;Description automatically generated with low confidence">
              <a:extLst>
                <a:ext uri="{FF2B5EF4-FFF2-40B4-BE49-F238E27FC236}">
                  <a16:creationId xmlns:a16="http://schemas.microsoft.com/office/drawing/2014/main" id="{EB04F496-6C18-499B-0864-8EBE6FB3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20" y="3133348"/>
              <a:ext cx="1131614" cy="1131614"/>
            </a:xfrm>
            <a:prstGeom prst="rect">
              <a:avLst/>
            </a:prstGeom>
          </p:spPr>
        </p:pic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83251F63-0415-F60C-5963-10F237BC1A2E}"/>
              </a:ext>
            </a:extLst>
          </p:cNvPr>
          <p:cNvGrpSpPr/>
          <p:nvPr/>
        </p:nvGrpSpPr>
        <p:grpSpPr>
          <a:xfrm>
            <a:off x="8080895" y="3464809"/>
            <a:ext cx="3179304" cy="2022253"/>
            <a:chOff x="8067452" y="2847893"/>
            <a:chExt cx="3179304" cy="2022253"/>
          </a:xfrm>
        </p:grpSpPr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5FA47706-5981-3F44-4E9D-D41DED7C3FFE}"/>
                </a:ext>
              </a:extLst>
            </p:cNvPr>
            <p:cNvSpPr/>
            <p:nvPr/>
          </p:nvSpPr>
          <p:spPr>
            <a:xfrm>
              <a:off x="8514442" y="358353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Mắt dõi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picture containing circle, graphics, creativity, cartoon&#10;&#10;Description automatically generated">
              <a:extLst>
                <a:ext uri="{FF2B5EF4-FFF2-40B4-BE49-F238E27FC236}">
                  <a16:creationId xmlns:a16="http://schemas.microsoft.com/office/drawing/2014/main" id="{F7ED0B70-3E96-AB7D-83A0-4CF155B44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52" y="2847893"/>
              <a:ext cx="1286609" cy="1286609"/>
            </a:xfrm>
            <a:prstGeom prst="rect">
              <a:avLst/>
            </a:prstGeom>
          </p:spPr>
        </p:pic>
      </p:grpSp>
      <p:pic>
        <p:nvPicPr>
          <p:cNvPr id="8" name="Picture 24">
            <a:extLst>
              <a:ext uri="{FF2B5EF4-FFF2-40B4-BE49-F238E27FC236}">
                <a16:creationId xmlns:a16="http://schemas.microsoft.com/office/drawing/2014/main" id="{57B6A153-C9F2-A24A-05CA-FE204C766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53" y="3300607"/>
            <a:ext cx="2645004" cy="3071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74E4E-242A-19C5-B0E6-EAFE27A01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110" y="493273"/>
            <a:ext cx="6620830" cy="28044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3379" y="-6225793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B4A2D48F-5495-AD66-E0E7-26AA3763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824781-C1CE-302E-CF08-BC71415A0DEF}"/>
              </a:ext>
            </a:extLst>
          </p:cNvPr>
          <p:cNvGrpSpPr/>
          <p:nvPr/>
        </p:nvGrpSpPr>
        <p:grpSpPr>
          <a:xfrm>
            <a:off x="340131" y="1411661"/>
            <a:ext cx="11390658" cy="3724478"/>
            <a:chOff x="5814324" y="491558"/>
            <a:chExt cx="5879305" cy="3208710"/>
          </a:xfrm>
        </p:grpSpPr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0F827AF4-B85E-0D24-D14D-A3EED154967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CCD9F54-F1BA-40A2-70AA-314AA4DD69B0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C95211-6AD7-9158-1424-D28EEF83C184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ED34FC76-1F29-6CCA-7A59-195157D3220F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464EAB3-43B8-477D-8639-BBD1D9EF0139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5BB93163-FDE5-B7C2-8EAC-FA5EA5C6B12F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0621E72-8503-9D9B-D0B2-D6E37654B7C8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974326-5376-CC3F-709E-EE8D151FFDFC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976DF5B-41C1-A922-5199-29BB790820EA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6B1C3C1-4CF6-34B2-383E-9DB11A6791EB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F4F24-FE05-2496-2C19-A4A62A086D34}"/>
                </a:ext>
              </a:extLst>
            </p:cNvPr>
            <p:cNvSpPr txBox="1"/>
            <p:nvPr/>
          </p:nvSpPr>
          <p:spPr>
            <a:xfrm>
              <a:off x="6107018" y="1085684"/>
              <a:ext cx="5193611" cy="167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HOẠT ĐỘNG 3: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TÌM HIỂU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NHỮNG VIỆC CẦN LÀM ĐỂ THỂ HIỆN LÒNG BIẾT ƠN NGƯỜI CÓ CÔNG VỚI QUÊ HƯƠNG, ĐẤT NƯỚC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Segoe UI" panose="020B0502040204020203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图片 17">
            <a:extLst>
              <a:ext uri="{FF2B5EF4-FFF2-40B4-BE49-F238E27FC236}">
                <a16:creationId xmlns:a16="http://schemas.microsoft.com/office/drawing/2014/main" id="{CD24E613-4606-CDB3-459C-622B95BF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9760184" y="3812804"/>
            <a:ext cx="2055891" cy="290944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2277610-FDE5-1714-6B32-DA376C17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b="12205"/>
          <a:stretch/>
        </p:blipFill>
        <p:spPr>
          <a:xfrm flipH="1">
            <a:off x="179681" y="3768613"/>
            <a:ext cx="1932476" cy="30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5475DF-91D8-E790-B174-18772A3F9DC4}"/>
              </a:ext>
            </a:extLst>
          </p:cNvPr>
          <p:cNvGrpSpPr/>
          <p:nvPr/>
        </p:nvGrpSpPr>
        <p:grpSpPr>
          <a:xfrm>
            <a:off x="776830" y="116170"/>
            <a:ext cx="10738895" cy="1169705"/>
            <a:chOff x="1869832" y="3990205"/>
            <a:chExt cx="9320710" cy="15696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D11186-98CC-67D7-C08F-40E7618BA4CF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AF33D7-C558-6D63-9824-351F3ECE6805}"/>
                </a:ext>
              </a:extLst>
            </p:cNvPr>
            <p:cNvSpPr txBox="1"/>
            <p:nvPr/>
          </p:nvSpPr>
          <p:spPr>
            <a:xfrm>
              <a:off x="1962364" y="4091268"/>
              <a:ext cx="9228178" cy="136294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kể những việc làm thể hiện lòng biết ơn người có công với quê hương, đất nước trong các bức tranh trên.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6E660D-4145-68FE-1CA0-BCB9B681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76374"/>
            <a:ext cx="5734050" cy="2371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65287-F987-E907-863B-92E41932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67" y="1400175"/>
            <a:ext cx="2518158" cy="2490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0B7E5-729C-F338-8224-1F8777929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3933825"/>
            <a:ext cx="2838450" cy="2533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F6EBD-3F6A-CAB4-86A6-D4BECC49E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41" y="3952874"/>
            <a:ext cx="6016484" cy="25622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94951" y="-6107806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90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62698-86A5-AA7E-1219-F2F83395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77754695-12BF-F611-B083-E11970F0A70C}"/>
              </a:ext>
            </a:extLst>
          </p:cNvPr>
          <p:cNvSpPr/>
          <p:nvPr/>
        </p:nvSpPr>
        <p:spPr>
          <a:xfrm>
            <a:off x="1888960" y="857178"/>
            <a:ext cx="9407690" cy="1600272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Kể thêm những việc làm khác thể hiện lòng biết ơn với người có công với quê hương, đất nước.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18;p33">
            <a:extLst>
              <a:ext uri="{FF2B5EF4-FFF2-40B4-BE49-F238E27FC236}">
                <a16:creationId xmlns:a16="http://schemas.microsoft.com/office/drawing/2014/main" id="{64F6109D-F4B0-AB17-5BD7-ECFBDDCA6464}"/>
              </a:ext>
            </a:extLst>
          </p:cNvPr>
          <p:cNvSpPr/>
          <p:nvPr/>
        </p:nvSpPr>
        <p:spPr>
          <a:xfrm>
            <a:off x="3654315" y="3183471"/>
            <a:ext cx="7129477" cy="1426630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3B0F9-E1B3-E43C-3F77-3D7D3617E9AA}"/>
              </a:ext>
            </a:extLst>
          </p:cNvPr>
          <p:cNvSpPr txBox="1"/>
          <p:nvPr/>
        </p:nvSpPr>
        <p:spPr>
          <a:xfrm>
            <a:off x="3981450" y="3324224"/>
            <a:ext cx="661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Bảo vệ thành quả do người có công gìn giữ, xây dựng.</a:t>
            </a:r>
          </a:p>
        </p:txBody>
      </p:sp>
      <p:sp>
        <p:nvSpPr>
          <p:cNvPr id="7" name="Google Shape;718;p33">
            <a:extLst>
              <a:ext uri="{FF2B5EF4-FFF2-40B4-BE49-F238E27FC236}">
                <a16:creationId xmlns:a16="http://schemas.microsoft.com/office/drawing/2014/main" id="{B6CC843B-52F4-B3BF-C0C4-ED4256FCED67}"/>
              </a:ext>
            </a:extLst>
          </p:cNvPr>
          <p:cNvSpPr/>
          <p:nvPr/>
        </p:nvSpPr>
        <p:spPr>
          <a:xfrm>
            <a:off x="3711465" y="4897971"/>
            <a:ext cx="7129477" cy="1426630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B6461-8461-EAB8-3064-F9173D4D326E}"/>
              </a:ext>
            </a:extLst>
          </p:cNvPr>
          <p:cNvSpPr txBox="1"/>
          <p:nvPr/>
        </p:nvSpPr>
        <p:spPr>
          <a:xfrm>
            <a:off x="4038600" y="5038724"/>
            <a:ext cx="661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 tập tốt để tiếp nối truyền thống của người có công,...</a:t>
            </a:r>
          </a:p>
        </p:txBody>
      </p:sp>
      <p:sp>
        <p:nvSpPr>
          <p:cNvPr id="9" name="Oval 8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0512" y="-6225793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3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19" y="2661499"/>
            <a:ext cx="9370364" cy="1956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07555" y="-6225793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0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62698-86A5-AA7E-1219-F2F83395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77754695-12BF-F611-B083-E11970F0A70C}"/>
              </a:ext>
            </a:extLst>
          </p:cNvPr>
          <p:cNvSpPr/>
          <p:nvPr/>
        </p:nvSpPr>
        <p:spPr>
          <a:xfrm>
            <a:off x="1888960" y="857178"/>
            <a:ext cx="9407690" cy="1600272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18;p33">
            <a:extLst>
              <a:ext uri="{FF2B5EF4-FFF2-40B4-BE49-F238E27FC236}">
                <a16:creationId xmlns:a16="http://schemas.microsoft.com/office/drawing/2014/main" id="{B6CC843B-52F4-B3BF-C0C4-ED4256FCED67}"/>
              </a:ext>
            </a:extLst>
          </p:cNvPr>
          <p:cNvSpPr/>
          <p:nvPr/>
        </p:nvSpPr>
        <p:spPr>
          <a:xfrm>
            <a:off x="3444765" y="2811995"/>
            <a:ext cx="8070960" cy="1598079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B6461-8461-EAB8-3064-F9173D4D326E}"/>
              </a:ext>
            </a:extLst>
          </p:cNvPr>
          <p:cNvSpPr txBox="1"/>
          <p:nvPr/>
        </p:nvSpPr>
        <p:spPr>
          <a:xfrm>
            <a:off x="3771900" y="2952749"/>
            <a:ext cx="748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 đen: Khi được uống, hưởng dòng nước mát thì hãy nhớ tới nơi khởi đầu cho ta dòng nước đó.</a:t>
            </a:r>
          </a:p>
        </p:txBody>
      </p:sp>
      <p:sp>
        <p:nvSpPr>
          <p:cNvPr id="4" name="Google Shape;718;p33">
            <a:extLst>
              <a:ext uri="{FF2B5EF4-FFF2-40B4-BE49-F238E27FC236}">
                <a16:creationId xmlns:a16="http://schemas.microsoft.com/office/drawing/2014/main" id="{01C5A987-DF8F-71BF-FE4B-4B9F6CC2C2C7}"/>
              </a:ext>
            </a:extLst>
          </p:cNvPr>
          <p:cNvSpPr/>
          <p:nvPr/>
        </p:nvSpPr>
        <p:spPr>
          <a:xfrm>
            <a:off x="3463815" y="4726520"/>
            <a:ext cx="8070960" cy="1893355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10204-8E89-DD91-A5F4-3BA812401A47}"/>
              </a:ext>
            </a:extLst>
          </p:cNvPr>
          <p:cNvSpPr txBox="1"/>
          <p:nvPr/>
        </p:nvSpPr>
        <p:spPr>
          <a:xfrm>
            <a:off x="3790950" y="4867274"/>
            <a:ext cx="7483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 bóng: Lời nhắc nhở khuyên nhủ của ông cha ta đối với con cháu, cần phải biết ơn khi thừa hưởng thành quả công lao của người đi trước.</a:t>
            </a:r>
          </a:p>
        </p:txBody>
      </p:sp>
      <p:sp>
        <p:nvSpPr>
          <p:cNvPr id="10" name="Oval 9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82021" y="-6196296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0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79">
            <a:extLst>
              <a:ext uri="{FF2B5EF4-FFF2-40B4-BE49-F238E27FC236}">
                <a16:creationId xmlns:a16="http://schemas.microsoft.com/office/drawing/2014/main" id="{9F5F0DD1-BC35-4988-A914-1A2E3466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917" y="683321"/>
            <a:ext cx="5728954" cy="4006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9917" y="4438659"/>
            <a:ext cx="7119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9972" y="1862333"/>
            <a:ext cx="4351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Ai là người bóp nát quả cam lúc nào không 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Quốc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Toản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58417" y="182028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 người lấy thân mình lấp lỗ châu mai?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Giót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10792" y="208698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 tác giả của Quốc ca Việt Nam?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Văn Cao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0E12F8-3412-2EED-2D43-0C812107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4" y="2281598"/>
            <a:ext cx="8032699" cy="2754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29504" y="-619629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1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B4A2D48F-5495-AD66-E0E7-26AA3763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824781-C1CE-302E-CF08-BC71415A0DEF}"/>
              </a:ext>
            </a:extLst>
          </p:cNvPr>
          <p:cNvGrpSpPr/>
          <p:nvPr/>
        </p:nvGrpSpPr>
        <p:grpSpPr>
          <a:xfrm>
            <a:off x="340131" y="1411661"/>
            <a:ext cx="11390658" cy="3724478"/>
            <a:chOff x="5814324" y="491558"/>
            <a:chExt cx="5879305" cy="3208710"/>
          </a:xfrm>
        </p:grpSpPr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0F827AF4-B85E-0D24-D14D-A3EED154967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CCD9F54-F1BA-40A2-70AA-314AA4DD69B0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C95211-6AD7-9158-1424-D28EEF83C184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ED34FC76-1F29-6CCA-7A59-195157D3220F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464EAB3-43B8-477D-8639-BBD1D9EF0139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5BB93163-FDE5-B7C2-8EAC-FA5EA5C6B12F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0621E72-8503-9D9B-D0B2-D6E37654B7C8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974326-5376-CC3F-709E-EE8D151FFDFC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976DF5B-41C1-A922-5199-29BB790820EA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6B1C3C1-4CF6-34B2-383E-9DB11A6791EB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F4F24-FE05-2496-2C19-A4A62A086D34}"/>
                </a:ext>
              </a:extLst>
            </p:cNvPr>
            <p:cNvSpPr txBox="1"/>
            <p:nvPr/>
          </p:nvSpPr>
          <p:spPr>
            <a:xfrm>
              <a:off x="6107018" y="1085684"/>
              <a:ext cx="5193611" cy="198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HOẠT ĐỘNG 2: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TÌM HIỂU </a:t>
              </a:r>
              <a:r>
                <a:rPr lang="en-US" sz="4800" b="1" dirty="0">
                  <a:solidFill>
                    <a:prstClr val="black"/>
                  </a:solidFill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VÌ SAO PHẢI BIẾT ƠN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 NGƯỜI CÓ CÔNG VỚI QUÊ HƯƠNG, ĐẤT NƯỚC</a:t>
              </a:r>
            </a:p>
          </p:txBody>
        </p:sp>
      </p:grpSp>
      <p:pic>
        <p:nvPicPr>
          <p:cNvPr id="2" name="图片 17">
            <a:extLst>
              <a:ext uri="{FF2B5EF4-FFF2-40B4-BE49-F238E27FC236}">
                <a16:creationId xmlns:a16="http://schemas.microsoft.com/office/drawing/2014/main" id="{CD24E613-4606-CDB3-459C-622B95BF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9760184" y="3812804"/>
            <a:ext cx="2055891" cy="290944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2277610-FDE5-1714-6B32-DA376C17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b="12205"/>
          <a:stretch/>
        </p:blipFill>
        <p:spPr>
          <a:xfrm flipH="1">
            <a:off x="179681" y="3768613"/>
            <a:ext cx="1932476" cy="30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2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2">
            <a:extLst>
              <a:ext uri="{FF2B5EF4-FFF2-40B4-BE49-F238E27FC236}">
                <a16:creationId xmlns:a16="http://schemas.microsoft.com/office/drawing/2014/main" id="{51F1E1CD-1906-C511-AF86-93816426A2D6}"/>
              </a:ext>
            </a:extLst>
          </p:cNvPr>
          <p:cNvSpPr/>
          <p:nvPr/>
        </p:nvSpPr>
        <p:spPr>
          <a:xfrm>
            <a:off x="1790700" y="619125"/>
            <a:ext cx="9563100" cy="1447800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24309558">
                  <a:custGeom>
                    <a:avLst/>
                    <a:gdLst>
                      <a:gd name="connsiteX0" fmla="*/ 0 w 9563100"/>
                      <a:gd name="connsiteY0" fmla="*/ 241304 h 1447800"/>
                      <a:gd name="connsiteX1" fmla="*/ 864936 w 9563100"/>
                      <a:gd name="connsiteY1" fmla="*/ 0 h 1447800"/>
                      <a:gd name="connsiteX2" fmla="*/ 1267788 w 9563100"/>
                      <a:gd name="connsiteY2" fmla="*/ 0 h 1447800"/>
                      <a:gd name="connsiteX3" fmla="*/ 1827304 w 9563100"/>
                      <a:gd name="connsiteY3" fmla="*/ 0 h 1447800"/>
                      <a:gd name="connsiteX4" fmla="*/ 2543485 w 9563100"/>
                      <a:gd name="connsiteY4" fmla="*/ 0 h 1447800"/>
                      <a:gd name="connsiteX5" fmla="*/ 3103001 w 9563100"/>
                      <a:gd name="connsiteY5" fmla="*/ 0 h 1447800"/>
                      <a:gd name="connsiteX6" fmla="*/ 3740850 w 9563100"/>
                      <a:gd name="connsiteY6" fmla="*/ 0 h 1447800"/>
                      <a:gd name="connsiteX7" fmla="*/ 4222033 w 9563100"/>
                      <a:gd name="connsiteY7" fmla="*/ 0 h 1447800"/>
                      <a:gd name="connsiteX8" fmla="*/ 4859882 w 9563100"/>
                      <a:gd name="connsiteY8" fmla="*/ 0 h 1447800"/>
                      <a:gd name="connsiteX9" fmla="*/ 5184401 w 9563100"/>
                      <a:gd name="connsiteY9" fmla="*/ 0 h 1447800"/>
                      <a:gd name="connsiteX10" fmla="*/ 5508921 w 9563100"/>
                      <a:gd name="connsiteY10" fmla="*/ 0 h 1447800"/>
                      <a:gd name="connsiteX11" fmla="*/ 6146769 w 9563100"/>
                      <a:gd name="connsiteY11" fmla="*/ 0 h 1447800"/>
                      <a:gd name="connsiteX12" fmla="*/ 6706286 w 9563100"/>
                      <a:gd name="connsiteY12" fmla="*/ 0 h 1447800"/>
                      <a:gd name="connsiteX13" fmla="*/ 7030804 w 9563100"/>
                      <a:gd name="connsiteY13" fmla="*/ 0 h 1447800"/>
                      <a:gd name="connsiteX14" fmla="*/ 7668653 w 9563100"/>
                      <a:gd name="connsiteY14" fmla="*/ 0 h 1447800"/>
                      <a:gd name="connsiteX15" fmla="*/ 8071505 w 9563100"/>
                      <a:gd name="connsiteY15" fmla="*/ 0 h 1447800"/>
                      <a:gd name="connsiteX16" fmla="*/ 8698163 w 9563100"/>
                      <a:gd name="connsiteY16" fmla="*/ 0 h 1447800"/>
                      <a:gd name="connsiteX17" fmla="*/ 9563100 w 9563100"/>
                      <a:gd name="connsiteY17" fmla="*/ 241304 h 1447800"/>
                      <a:gd name="connsiteX18" fmla="*/ 9563100 w 9563100"/>
                      <a:gd name="connsiteY18" fmla="*/ 369537 h 1447800"/>
                      <a:gd name="connsiteX19" fmla="*/ 9563100 w 9563100"/>
                      <a:gd name="connsiteY19" fmla="*/ 517073 h 1447800"/>
                      <a:gd name="connsiteX20" fmla="*/ 9563100 w 9563100"/>
                      <a:gd name="connsiteY20" fmla="*/ 654957 h 1447800"/>
                      <a:gd name="connsiteX21" fmla="*/ 9563100 w 9563100"/>
                      <a:gd name="connsiteY21" fmla="*/ 773538 h 1447800"/>
                      <a:gd name="connsiteX22" fmla="*/ 9563100 w 9563100"/>
                      <a:gd name="connsiteY22" fmla="*/ 911422 h 1447800"/>
                      <a:gd name="connsiteX23" fmla="*/ 9563100 w 9563100"/>
                      <a:gd name="connsiteY23" fmla="*/ 1020351 h 1447800"/>
                      <a:gd name="connsiteX24" fmla="*/ 9563100 w 9563100"/>
                      <a:gd name="connsiteY24" fmla="*/ 1206495 h 1447800"/>
                      <a:gd name="connsiteX25" fmla="*/ 8698163 w 9563100"/>
                      <a:gd name="connsiteY25" fmla="*/ 1447800 h 1447800"/>
                      <a:gd name="connsiteX26" fmla="*/ 8373643 w 9563100"/>
                      <a:gd name="connsiteY26" fmla="*/ 1447800 h 1447800"/>
                      <a:gd name="connsiteX27" fmla="*/ 7735795 w 9563100"/>
                      <a:gd name="connsiteY27" fmla="*/ 1447800 h 1447800"/>
                      <a:gd name="connsiteX28" fmla="*/ 7332943 w 9563100"/>
                      <a:gd name="connsiteY28" fmla="*/ 1447800 h 1447800"/>
                      <a:gd name="connsiteX29" fmla="*/ 6695095 w 9563100"/>
                      <a:gd name="connsiteY29" fmla="*/ 1447800 h 1447800"/>
                      <a:gd name="connsiteX30" fmla="*/ 5978914 w 9563100"/>
                      <a:gd name="connsiteY30" fmla="*/ 1447800 h 1447800"/>
                      <a:gd name="connsiteX31" fmla="*/ 5576062 w 9563100"/>
                      <a:gd name="connsiteY31" fmla="*/ 1447800 h 1447800"/>
                      <a:gd name="connsiteX32" fmla="*/ 5094879 w 9563100"/>
                      <a:gd name="connsiteY32" fmla="*/ 1447800 h 1447800"/>
                      <a:gd name="connsiteX33" fmla="*/ 4692027 w 9563100"/>
                      <a:gd name="connsiteY33" fmla="*/ 1447800 h 1447800"/>
                      <a:gd name="connsiteX34" fmla="*/ 4132510 w 9563100"/>
                      <a:gd name="connsiteY34" fmla="*/ 1447800 h 1447800"/>
                      <a:gd name="connsiteX35" fmla="*/ 3416330 w 9563100"/>
                      <a:gd name="connsiteY35" fmla="*/ 1447800 h 1447800"/>
                      <a:gd name="connsiteX36" fmla="*/ 3013478 w 9563100"/>
                      <a:gd name="connsiteY36" fmla="*/ 1447800 h 1447800"/>
                      <a:gd name="connsiteX37" fmla="*/ 2532295 w 9563100"/>
                      <a:gd name="connsiteY37" fmla="*/ 1447800 h 1447800"/>
                      <a:gd name="connsiteX38" fmla="*/ 1972778 w 9563100"/>
                      <a:gd name="connsiteY38" fmla="*/ 1447800 h 1447800"/>
                      <a:gd name="connsiteX39" fmla="*/ 864936 w 9563100"/>
                      <a:gd name="connsiteY39" fmla="*/ 1447800 h 1447800"/>
                      <a:gd name="connsiteX40" fmla="*/ 0 w 9563100"/>
                      <a:gd name="connsiteY40" fmla="*/ 1206495 h 1447800"/>
                      <a:gd name="connsiteX41" fmla="*/ 0 w 9563100"/>
                      <a:gd name="connsiteY41" fmla="*/ 1078262 h 1447800"/>
                      <a:gd name="connsiteX42" fmla="*/ 0 w 9563100"/>
                      <a:gd name="connsiteY42" fmla="*/ 959682 h 1447800"/>
                      <a:gd name="connsiteX43" fmla="*/ 0 w 9563100"/>
                      <a:gd name="connsiteY43" fmla="*/ 850753 h 1447800"/>
                      <a:gd name="connsiteX44" fmla="*/ 0 w 9563100"/>
                      <a:gd name="connsiteY44" fmla="*/ 712869 h 1447800"/>
                      <a:gd name="connsiteX45" fmla="*/ 0 w 9563100"/>
                      <a:gd name="connsiteY45" fmla="*/ 603940 h 1447800"/>
                      <a:gd name="connsiteX46" fmla="*/ 0 w 9563100"/>
                      <a:gd name="connsiteY46" fmla="*/ 466056 h 1447800"/>
                      <a:gd name="connsiteX47" fmla="*/ 0 w 9563100"/>
                      <a:gd name="connsiteY47" fmla="*/ 241304 h 1447800"/>
                      <a:gd name="connsiteX0" fmla="*/ 0 w 9563100"/>
                      <a:gd name="connsiteY0" fmla="*/ 241304 h 1447800"/>
                      <a:gd name="connsiteX1" fmla="*/ 864936 w 9563100"/>
                      <a:gd name="connsiteY1" fmla="*/ 0 h 1447800"/>
                      <a:gd name="connsiteX2" fmla="*/ 1267788 w 9563100"/>
                      <a:gd name="connsiteY2" fmla="*/ 0 h 1447800"/>
                      <a:gd name="connsiteX3" fmla="*/ 1670639 w 9563100"/>
                      <a:gd name="connsiteY3" fmla="*/ 0 h 1447800"/>
                      <a:gd name="connsiteX4" fmla="*/ 2308488 w 9563100"/>
                      <a:gd name="connsiteY4" fmla="*/ 0 h 1447800"/>
                      <a:gd name="connsiteX5" fmla="*/ 3024668 w 9563100"/>
                      <a:gd name="connsiteY5" fmla="*/ 0 h 1447800"/>
                      <a:gd name="connsiteX6" fmla="*/ 3584185 w 9563100"/>
                      <a:gd name="connsiteY6" fmla="*/ 0 h 1447800"/>
                      <a:gd name="connsiteX7" fmla="*/ 4065369 w 9563100"/>
                      <a:gd name="connsiteY7" fmla="*/ 0 h 1447800"/>
                      <a:gd name="connsiteX8" fmla="*/ 4389888 w 9563100"/>
                      <a:gd name="connsiteY8" fmla="*/ 0 h 1447800"/>
                      <a:gd name="connsiteX9" fmla="*/ 4949404 w 9563100"/>
                      <a:gd name="connsiteY9" fmla="*/ 0 h 1447800"/>
                      <a:gd name="connsiteX10" fmla="*/ 5508921 w 9563100"/>
                      <a:gd name="connsiteY10" fmla="*/ 0 h 1447800"/>
                      <a:gd name="connsiteX11" fmla="*/ 5911772 w 9563100"/>
                      <a:gd name="connsiteY11" fmla="*/ 0 h 1447800"/>
                      <a:gd name="connsiteX12" fmla="*/ 6236292 w 9563100"/>
                      <a:gd name="connsiteY12" fmla="*/ 0 h 1447800"/>
                      <a:gd name="connsiteX13" fmla="*/ 6560811 w 9563100"/>
                      <a:gd name="connsiteY13" fmla="*/ 0 h 1447800"/>
                      <a:gd name="connsiteX14" fmla="*/ 6918901 w 9563100"/>
                      <a:gd name="connsiteY14" fmla="*/ 0 h 1447800"/>
                      <a:gd name="connsiteX15" fmla="*/ 7276991 w 9563100"/>
                      <a:gd name="connsiteY15" fmla="*/ 0 h 1447800"/>
                      <a:gd name="connsiteX16" fmla="*/ 7758176 w 9563100"/>
                      <a:gd name="connsiteY16" fmla="*/ 0 h 1447800"/>
                      <a:gd name="connsiteX17" fmla="*/ 8161028 w 9563100"/>
                      <a:gd name="connsiteY17" fmla="*/ 0 h 1447800"/>
                      <a:gd name="connsiteX18" fmla="*/ 8698163 w 9563100"/>
                      <a:gd name="connsiteY18" fmla="*/ 0 h 1447800"/>
                      <a:gd name="connsiteX19" fmla="*/ 9563100 w 9563100"/>
                      <a:gd name="connsiteY19" fmla="*/ 241304 h 1447800"/>
                      <a:gd name="connsiteX20" fmla="*/ 9563100 w 9563100"/>
                      <a:gd name="connsiteY20" fmla="*/ 398493 h 1447800"/>
                      <a:gd name="connsiteX21" fmla="*/ 9563100 w 9563100"/>
                      <a:gd name="connsiteY21" fmla="*/ 555681 h 1447800"/>
                      <a:gd name="connsiteX22" fmla="*/ 9563100 w 9563100"/>
                      <a:gd name="connsiteY22" fmla="*/ 674261 h 1447800"/>
                      <a:gd name="connsiteX23" fmla="*/ 9563100 w 9563100"/>
                      <a:gd name="connsiteY23" fmla="*/ 821797 h 1447800"/>
                      <a:gd name="connsiteX24" fmla="*/ 9563100 w 9563100"/>
                      <a:gd name="connsiteY24" fmla="*/ 930726 h 1447800"/>
                      <a:gd name="connsiteX25" fmla="*/ 9563100 w 9563100"/>
                      <a:gd name="connsiteY25" fmla="*/ 1087914 h 1447800"/>
                      <a:gd name="connsiteX26" fmla="*/ 9563100 w 9563100"/>
                      <a:gd name="connsiteY26" fmla="*/ 1206495 h 1447800"/>
                      <a:gd name="connsiteX27" fmla="*/ 8698163 w 9563100"/>
                      <a:gd name="connsiteY27" fmla="*/ 1447800 h 1447800"/>
                      <a:gd name="connsiteX28" fmla="*/ 8138646 w 9563100"/>
                      <a:gd name="connsiteY28" fmla="*/ 1447800 h 1447800"/>
                      <a:gd name="connsiteX29" fmla="*/ 7657463 w 9563100"/>
                      <a:gd name="connsiteY29" fmla="*/ 1447800 h 1447800"/>
                      <a:gd name="connsiteX30" fmla="*/ 6941282 w 9563100"/>
                      <a:gd name="connsiteY30" fmla="*/ 1447800 h 1447800"/>
                      <a:gd name="connsiteX31" fmla="*/ 6616763 w 9563100"/>
                      <a:gd name="connsiteY31" fmla="*/ 1447800 h 1447800"/>
                      <a:gd name="connsiteX32" fmla="*/ 6213911 w 9563100"/>
                      <a:gd name="connsiteY32" fmla="*/ 1447800 h 1447800"/>
                      <a:gd name="connsiteX33" fmla="*/ 5654395 w 9563100"/>
                      <a:gd name="connsiteY33" fmla="*/ 1447800 h 1447800"/>
                      <a:gd name="connsiteX34" fmla="*/ 5173211 w 9563100"/>
                      <a:gd name="connsiteY34" fmla="*/ 1447800 h 1447800"/>
                      <a:gd name="connsiteX35" fmla="*/ 4770359 w 9563100"/>
                      <a:gd name="connsiteY35" fmla="*/ 1447800 h 1447800"/>
                      <a:gd name="connsiteX36" fmla="*/ 4433754 w 9563100"/>
                      <a:gd name="connsiteY36" fmla="*/ 1447800 h 1447800"/>
                      <a:gd name="connsiteX37" fmla="*/ 4054178 w 9563100"/>
                      <a:gd name="connsiteY37" fmla="*/ 1447800 h 1447800"/>
                      <a:gd name="connsiteX38" fmla="*/ 3729659 w 9563100"/>
                      <a:gd name="connsiteY38" fmla="*/ 1447800 h 1447800"/>
                      <a:gd name="connsiteX39" fmla="*/ 3326807 w 9563100"/>
                      <a:gd name="connsiteY39" fmla="*/ 1447800 h 1447800"/>
                      <a:gd name="connsiteX40" fmla="*/ 3002288 w 9563100"/>
                      <a:gd name="connsiteY40" fmla="*/ 1447800 h 1447800"/>
                      <a:gd name="connsiteX41" fmla="*/ 2364440 w 9563100"/>
                      <a:gd name="connsiteY41" fmla="*/ 1447800 h 1447800"/>
                      <a:gd name="connsiteX42" fmla="*/ 1648259 w 9563100"/>
                      <a:gd name="connsiteY42" fmla="*/ 1447800 h 1447800"/>
                      <a:gd name="connsiteX43" fmla="*/ 864936 w 9563100"/>
                      <a:gd name="connsiteY43" fmla="*/ 1447800 h 1447800"/>
                      <a:gd name="connsiteX44" fmla="*/ 0 w 9563100"/>
                      <a:gd name="connsiteY44" fmla="*/ 1206495 h 1447800"/>
                      <a:gd name="connsiteX45" fmla="*/ 0 w 9563100"/>
                      <a:gd name="connsiteY45" fmla="*/ 1087914 h 1447800"/>
                      <a:gd name="connsiteX46" fmla="*/ 0 w 9563100"/>
                      <a:gd name="connsiteY46" fmla="*/ 950030 h 1447800"/>
                      <a:gd name="connsiteX47" fmla="*/ 0 w 9563100"/>
                      <a:gd name="connsiteY47" fmla="*/ 802494 h 1447800"/>
                      <a:gd name="connsiteX48" fmla="*/ 0 w 9563100"/>
                      <a:gd name="connsiteY48" fmla="*/ 683913 h 1447800"/>
                      <a:gd name="connsiteX49" fmla="*/ 0 w 9563100"/>
                      <a:gd name="connsiteY49" fmla="*/ 546029 h 1447800"/>
                      <a:gd name="connsiteX50" fmla="*/ 0 w 9563100"/>
                      <a:gd name="connsiteY50" fmla="*/ 437100 h 1447800"/>
                      <a:gd name="connsiteX51" fmla="*/ 0 w 9563100"/>
                      <a:gd name="connsiteY51" fmla="*/ 241304 h 14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563100" h="1447800" fill="none" extrusionOk="0">
                        <a:moveTo>
                          <a:pt x="0" y="241304"/>
                        </a:moveTo>
                        <a:cubicBezTo>
                          <a:pt x="-54220" y="7215"/>
                          <a:pt x="347022" y="-63299"/>
                          <a:pt x="864936" y="0"/>
                        </a:cubicBezTo>
                        <a:cubicBezTo>
                          <a:pt x="1024661" y="4094"/>
                          <a:pt x="1173267" y="7431"/>
                          <a:pt x="1267788" y="0"/>
                        </a:cubicBezTo>
                        <a:cubicBezTo>
                          <a:pt x="1319603" y="-16058"/>
                          <a:pt x="1546661" y="-34777"/>
                          <a:pt x="1827304" y="0"/>
                        </a:cubicBezTo>
                        <a:cubicBezTo>
                          <a:pt x="2093577" y="-20731"/>
                          <a:pt x="2357642" y="-1275"/>
                          <a:pt x="2543485" y="0"/>
                        </a:cubicBezTo>
                        <a:cubicBezTo>
                          <a:pt x="2793561" y="-348"/>
                          <a:pt x="2986634" y="-992"/>
                          <a:pt x="3103001" y="0"/>
                        </a:cubicBezTo>
                        <a:cubicBezTo>
                          <a:pt x="3209158" y="-2088"/>
                          <a:pt x="3442523" y="-12844"/>
                          <a:pt x="3740850" y="0"/>
                        </a:cubicBezTo>
                        <a:cubicBezTo>
                          <a:pt x="4020205" y="9819"/>
                          <a:pt x="4101070" y="-3980"/>
                          <a:pt x="4222033" y="0"/>
                        </a:cubicBezTo>
                        <a:cubicBezTo>
                          <a:pt x="4331702" y="-37679"/>
                          <a:pt x="4573476" y="8920"/>
                          <a:pt x="4859882" y="0"/>
                        </a:cubicBezTo>
                        <a:cubicBezTo>
                          <a:pt x="5116525" y="12505"/>
                          <a:pt x="5055646" y="-7301"/>
                          <a:pt x="5184401" y="0"/>
                        </a:cubicBezTo>
                        <a:cubicBezTo>
                          <a:pt x="5335094" y="460"/>
                          <a:pt x="5373326" y="5588"/>
                          <a:pt x="5508921" y="0"/>
                        </a:cubicBezTo>
                        <a:cubicBezTo>
                          <a:pt x="5645096" y="16553"/>
                          <a:pt x="6009368" y="3876"/>
                          <a:pt x="6146769" y="0"/>
                        </a:cubicBezTo>
                        <a:cubicBezTo>
                          <a:pt x="6343720" y="-5852"/>
                          <a:pt x="6457783" y="743"/>
                          <a:pt x="6706286" y="0"/>
                        </a:cubicBezTo>
                        <a:cubicBezTo>
                          <a:pt x="6951967" y="-489"/>
                          <a:pt x="6933603" y="-2764"/>
                          <a:pt x="7030804" y="0"/>
                        </a:cubicBezTo>
                        <a:cubicBezTo>
                          <a:pt x="7110796" y="32668"/>
                          <a:pt x="7456022" y="-27301"/>
                          <a:pt x="7668653" y="0"/>
                        </a:cubicBezTo>
                        <a:cubicBezTo>
                          <a:pt x="7886283" y="15471"/>
                          <a:pt x="7942490" y="14680"/>
                          <a:pt x="8071505" y="0"/>
                        </a:cubicBezTo>
                        <a:cubicBezTo>
                          <a:pt x="8159744" y="-9663"/>
                          <a:pt x="8460880" y="964"/>
                          <a:pt x="8698163" y="0"/>
                        </a:cubicBezTo>
                        <a:cubicBezTo>
                          <a:pt x="9202774" y="13228"/>
                          <a:pt x="9518709" y="121788"/>
                          <a:pt x="9563100" y="241304"/>
                        </a:cubicBezTo>
                        <a:cubicBezTo>
                          <a:pt x="9557979" y="273951"/>
                          <a:pt x="9550430" y="329580"/>
                          <a:pt x="9563100" y="369537"/>
                        </a:cubicBezTo>
                        <a:cubicBezTo>
                          <a:pt x="9572137" y="419369"/>
                          <a:pt x="9567209" y="457858"/>
                          <a:pt x="9563100" y="517073"/>
                        </a:cubicBezTo>
                        <a:cubicBezTo>
                          <a:pt x="9554054" y="581502"/>
                          <a:pt x="9548788" y="601073"/>
                          <a:pt x="9563100" y="654957"/>
                        </a:cubicBezTo>
                        <a:cubicBezTo>
                          <a:pt x="9579947" y="708045"/>
                          <a:pt x="9550225" y="716009"/>
                          <a:pt x="9563100" y="773538"/>
                        </a:cubicBezTo>
                        <a:cubicBezTo>
                          <a:pt x="9578686" y="831498"/>
                          <a:pt x="9574347" y="877465"/>
                          <a:pt x="9563100" y="911422"/>
                        </a:cubicBezTo>
                        <a:cubicBezTo>
                          <a:pt x="9555580" y="946820"/>
                          <a:pt x="9558852" y="971313"/>
                          <a:pt x="9563100" y="1020351"/>
                        </a:cubicBezTo>
                        <a:cubicBezTo>
                          <a:pt x="9575842" y="1061676"/>
                          <a:pt x="9587833" y="1114031"/>
                          <a:pt x="9563100" y="1206495"/>
                        </a:cubicBezTo>
                        <a:cubicBezTo>
                          <a:pt x="9484197" y="1345713"/>
                          <a:pt x="9169108" y="1437028"/>
                          <a:pt x="8698163" y="1447800"/>
                        </a:cubicBezTo>
                        <a:cubicBezTo>
                          <a:pt x="8568744" y="1458547"/>
                          <a:pt x="8492487" y="1448694"/>
                          <a:pt x="8373643" y="1447800"/>
                        </a:cubicBezTo>
                        <a:cubicBezTo>
                          <a:pt x="8064396" y="1425795"/>
                          <a:pt x="7933589" y="1458389"/>
                          <a:pt x="7735795" y="1447800"/>
                        </a:cubicBezTo>
                        <a:cubicBezTo>
                          <a:pt x="7640031" y="1455694"/>
                          <a:pt x="7466456" y="1463937"/>
                          <a:pt x="7332943" y="1447800"/>
                        </a:cubicBezTo>
                        <a:cubicBezTo>
                          <a:pt x="7237076" y="1416150"/>
                          <a:pt x="6948826" y="1490442"/>
                          <a:pt x="6695095" y="1447800"/>
                        </a:cubicBezTo>
                        <a:cubicBezTo>
                          <a:pt x="6431119" y="1419068"/>
                          <a:pt x="6334638" y="1441710"/>
                          <a:pt x="5978914" y="1447800"/>
                        </a:cubicBezTo>
                        <a:cubicBezTo>
                          <a:pt x="5641898" y="1455902"/>
                          <a:pt x="5728476" y="1439491"/>
                          <a:pt x="5576062" y="1447800"/>
                        </a:cubicBezTo>
                        <a:cubicBezTo>
                          <a:pt x="5403526" y="1412603"/>
                          <a:pt x="5275866" y="1465211"/>
                          <a:pt x="5094879" y="1447800"/>
                        </a:cubicBezTo>
                        <a:cubicBezTo>
                          <a:pt x="4910089" y="1438260"/>
                          <a:pt x="4787411" y="1463428"/>
                          <a:pt x="4692027" y="1447800"/>
                        </a:cubicBezTo>
                        <a:cubicBezTo>
                          <a:pt x="4549928" y="1454328"/>
                          <a:pt x="4395422" y="1439416"/>
                          <a:pt x="4132510" y="1447800"/>
                        </a:cubicBezTo>
                        <a:cubicBezTo>
                          <a:pt x="3884352" y="1425275"/>
                          <a:pt x="3771191" y="1436869"/>
                          <a:pt x="3416330" y="1447800"/>
                        </a:cubicBezTo>
                        <a:cubicBezTo>
                          <a:pt x="3054539" y="1442491"/>
                          <a:pt x="3225883" y="1441317"/>
                          <a:pt x="3013478" y="1447800"/>
                        </a:cubicBezTo>
                        <a:cubicBezTo>
                          <a:pt x="2813524" y="1457985"/>
                          <a:pt x="2688351" y="1425906"/>
                          <a:pt x="2532295" y="1447800"/>
                        </a:cubicBezTo>
                        <a:cubicBezTo>
                          <a:pt x="2380709" y="1486814"/>
                          <a:pt x="2146010" y="1451165"/>
                          <a:pt x="1972778" y="1447800"/>
                        </a:cubicBezTo>
                        <a:cubicBezTo>
                          <a:pt x="1735584" y="1419475"/>
                          <a:pt x="1219286" y="1392154"/>
                          <a:pt x="864936" y="1447800"/>
                        </a:cubicBezTo>
                        <a:cubicBezTo>
                          <a:pt x="436850" y="1417410"/>
                          <a:pt x="65613" y="1312120"/>
                          <a:pt x="0" y="1206495"/>
                        </a:cubicBezTo>
                        <a:cubicBezTo>
                          <a:pt x="-14588" y="1138486"/>
                          <a:pt x="15506" y="1116383"/>
                          <a:pt x="0" y="1078262"/>
                        </a:cubicBezTo>
                        <a:cubicBezTo>
                          <a:pt x="-12132" y="1044554"/>
                          <a:pt x="11166" y="989622"/>
                          <a:pt x="0" y="959682"/>
                        </a:cubicBezTo>
                        <a:cubicBezTo>
                          <a:pt x="-4231" y="927038"/>
                          <a:pt x="-3231" y="882701"/>
                          <a:pt x="0" y="850753"/>
                        </a:cubicBezTo>
                        <a:cubicBezTo>
                          <a:pt x="5435" y="823838"/>
                          <a:pt x="-22581" y="768187"/>
                          <a:pt x="0" y="712869"/>
                        </a:cubicBezTo>
                        <a:cubicBezTo>
                          <a:pt x="21488" y="660943"/>
                          <a:pt x="9363" y="630025"/>
                          <a:pt x="0" y="603940"/>
                        </a:cubicBezTo>
                        <a:cubicBezTo>
                          <a:pt x="-13850" y="565607"/>
                          <a:pt x="32854" y="520982"/>
                          <a:pt x="0" y="466056"/>
                        </a:cubicBezTo>
                        <a:cubicBezTo>
                          <a:pt x="-19370" y="391999"/>
                          <a:pt x="21753" y="338123"/>
                          <a:pt x="0" y="241304"/>
                        </a:cubicBezTo>
                        <a:close/>
                      </a:path>
                      <a:path w="9563100" h="1447800" stroke="0" extrusionOk="0">
                        <a:moveTo>
                          <a:pt x="0" y="241304"/>
                        </a:moveTo>
                        <a:cubicBezTo>
                          <a:pt x="91391" y="173413"/>
                          <a:pt x="394298" y="-1653"/>
                          <a:pt x="864936" y="0"/>
                        </a:cubicBezTo>
                        <a:cubicBezTo>
                          <a:pt x="945327" y="-15704"/>
                          <a:pt x="1178440" y="17786"/>
                          <a:pt x="1267788" y="0"/>
                        </a:cubicBezTo>
                        <a:cubicBezTo>
                          <a:pt x="1366470" y="6861"/>
                          <a:pt x="1549156" y="15514"/>
                          <a:pt x="1670639" y="0"/>
                        </a:cubicBezTo>
                        <a:cubicBezTo>
                          <a:pt x="1849065" y="3450"/>
                          <a:pt x="2036259" y="5499"/>
                          <a:pt x="2308488" y="0"/>
                        </a:cubicBezTo>
                        <a:cubicBezTo>
                          <a:pt x="2586755" y="-2969"/>
                          <a:pt x="2824566" y="-8259"/>
                          <a:pt x="3024668" y="0"/>
                        </a:cubicBezTo>
                        <a:cubicBezTo>
                          <a:pt x="3184182" y="11612"/>
                          <a:pt x="3404192" y="-8233"/>
                          <a:pt x="3584185" y="0"/>
                        </a:cubicBezTo>
                        <a:cubicBezTo>
                          <a:pt x="3741466" y="-22426"/>
                          <a:pt x="3967114" y="-30962"/>
                          <a:pt x="4065369" y="0"/>
                        </a:cubicBezTo>
                        <a:cubicBezTo>
                          <a:pt x="4171173" y="-8803"/>
                          <a:pt x="4319168" y="5329"/>
                          <a:pt x="4389888" y="0"/>
                        </a:cubicBezTo>
                        <a:cubicBezTo>
                          <a:pt x="4493481" y="-5108"/>
                          <a:pt x="4759313" y="-32167"/>
                          <a:pt x="4949404" y="0"/>
                        </a:cubicBezTo>
                        <a:cubicBezTo>
                          <a:pt x="5182309" y="16535"/>
                          <a:pt x="5283012" y="16022"/>
                          <a:pt x="5508921" y="0"/>
                        </a:cubicBezTo>
                        <a:cubicBezTo>
                          <a:pt x="5724521" y="-5812"/>
                          <a:pt x="5718451" y="-3381"/>
                          <a:pt x="5911772" y="0"/>
                        </a:cubicBezTo>
                        <a:cubicBezTo>
                          <a:pt x="6105319" y="3134"/>
                          <a:pt x="6110265" y="-3435"/>
                          <a:pt x="6236292" y="0"/>
                        </a:cubicBezTo>
                        <a:cubicBezTo>
                          <a:pt x="6360964" y="-4930"/>
                          <a:pt x="6405589" y="1513"/>
                          <a:pt x="6560811" y="0"/>
                        </a:cubicBezTo>
                        <a:cubicBezTo>
                          <a:pt x="6719601" y="16598"/>
                          <a:pt x="6818886" y="13162"/>
                          <a:pt x="6918901" y="0"/>
                        </a:cubicBezTo>
                        <a:cubicBezTo>
                          <a:pt x="7018916" y="-13162"/>
                          <a:pt x="7130976" y="-10897"/>
                          <a:pt x="7276991" y="0"/>
                        </a:cubicBezTo>
                        <a:cubicBezTo>
                          <a:pt x="7585941" y="-6456"/>
                          <a:pt x="7559181" y="4601"/>
                          <a:pt x="7758176" y="0"/>
                        </a:cubicBezTo>
                        <a:cubicBezTo>
                          <a:pt x="7865003" y="16469"/>
                          <a:pt x="8064404" y="1562"/>
                          <a:pt x="8161028" y="0"/>
                        </a:cubicBezTo>
                        <a:cubicBezTo>
                          <a:pt x="8264150" y="43279"/>
                          <a:pt x="8482340" y="-4909"/>
                          <a:pt x="8698163" y="0"/>
                        </a:cubicBezTo>
                        <a:cubicBezTo>
                          <a:pt x="9212027" y="9223"/>
                          <a:pt x="9551120" y="94828"/>
                          <a:pt x="9563100" y="241304"/>
                        </a:cubicBezTo>
                        <a:cubicBezTo>
                          <a:pt x="9569684" y="314239"/>
                          <a:pt x="9586777" y="335776"/>
                          <a:pt x="9563100" y="398493"/>
                        </a:cubicBezTo>
                        <a:cubicBezTo>
                          <a:pt x="9544046" y="458584"/>
                          <a:pt x="9552689" y="509384"/>
                          <a:pt x="9563100" y="555681"/>
                        </a:cubicBezTo>
                        <a:cubicBezTo>
                          <a:pt x="9572107" y="601065"/>
                          <a:pt x="9569292" y="648286"/>
                          <a:pt x="9563100" y="674261"/>
                        </a:cubicBezTo>
                        <a:cubicBezTo>
                          <a:pt x="9566406" y="706962"/>
                          <a:pt x="9578270" y="770917"/>
                          <a:pt x="9563100" y="821797"/>
                        </a:cubicBezTo>
                        <a:cubicBezTo>
                          <a:pt x="9557897" y="874306"/>
                          <a:pt x="9555326" y="900455"/>
                          <a:pt x="9563100" y="930726"/>
                        </a:cubicBezTo>
                        <a:cubicBezTo>
                          <a:pt x="9566492" y="959211"/>
                          <a:pt x="9576503" y="1023632"/>
                          <a:pt x="9563100" y="1087914"/>
                        </a:cubicBezTo>
                        <a:cubicBezTo>
                          <a:pt x="9546651" y="1153303"/>
                          <a:pt x="9591201" y="1165348"/>
                          <a:pt x="9563100" y="1206495"/>
                        </a:cubicBezTo>
                        <a:cubicBezTo>
                          <a:pt x="9562533" y="1285012"/>
                          <a:pt x="9236347" y="1449540"/>
                          <a:pt x="8698163" y="1447800"/>
                        </a:cubicBezTo>
                        <a:cubicBezTo>
                          <a:pt x="8461789" y="1444334"/>
                          <a:pt x="8328025" y="1464558"/>
                          <a:pt x="8138646" y="1447800"/>
                        </a:cubicBezTo>
                        <a:cubicBezTo>
                          <a:pt x="7944941" y="1450167"/>
                          <a:pt x="7758452" y="1447229"/>
                          <a:pt x="7657463" y="1447800"/>
                        </a:cubicBezTo>
                        <a:cubicBezTo>
                          <a:pt x="7577961" y="1442903"/>
                          <a:pt x="7145243" y="1442247"/>
                          <a:pt x="6941282" y="1447800"/>
                        </a:cubicBezTo>
                        <a:cubicBezTo>
                          <a:pt x="6749389" y="1442294"/>
                          <a:pt x="6675297" y="1458458"/>
                          <a:pt x="6616763" y="1447800"/>
                        </a:cubicBezTo>
                        <a:cubicBezTo>
                          <a:pt x="6543481" y="1453185"/>
                          <a:pt x="6398446" y="1454890"/>
                          <a:pt x="6213911" y="1447800"/>
                        </a:cubicBezTo>
                        <a:cubicBezTo>
                          <a:pt x="6025255" y="1405578"/>
                          <a:pt x="5834606" y="1468247"/>
                          <a:pt x="5654395" y="1447800"/>
                        </a:cubicBezTo>
                        <a:cubicBezTo>
                          <a:pt x="5425030" y="1437071"/>
                          <a:pt x="5311638" y="1434735"/>
                          <a:pt x="5173211" y="1447800"/>
                        </a:cubicBezTo>
                        <a:cubicBezTo>
                          <a:pt x="5084507" y="1464071"/>
                          <a:pt x="4900369" y="1444844"/>
                          <a:pt x="4770359" y="1447800"/>
                        </a:cubicBezTo>
                        <a:cubicBezTo>
                          <a:pt x="4685003" y="1439753"/>
                          <a:pt x="4552424" y="1460626"/>
                          <a:pt x="4433754" y="1447800"/>
                        </a:cubicBezTo>
                        <a:cubicBezTo>
                          <a:pt x="4315085" y="1434974"/>
                          <a:pt x="4189324" y="1459454"/>
                          <a:pt x="4054178" y="1447800"/>
                        </a:cubicBezTo>
                        <a:cubicBezTo>
                          <a:pt x="3950377" y="1452402"/>
                          <a:pt x="3825116" y="1440333"/>
                          <a:pt x="3729659" y="1447800"/>
                        </a:cubicBezTo>
                        <a:cubicBezTo>
                          <a:pt x="3602443" y="1426165"/>
                          <a:pt x="3498494" y="1457243"/>
                          <a:pt x="3326807" y="1447800"/>
                        </a:cubicBezTo>
                        <a:cubicBezTo>
                          <a:pt x="3144926" y="1452849"/>
                          <a:pt x="3082181" y="1437459"/>
                          <a:pt x="3002288" y="1447800"/>
                        </a:cubicBezTo>
                        <a:cubicBezTo>
                          <a:pt x="2931531" y="1453794"/>
                          <a:pt x="2613740" y="1464711"/>
                          <a:pt x="2364440" y="1447800"/>
                        </a:cubicBezTo>
                        <a:cubicBezTo>
                          <a:pt x="2060547" y="1436546"/>
                          <a:pt x="1947897" y="1450261"/>
                          <a:pt x="1648259" y="1447800"/>
                        </a:cubicBezTo>
                        <a:cubicBezTo>
                          <a:pt x="1339700" y="1442984"/>
                          <a:pt x="1194269" y="1429058"/>
                          <a:pt x="864936" y="1447800"/>
                        </a:cubicBezTo>
                        <a:cubicBezTo>
                          <a:pt x="323182" y="1451301"/>
                          <a:pt x="92453" y="1343007"/>
                          <a:pt x="0" y="1206495"/>
                        </a:cubicBezTo>
                        <a:cubicBezTo>
                          <a:pt x="1508" y="1169683"/>
                          <a:pt x="-243" y="1116221"/>
                          <a:pt x="0" y="1087914"/>
                        </a:cubicBezTo>
                        <a:cubicBezTo>
                          <a:pt x="2333" y="1050716"/>
                          <a:pt x="-16507" y="1004293"/>
                          <a:pt x="0" y="950030"/>
                        </a:cubicBezTo>
                        <a:cubicBezTo>
                          <a:pt x="17789" y="904707"/>
                          <a:pt x="-22107" y="862173"/>
                          <a:pt x="0" y="802494"/>
                        </a:cubicBezTo>
                        <a:cubicBezTo>
                          <a:pt x="22357" y="738863"/>
                          <a:pt x="7001" y="707142"/>
                          <a:pt x="0" y="683913"/>
                        </a:cubicBezTo>
                        <a:cubicBezTo>
                          <a:pt x="-18458" y="654750"/>
                          <a:pt x="-13901" y="594528"/>
                          <a:pt x="0" y="546029"/>
                        </a:cubicBezTo>
                        <a:cubicBezTo>
                          <a:pt x="11575" y="489057"/>
                          <a:pt x="9245" y="467226"/>
                          <a:pt x="0" y="437100"/>
                        </a:cubicBezTo>
                        <a:cubicBezTo>
                          <a:pt x="-12171" y="409512"/>
                          <a:pt x="7325" y="316307"/>
                          <a:pt x="0" y="241304"/>
                        </a:cubicBezTo>
                        <a:close/>
                      </a:path>
                      <a:path w="9563100" h="1447800" fill="none" stroke="0" extrusionOk="0">
                        <a:moveTo>
                          <a:pt x="0" y="241304"/>
                        </a:moveTo>
                        <a:cubicBezTo>
                          <a:pt x="19858" y="116124"/>
                          <a:pt x="394148" y="-71756"/>
                          <a:pt x="864936" y="0"/>
                        </a:cubicBezTo>
                        <a:cubicBezTo>
                          <a:pt x="1027319" y="1143"/>
                          <a:pt x="1170598" y="14036"/>
                          <a:pt x="1267788" y="0"/>
                        </a:cubicBezTo>
                        <a:cubicBezTo>
                          <a:pt x="1348222" y="-16890"/>
                          <a:pt x="1600602" y="-36689"/>
                          <a:pt x="1827304" y="0"/>
                        </a:cubicBezTo>
                        <a:cubicBezTo>
                          <a:pt x="2082628" y="6205"/>
                          <a:pt x="2305333" y="13601"/>
                          <a:pt x="2543485" y="0"/>
                        </a:cubicBezTo>
                        <a:cubicBezTo>
                          <a:pt x="2773143" y="-4936"/>
                          <a:pt x="2967878" y="18799"/>
                          <a:pt x="3103001" y="0"/>
                        </a:cubicBezTo>
                        <a:cubicBezTo>
                          <a:pt x="3220635" y="42948"/>
                          <a:pt x="3452466" y="-43788"/>
                          <a:pt x="3740850" y="0"/>
                        </a:cubicBezTo>
                        <a:cubicBezTo>
                          <a:pt x="4025293" y="15538"/>
                          <a:pt x="4098780" y="-1255"/>
                          <a:pt x="4222033" y="0"/>
                        </a:cubicBezTo>
                        <a:cubicBezTo>
                          <a:pt x="4354457" y="15762"/>
                          <a:pt x="4600563" y="-43734"/>
                          <a:pt x="4859882" y="0"/>
                        </a:cubicBezTo>
                        <a:cubicBezTo>
                          <a:pt x="5125642" y="-7231"/>
                          <a:pt x="5019724" y="1605"/>
                          <a:pt x="5184401" y="0"/>
                        </a:cubicBezTo>
                        <a:cubicBezTo>
                          <a:pt x="5332756" y="-1277"/>
                          <a:pt x="5368112" y="4733"/>
                          <a:pt x="5508921" y="0"/>
                        </a:cubicBezTo>
                        <a:cubicBezTo>
                          <a:pt x="5689512" y="-22505"/>
                          <a:pt x="5945577" y="-21514"/>
                          <a:pt x="6146769" y="0"/>
                        </a:cubicBezTo>
                        <a:cubicBezTo>
                          <a:pt x="6352484" y="-6836"/>
                          <a:pt x="6477939" y="-8950"/>
                          <a:pt x="6706286" y="0"/>
                        </a:cubicBezTo>
                        <a:cubicBezTo>
                          <a:pt x="6951548" y="-799"/>
                          <a:pt x="6939146" y="-1210"/>
                          <a:pt x="7030804" y="0"/>
                        </a:cubicBezTo>
                        <a:cubicBezTo>
                          <a:pt x="7159344" y="-11318"/>
                          <a:pt x="7472514" y="-11387"/>
                          <a:pt x="7668653" y="0"/>
                        </a:cubicBezTo>
                        <a:cubicBezTo>
                          <a:pt x="7865723" y="25343"/>
                          <a:pt x="7971394" y="11585"/>
                          <a:pt x="8071505" y="0"/>
                        </a:cubicBezTo>
                        <a:cubicBezTo>
                          <a:pt x="8137888" y="634"/>
                          <a:pt x="8414031" y="-5505"/>
                          <a:pt x="8698163" y="0"/>
                        </a:cubicBezTo>
                        <a:cubicBezTo>
                          <a:pt x="9202596" y="-42181"/>
                          <a:pt x="9518149" y="132707"/>
                          <a:pt x="9563100" y="241304"/>
                        </a:cubicBezTo>
                        <a:cubicBezTo>
                          <a:pt x="9555063" y="268858"/>
                          <a:pt x="9555780" y="319973"/>
                          <a:pt x="9563100" y="369537"/>
                        </a:cubicBezTo>
                        <a:cubicBezTo>
                          <a:pt x="9574338" y="423534"/>
                          <a:pt x="9563863" y="447525"/>
                          <a:pt x="9563100" y="517073"/>
                        </a:cubicBezTo>
                        <a:cubicBezTo>
                          <a:pt x="9562855" y="583001"/>
                          <a:pt x="9551430" y="597949"/>
                          <a:pt x="9563100" y="654957"/>
                        </a:cubicBezTo>
                        <a:cubicBezTo>
                          <a:pt x="9574767" y="707364"/>
                          <a:pt x="9547131" y="715407"/>
                          <a:pt x="9563100" y="773538"/>
                        </a:cubicBezTo>
                        <a:cubicBezTo>
                          <a:pt x="9577598" y="830600"/>
                          <a:pt x="9575264" y="868701"/>
                          <a:pt x="9563100" y="911422"/>
                        </a:cubicBezTo>
                        <a:cubicBezTo>
                          <a:pt x="9548478" y="947302"/>
                          <a:pt x="9560863" y="973526"/>
                          <a:pt x="9563100" y="1020351"/>
                        </a:cubicBezTo>
                        <a:cubicBezTo>
                          <a:pt x="9560034" y="1070693"/>
                          <a:pt x="9577970" y="1118469"/>
                          <a:pt x="9563100" y="1206495"/>
                        </a:cubicBezTo>
                        <a:cubicBezTo>
                          <a:pt x="9456084" y="1303778"/>
                          <a:pt x="9191041" y="1458008"/>
                          <a:pt x="8698163" y="1447800"/>
                        </a:cubicBezTo>
                        <a:cubicBezTo>
                          <a:pt x="8587799" y="1436085"/>
                          <a:pt x="8475610" y="1441202"/>
                          <a:pt x="8373643" y="1447800"/>
                        </a:cubicBezTo>
                        <a:cubicBezTo>
                          <a:pt x="8137407" y="1470700"/>
                          <a:pt x="7906836" y="1425789"/>
                          <a:pt x="7735795" y="1447800"/>
                        </a:cubicBezTo>
                        <a:cubicBezTo>
                          <a:pt x="7555631" y="1440262"/>
                          <a:pt x="7476737" y="1466175"/>
                          <a:pt x="7332943" y="1447800"/>
                        </a:cubicBezTo>
                        <a:cubicBezTo>
                          <a:pt x="7246870" y="1430499"/>
                          <a:pt x="7014696" y="1475829"/>
                          <a:pt x="6695095" y="1447800"/>
                        </a:cubicBezTo>
                        <a:cubicBezTo>
                          <a:pt x="6424452" y="1438951"/>
                          <a:pt x="6310269" y="1431785"/>
                          <a:pt x="5978914" y="1447800"/>
                        </a:cubicBezTo>
                        <a:cubicBezTo>
                          <a:pt x="5641578" y="1461099"/>
                          <a:pt x="5716312" y="1444594"/>
                          <a:pt x="5576062" y="1447800"/>
                        </a:cubicBezTo>
                        <a:cubicBezTo>
                          <a:pt x="5431244" y="1444643"/>
                          <a:pt x="5277949" y="1443516"/>
                          <a:pt x="5094879" y="1447800"/>
                        </a:cubicBezTo>
                        <a:cubicBezTo>
                          <a:pt x="4904118" y="1431719"/>
                          <a:pt x="4799069" y="1455391"/>
                          <a:pt x="4692027" y="1447800"/>
                        </a:cubicBezTo>
                        <a:cubicBezTo>
                          <a:pt x="4593418" y="1479753"/>
                          <a:pt x="4386323" y="1454183"/>
                          <a:pt x="4132510" y="1447800"/>
                        </a:cubicBezTo>
                        <a:cubicBezTo>
                          <a:pt x="3858302" y="1444150"/>
                          <a:pt x="3760224" y="1462421"/>
                          <a:pt x="3416330" y="1447800"/>
                        </a:cubicBezTo>
                        <a:cubicBezTo>
                          <a:pt x="3044273" y="1448290"/>
                          <a:pt x="3210989" y="1412661"/>
                          <a:pt x="3013478" y="1447800"/>
                        </a:cubicBezTo>
                        <a:cubicBezTo>
                          <a:pt x="2809889" y="1457482"/>
                          <a:pt x="2705462" y="1437690"/>
                          <a:pt x="2532295" y="1447800"/>
                        </a:cubicBezTo>
                        <a:cubicBezTo>
                          <a:pt x="2358013" y="1423486"/>
                          <a:pt x="2146680" y="1457090"/>
                          <a:pt x="1972778" y="1447800"/>
                        </a:cubicBezTo>
                        <a:cubicBezTo>
                          <a:pt x="1795362" y="1388666"/>
                          <a:pt x="1131114" y="1468243"/>
                          <a:pt x="864936" y="1447800"/>
                        </a:cubicBezTo>
                        <a:cubicBezTo>
                          <a:pt x="464320" y="1427626"/>
                          <a:pt x="97329" y="1327287"/>
                          <a:pt x="0" y="1206495"/>
                        </a:cubicBezTo>
                        <a:cubicBezTo>
                          <a:pt x="-20605" y="1148792"/>
                          <a:pt x="15684" y="1109660"/>
                          <a:pt x="0" y="1078262"/>
                        </a:cubicBezTo>
                        <a:cubicBezTo>
                          <a:pt x="-6068" y="1040534"/>
                          <a:pt x="3709" y="996035"/>
                          <a:pt x="0" y="959682"/>
                        </a:cubicBezTo>
                        <a:cubicBezTo>
                          <a:pt x="363" y="932959"/>
                          <a:pt x="4139" y="888321"/>
                          <a:pt x="0" y="850753"/>
                        </a:cubicBezTo>
                        <a:cubicBezTo>
                          <a:pt x="9587" y="810293"/>
                          <a:pt x="-24327" y="752917"/>
                          <a:pt x="0" y="712869"/>
                        </a:cubicBezTo>
                        <a:cubicBezTo>
                          <a:pt x="23017" y="659500"/>
                          <a:pt x="12321" y="625719"/>
                          <a:pt x="0" y="603940"/>
                        </a:cubicBezTo>
                        <a:cubicBezTo>
                          <a:pt x="-10415" y="583566"/>
                          <a:pt x="14442" y="531797"/>
                          <a:pt x="0" y="466056"/>
                        </a:cubicBezTo>
                        <a:cubicBezTo>
                          <a:pt x="-23124" y="389301"/>
                          <a:pt x="21286" y="321192"/>
                          <a:pt x="0" y="241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4000" b="1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trường hợp a và b trong SGK nói về điều gì?</a:t>
            </a:r>
          </a:p>
        </p:txBody>
      </p:sp>
      <p:sp>
        <p:nvSpPr>
          <p:cNvPr id="4" name="Hình chữ nhật: Góc Tròn 12">
            <a:extLst>
              <a:ext uri="{FF2B5EF4-FFF2-40B4-BE49-F238E27FC236}">
                <a16:creationId xmlns:a16="http://schemas.microsoft.com/office/drawing/2014/main" id="{899B8E68-8391-B992-01B8-3A42090B55AA}"/>
              </a:ext>
            </a:extLst>
          </p:cNvPr>
          <p:cNvSpPr/>
          <p:nvPr/>
        </p:nvSpPr>
        <p:spPr>
          <a:xfrm>
            <a:off x="2647950" y="2438400"/>
            <a:ext cx="9372600" cy="1447800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24309558">
                  <a:custGeom>
                    <a:avLst/>
                    <a:gdLst>
                      <a:gd name="connsiteX0" fmla="*/ 0 w 9372600"/>
                      <a:gd name="connsiteY0" fmla="*/ 241304 h 1447800"/>
                      <a:gd name="connsiteX1" fmla="*/ 847706 w 9372600"/>
                      <a:gd name="connsiteY1" fmla="*/ 0 h 1447800"/>
                      <a:gd name="connsiteX2" fmla="*/ 1242533 w 9372600"/>
                      <a:gd name="connsiteY2" fmla="*/ 0 h 1447800"/>
                      <a:gd name="connsiteX3" fmla="*/ 1790903 w 9372600"/>
                      <a:gd name="connsiteY3" fmla="*/ 0 h 1447800"/>
                      <a:gd name="connsiteX4" fmla="*/ 2492818 w 9372600"/>
                      <a:gd name="connsiteY4" fmla="*/ 0 h 1447800"/>
                      <a:gd name="connsiteX5" fmla="*/ 3041188 w 9372600"/>
                      <a:gd name="connsiteY5" fmla="*/ 0 h 1447800"/>
                      <a:gd name="connsiteX6" fmla="*/ 3666331 w 9372600"/>
                      <a:gd name="connsiteY6" fmla="*/ 0 h 1447800"/>
                      <a:gd name="connsiteX7" fmla="*/ 4137929 w 9372600"/>
                      <a:gd name="connsiteY7" fmla="*/ 0 h 1447800"/>
                      <a:gd name="connsiteX8" fmla="*/ 4763071 w 9372600"/>
                      <a:gd name="connsiteY8" fmla="*/ 0 h 1447800"/>
                      <a:gd name="connsiteX9" fmla="*/ 5081126 w 9372600"/>
                      <a:gd name="connsiteY9" fmla="*/ 0 h 1447800"/>
                      <a:gd name="connsiteX10" fmla="*/ 5399181 w 9372600"/>
                      <a:gd name="connsiteY10" fmla="*/ 0 h 1447800"/>
                      <a:gd name="connsiteX11" fmla="*/ 6024323 w 9372600"/>
                      <a:gd name="connsiteY11" fmla="*/ 0 h 1447800"/>
                      <a:gd name="connsiteX12" fmla="*/ 6572694 w 9372600"/>
                      <a:gd name="connsiteY12" fmla="*/ 0 h 1447800"/>
                      <a:gd name="connsiteX13" fmla="*/ 6890748 w 9372600"/>
                      <a:gd name="connsiteY13" fmla="*/ 0 h 1447800"/>
                      <a:gd name="connsiteX14" fmla="*/ 7515891 w 9372600"/>
                      <a:gd name="connsiteY14" fmla="*/ 0 h 1447800"/>
                      <a:gd name="connsiteX15" fmla="*/ 7910718 w 9372600"/>
                      <a:gd name="connsiteY15" fmla="*/ 0 h 1447800"/>
                      <a:gd name="connsiteX16" fmla="*/ 8524893 w 9372600"/>
                      <a:gd name="connsiteY16" fmla="*/ 0 h 1447800"/>
                      <a:gd name="connsiteX17" fmla="*/ 9372600 w 9372600"/>
                      <a:gd name="connsiteY17" fmla="*/ 241304 h 1447800"/>
                      <a:gd name="connsiteX18" fmla="*/ 9372600 w 9372600"/>
                      <a:gd name="connsiteY18" fmla="*/ 369537 h 1447800"/>
                      <a:gd name="connsiteX19" fmla="*/ 9372600 w 9372600"/>
                      <a:gd name="connsiteY19" fmla="*/ 517073 h 1447800"/>
                      <a:gd name="connsiteX20" fmla="*/ 9372600 w 9372600"/>
                      <a:gd name="connsiteY20" fmla="*/ 654957 h 1447800"/>
                      <a:gd name="connsiteX21" fmla="*/ 9372600 w 9372600"/>
                      <a:gd name="connsiteY21" fmla="*/ 773538 h 1447800"/>
                      <a:gd name="connsiteX22" fmla="*/ 9372600 w 9372600"/>
                      <a:gd name="connsiteY22" fmla="*/ 911422 h 1447800"/>
                      <a:gd name="connsiteX23" fmla="*/ 9372600 w 9372600"/>
                      <a:gd name="connsiteY23" fmla="*/ 1020351 h 1447800"/>
                      <a:gd name="connsiteX24" fmla="*/ 9372600 w 9372600"/>
                      <a:gd name="connsiteY24" fmla="*/ 1206495 h 1447800"/>
                      <a:gd name="connsiteX25" fmla="*/ 8524893 w 9372600"/>
                      <a:gd name="connsiteY25" fmla="*/ 1447800 h 1447800"/>
                      <a:gd name="connsiteX26" fmla="*/ 8206838 w 9372600"/>
                      <a:gd name="connsiteY26" fmla="*/ 1447800 h 1447800"/>
                      <a:gd name="connsiteX27" fmla="*/ 7581696 w 9372600"/>
                      <a:gd name="connsiteY27" fmla="*/ 1447800 h 1447800"/>
                      <a:gd name="connsiteX28" fmla="*/ 7186869 w 9372600"/>
                      <a:gd name="connsiteY28" fmla="*/ 1447800 h 1447800"/>
                      <a:gd name="connsiteX29" fmla="*/ 6561726 w 9372600"/>
                      <a:gd name="connsiteY29" fmla="*/ 1447800 h 1447800"/>
                      <a:gd name="connsiteX30" fmla="*/ 5859812 w 9372600"/>
                      <a:gd name="connsiteY30" fmla="*/ 1447800 h 1447800"/>
                      <a:gd name="connsiteX31" fmla="*/ 5464985 w 9372600"/>
                      <a:gd name="connsiteY31" fmla="*/ 1447800 h 1447800"/>
                      <a:gd name="connsiteX32" fmla="*/ 4993387 w 9372600"/>
                      <a:gd name="connsiteY32" fmla="*/ 1447800 h 1447800"/>
                      <a:gd name="connsiteX33" fmla="*/ 4598560 w 9372600"/>
                      <a:gd name="connsiteY33" fmla="*/ 1447800 h 1447800"/>
                      <a:gd name="connsiteX34" fmla="*/ 4050189 w 9372600"/>
                      <a:gd name="connsiteY34" fmla="*/ 1447800 h 1447800"/>
                      <a:gd name="connsiteX35" fmla="*/ 3348276 w 9372600"/>
                      <a:gd name="connsiteY35" fmla="*/ 1447800 h 1447800"/>
                      <a:gd name="connsiteX36" fmla="*/ 2953449 w 9372600"/>
                      <a:gd name="connsiteY36" fmla="*/ 1447800 h 1447800"/>
                      <a:gd name="connsiteX37" fmla="*/ 2481851 w 9372600"/>
                      <a:gd name="connsiteY37" fmla="*/ 1447800 h 1447800"/>
                      <a:gd name="connsiteX38" fmla="*/ 1933480 w 9372600"/>
                      <a:gd name="connsiteY38" fmla="*/ 1447800 h 1447800"/>
                      <a:gd name="connsiteX39" fmla="*/ 847706 w 9372600"/>
                      <a:gd name="connsiteY39" fmla="*/ 1447800 h 1447800"/>
                      <a:gd name="connsiteX40" fmla="*/ 0 w 9372600"/>
                      <a:gd name="connsiteY40" fmla="*/ 1206495 h 1447800"/>
                      <a:gd name="connsiteX41" fmla="*/ 0 w 9372600"/>
                      <a:gd name="connsiteY41" fmla="*/ 1078262 h 1447800"/>
                      <a:gd name="connsiteX42" fmla="*/ 0 w 9372600"/>
                      <a:gd name="connsiteY42" fmla="*/ 959682 h 1447800"/>
                      <a:gd name="connsiteX43" fmla="*/ 0 w 9372600"/>
                      <a:gd name="connsiteY43" fmla="*/ 850753 h 1447800"/>
                      <a:gd name="connsiteX44" fmla="*/ 0 w 9372600"/>
                      <a:gd name="connsiteY44" fmla="*/ 712869 h 1447800"/>
                      <a:gd name="connsiteX45" fmla="*/ 0 w 9372600"/>
                      <a:gd name="connsiteY45" fmla="*/ 603940 h 1447800"/>
                      <a:gd name="connsiteX46" fmla="*/ 0 w 9372600"/>
                      <a:gd name="connsiteY46" fmla="*/ 466056 h 1447800"/>
                      <a:gd name="connsiteX47" fmla="*/ 0 w 9372600"/>
                      <a:gd name="connsiteY47" fmla="*/ 241304 h 1447800"/>
                      <a:gd name="connsiteX0" fmla="*/ 0 w 9372600"/>
                      <a:gd name="connsiteY0" fmla="*/ 241304 h 1447800"/>
                      <a:gd name="connsiteX1" fmla="*/ 847706 w 9372600"/>
                      <a:gd name="connsiteY1" fmla="*/ 0 h 1447800"/>
                      <a:gd name="connsiteX2" fmla="*/ 1242533 w 9372600"/>
                      <a:gd name="connsiteY2" fmla="*/ 0 h 1447800"/>
                      <a:gd name="connsiteX3" fmla="*/ 1637359 w 9372600"/>
                      <a:gd name="connsiteY3" fmla="*/ 0 h 1447800"/>
                      <a:gd name="connsiteX4" fmla="*/ 2262502 w 9372600"/>
                      <a:gd name="connsiteY4" fmla="*/ 0 h 1447800"/>
                      <a:gd name="connsiteX5" fmla="*/ 2964416 w 9372600"/>
                      <a:gd name="connsiteY5" fmla="*/ 0 h 1447800"/>
                      <a:gd name="connsiteX6" fmla="*/ 3512787 w 9372600"/>
                      <a:gd name="connsiteY6" fmla="*/ 0 h 1447800"/>
                      <a:gd name="connsiteX7" fmla="*/ 3984386 w 9372600"/>
                      <a:gd name="connsiteY7" fmla="*/ 0 h 1447800"/>
                      <a:gd name="connsiteX8" fmla="*/ 4302440 w 9372600"/>
                      <a:gd name="connsiteY8" fmla="*/ 0 h 1447800"/>
                      <a:gd name="connsiteX9" fmla="*/ 4850811 w 9372600"/>
                      <a:gd name="connsiteY9" fmla="*/ 0 h 1447800"/>
                      <a:gd name="connsiteX10" fmla="*/ 5399181 w 9372600"/>
                      <a:gd name="connsiteY10" fmla="*/ 0 h 1447800"/>
                      <a:gd name="connsiteX11" fmla="*/ 5794008 w 9372600"/>
                      <a:gd name="connsiteY11" fmla="*/ 0 h 1447800"/>
                      <a:gd name="connsiteX12" fmla="*/ 6112063 w 9372600"/>
                      <a:gd name="connsiteY12" fmla="*/ 0 h 1447800"/>
                      <a:gd name="connsiteX13" fmla="*/ 6430118 w 9372600"/>
                      <a:gd name="connsiteY13" fmla="*/ 0 h 1447800"/>
                      <a:gd name="connsiteX14" fmla="*/ 6781075 w 9372600"/>
                      <a:gd name="connsiteY14" fmla="*/ 0 h 1447800"/>
                      <a:gd name="connsiteX15" fmla="*/ 7132031 w 9372600"/>
                      <a:gd name="connsiteY15" fmla="*/ 0 h 1447800"/>
                      <a:gd name="connsiteX16" fmla="*/ 7603630 w 9372600"/>
                      <a:gd name="connsiteY16" fmla="*/ 0 h 1447800"/>
                      <a:gd name="connsiteX17" fmla="*/ 7998457 w 9372600"/>
                      <a:gd name="connsiteY17" fmla="*/ 0 h 1447800"/>
                      <a:gd name="connsiteX18" fmla="*/ 8524893 w 9372600"/>
                      <a:gd name="connsiteY18" fmla="*/ 0 h 1447800"/>
                      <a:gd name="connsiteX19" fmla="*/ 9372600 w 9372600"/>
                      <a:gd name="connsiteY19" fmla="*/ 241304 h 1447800"/>
                      <a:gd name="connsiteX20" fmla="*/ 9372600 w 9372600"/>
                      <a:gd name="connsiteY20" fmla="*/ 398493 h 1447800"/>
                      <a:gd name="connsiteX21" fmla="*/ 9372600 w 9372600"/>
                      <a:gd name="connsiteY21" fmla="*/ 555681 h 1447800"/>
                      <a:gd name="connsiteX22" fmla="*/ 9372600 w 9372600"/>
                      <a:gd name="connsiteY22" fmla="*/ 674261 h 1447800"/>
                      <a:gd name="connsiteX23" fmla="*/ 9372600 w 9372600"/>
                      <a:gd name="connsiteY23" fmla="*/ 821797 h 1447800"/>
                      <a:gd name="connsiteX24" fmla="*/ 9372600 w 9372600"/>
                      <a:gd name="connsiteY24" fmla="*/ 930726 h 1447800"/>
                      <a:gd name="connsiteX25" fmla="*/ 9372600 w 9372600"/>
                      <a:gd name="connsiteY25" fmla="*/ 1087914 h 1447800"/>
                      <a:gd name="connsiteX26" fmla="*/ 9372600 w 9372600"/>
                      <a:gd name="connsiteY26" fmla="*/ 1206495 h 1447800"/>
                      <a:gd name="connsiteX27" fmla="*/ 8524893 w 9372600"/>
                      <a:gd name="connsiteY27" fmla="*/ 1447800 h 1447800"/>
                      <a:gd name="connsiteX28" fmla="*/ 7976522 w 9372600"/>
                      <a:gd name="connsiteY28" fmla="*/ 1447800 h 1447800"/>
                      <a:gd name="connsiteX29" fmla="*/ 7504924 w 9372600"/>
                      <a:gd name="connsiteY29" fmla="*/ 1447800 h 1447800"/>
                      <a:gd name="connsiteX30" fmla="*/ 6803009 w 9372600"/>
                      <a:gd name="connsiteY30" fmla="*/ 1447800 h 1447800"/>
                      <a:gd name="connsiteX31" fmla="*/ 6484955 w 9372600"/>
                      <a:gd name="connsiteY31" fmla="*/ 1447800 h 1447800"/>
                      <a:gd name="connsiteX32" fmla="*/ 6090128 w 9372600"/>
                      <a:gd name="connsiteY32" fmla="*/ 1447800 h 1447800"/>
                      <a:gd name="connsiteX33" fmla="*/ 5541757 w 9372600"/>
                      <a:gd name="connsiteY33" fmla="*/ 1447800 h 1447800"/>
                      <a:gd name="connsiteX34" fmla="*/ 5070159 w 9372600"/>
                      <a:gd name="connsiteY34" fmla="*/ 1447800 h 1447800"/>
                      <a:gd name="connsiteX35" fmla="*/ 4675332 w 9372600"/>
                      <a:gd name="connsiteY35" fmla="*/ 1447800 h 1447800"/>
                      <a:gd name="connsiteX36" fmla="*/ 4345432 w 9372600"/>
                      <a:gd name="connsiteY36" fmla="*/ 1447800 h 1447800"/>
                      <a:gd name="connsiteX37" fmla="*/ 3973418 w 9372600"/>
                      <a:gd name="connsiteY37" fmla="*/ 1447800 h 1447800"/>
                      <a:gd name="connsiteX38" fmla="*/ 3655363 w 9372600"/>
                      <a:gd name="connsiteY38" fmla="*/ 1447800 h 1447800"/>
                      <a:gd name="connsiteX39" fmla="*/ 3260536 w 9372600"/>
                      <a:gd name="connsiteY39" fmla="*/ 1447800 h 1447800"/>
                      <a:gd name="connsiteX40" fmla="*/ 2942481 w 9372600"/>
                      <a:gd name="connsiteY40" fmla="*/ 1447800 h 1447800"/>
                      <a:gd name="connsiteX41" fmla="*/ 2317339 w 9372600"/>
                      <a:gd name="connsiteY41" fmla="*/ 1447800 h 1447800"/>
                      <a:gd name="connsiteX42" fmla="*/ 1615425 w 9372600"/>
                      <a:gd name="connsiteY42" fmla="*/ 1447800 h 1447800"/>
                      <a:gd name="connsiteX43" fmla="*/ 847706 w 9372600"/>
                      <a:gd name="connsiteY43" fmla="*/ 1447800 h 1447800"/>
                      <a:gd name="connsiteX44" fmla="*/ 0 w 9372600"/>
                      <a:gd name="connsiteY44" fmla="*/ 1206495 h 1447800"/>
                      <a:gd name="connsiteX45" fmla="*/ 0 w 9372600"/>
                      <a:gd name="connsiteY45" fmla="*/ 1087914 h 1447800"/>
                      <a:gd name="connsiteX46" fmla="*/ 0 w 9372600"/>
                      <a:gd name="connsiteY46" fmla="*/ 950030 h 1447800"/>
                      <a:gd name="connsiteX47" fmla="*/ 0 w 9372600"/>
                      <a:gd name="connsiteY47" fmla="*/ 802494 h 1447800"/>
                      <a:gd name="connsiteX48" fmla="*/ 0 w 9372600"/>
                      <a:gd name="connsiteY48" fmla="*/ 683913 h 1447800"/>
                      <a:gd name="connsiteX49" fmla="*/ 0 w 9372600"/>
                      <a:gd name="connsiteY49" fmla="*/ 546029 h 1447800"/>
                      <a:gd name="connsiteX50" fmla="*/ 0 w 9372600"/>
                      <a:gd name="connsiteY50" fmla="*/ 437100 h 1447800"/>
                      <a:gd name="connsiteX51" fmla="*/ 0 w 9372600"/>
                      <a:gd name="connsiteY51" fmla="*/ 241304 h 14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9372600" h="1447800" fill="none" extrusionOk="0">
                        <a:moveTo>
                          <a:pt x="0" y="241304"/>
                        </a:moveTo>
                        <a:cubicBezTo>
                          <a:pt x="-56387" y="-9914"/>
                          <a:pt x="363236" y="-39996"/>
                          <a:pt x="847706" y="0"/>
                        </a:cubicBezTo>
                        <a:cubicBezTo>
                          <a:pt x="1004170" y="4175"/>
                          <a:pt x="1149915" y="7425"/>
                          <a:pt x="1242533" y="0"/>
                        </a:cubicBezTo>
                        <a:cubicBezTo>
                          <a:pt x="1297433" y="-14614"/>
                          <a:pt x="1517265" y="-32194"/>
                          <a:pt x="1790903" y="0"/>
                        </a:cubicBezTo>
                        <a:cubicBezTo>
                          <a:pt x="2043027" y="-7561"/>
                          <a:pt x="2311420" y="-1275"/>
                          <a:pt x="2492818" y="0"/>
                        </a:cubicBezTo>
                        <a:cubicBezTo>
                          <a:pt x="2717003" y="5903"/>
                          <a:pt x="2927445" y="-2082"/>
                          <a:pt x="3041188" y="0"/>
                        </a:cubicBezTo>
                        <a:cubicBezTo>
                          <a:pt x="3140851" y="-1659"/>
                          <a:pt x="3340267" y="-25504"/>
                          <a:pt x="3666331" y="0"/>
                        </a:cubicBezTo>
                        <a:cubicBezTo>
                          <a:pt x="3940302" y="9642"/>
                          <a:pt x="4020598" y="-9272"/>
                          <a:pt x="4137929" y="0"/>
                        </a:cubicBezTo>
                        <a:cubicBezTo>
                          <a:pt x="4248140" y="-30565"/>
                          <a:pt x="4471694" y="13491"/>
                          <a:pt x="4763071" y="0"/>
                        </a:cubicBezTo>
                        <a:cubicBezTo>
                          <a:pt x="5015047" y="11615"/>
                          <a:pt x="4944848" y="-4807"/>
                          <a:pt x="5081126" y="0"/>
                        </a:cubicBezTo>
                        <a:cubicBezTo>
                          <a:pt x="5229299" y="-320"/>
                          <a:pt x="5266026" y="5026"/>
                          <a:pt x="5399181" y="0"/>
                        </a:cubicBezTo>
                        <a:cubicBezTo>
                          <a:pt x="5524817" y="-28309"/>
                          <a:pt x="5857246" y="-8738"/>
                          <a:pt x="6024323" y="0"/>
                        </a:cubicBezTo>
                        <a:cubicBezTo>
                          <a:pt x="6219755" y="-5153"/>
                          <a:pt x="6313545" y="325"/>
                          <a:pt x="6572694" y="0"/>
                        </a:cubicBezTo>
                        <a:cubicBezTo>
                          <a:pt x="6813900" y="-371"/>
                          <a:pt x="6797793" y="-2509"/>
                          <a:pt x="6890748" y="0"/>
                        </a:cubicBezTo>
                        <a:cubicBezTo>
                          <a:pt x="6979272" y="10957"/>
                          <a:pt x="7309647" y="-22601"/>
                          <a:pt x="7515891" y="0"/>
                        </a:cubicBezTo>
                        <a:cubicBezTo>
                          <a:pt x="7717438" y="9679"/>
                          <a:pt x="7793355" y="6603"/>
                          <a:pt x="7910718" y="0"/>
                        </a:cubicBezTo>
                        <a:cubicBezTo>
                          <a:pt x="8018208" y="-5096"/>
                          <a:pt x="8295606" y="3055"/>
                          <a:pt x="8524893" y="0"/>
                        </a:cubicBezTo>
                        <a:cubicBezTo>
                          <a:pt x="9017200" y="6492"/>
                          <a:pt x="9330169" y="124350"/>
                          <a:pt x="9372600" y="241304"/>
                        </a:cubicBezTo>
                        <a:cubicBezTo>
                          <a:pt x="9367768" y="273997"/>
                          <a:pt x="9360140" y="329649"/>
                          <a:pt x="9372600" y="369537"/>
                        </a:cubicBezTo>
                        <a:cubicBezTo>
                          <a:pt x="9382705" y="420588"/>
                          <a:pt x="9376684" y="456870"/>
                          <a:pt x="9372600" y="517073"/>
                        </a:cubicBezTo>
                        <a:cubicBezTo>
                          <a:pt x="9365444" y="582263"/>
                          <a:pt x="9358636" y="601108"/>
                          <a:pt x="9372600" y="654957"/>
                        </a:cubicBezTo>
                        <a:cubicBezTo>
                          <a:pt x="9387120" y="708026"/>
                          <a:pt x="9357893" y="715182"/>
                          <a:pt x="9372600" y="773538"/>
                        </a:cubicBezTo>
                        <a:cubicBezTo>
                          <a:pt x="9384991" y="828662"/>
                          <a:pt x="9382235" y="878537"/>
                          <a:pt x="9372600" y="911422"/>
                        </a:cubicBezTo>
                        <a:cubicBezTo>
                          <a:pt x="9364496" y="946659"/>
                          <a:pt x="9371567" y="974684"/>
                          <a:pt x="9372600" y="1020351"/>
                        </a:cubicBezTo>
                        <a:cubicBezTo>
                          <a:pt x="9381051" y="1065905"/>
                          <a:pt x="9399184" y="1113268"/>
                          <a:pt x="9372600" y="1206495"/>
                        </a:cubicBezTo>
                        <a:cubicBezTo>
                          <a:pt x="9258665" y="1394336"/>
                          <a:pt x="9032312" y="1390632"/>
                          <a:pt x="8524893" y="1447800"/>
                        </a:cubicBezTo>
                        <a:cubicBezTo>
                          <a:pt x="8445424" y="1433496"/>
                          <a:pt x="8284230" y="1452510"/>
                          <a:pt x="8206838" y="1447800"/>
                        </a:cubicBezTo>
                        <a:cubicBezTo>
                          <a:pt x="7929257" y="1438729"/>
                          <a:pt x="7720365" y="1431925"/>
                          <a:pt x="7581696" y="1447800"/>
                        </a:cubicBezTo>
                        <a:cubicBezTo>
                          <a:pt x="7390278" y="1460688"/>
                          <a:pt x="7361672" y="1446278"/>
                          <a:pt x="7186869" y="1447800"/>
                        </a:cubicBezTo>
                        <a:cubicBezTo>
                          <a:pt x="7085267" y="1397952"/>
                          <a:pt x="6819107" y="1472400"/>
                          <a:pt x="6561726" y="1447800"/>
                        </a:cubicBezTo>
                        <a:cubicBezTo>
                          <a:pt x="6301844" y="1422795"/>
                          <a:pt x="6208235" y="1441706"/>
                          <a:pt x="5859812" y="1447800"/>
                        </a:cubicBezTo>
                        <a:cubicBezTo>
                          <a:pt x="5545285" y="1459957"/>
                          <a:pt x="5612163" y="1432237"/>
                          <a:pt x="5464985" y="1447800"/>
                        </a:cubicBezTo>
                        <a:cubicBezTo>
                          <a:pt x="5309660" y="1439494"/>
                          <a:pt x="5173296" y="1477110"/>
                          <a:pt x="4993387" y="1447800"/>
                        </a:cubicBezTo>
                        <a:cubicBezTo>
                          <a:pt x="4808502" y="1436261"/>
                          <a:pt x="4689923" y="1467548"/>
                          <a:pt x="4598560" y="1447800"/>
                        </a:cubicBezTo>
                        <a:cubicBezTo>
                          <a:pt x="4453963" y="1455451"/>
                          <a:pt x="4312611" y="1431832"/>
                          <a:pt x="4050189" y="1447800"/>
                        </a:cubicBezTo>
                        <a:cubicBezTo>
                          <a:pt x="3801967" y="1437135"/>
                          <a:pt x="3697803" y="1429772"/>
                          <a:pt x="3348276" y="1447800"/>
                        </a:cubicBezTo>
                        <a:cubicBezTo>
                          <a:pt x="2985136" y="1443331"/>
                          <a:pt x="3163557" y="1440875"/>
                          <a:pt x="2953449" y="1447800"/>
                        </a:cubicBezTo>
                        <a:cubicBezTo>
                          <a:pt x="2746816" y="1474885"/>
                          <a:pt x="2636888" y="1415132"/>
                          <a:pt x="2481851" y="1447800"/>
                        </a:cubicBezTo>
                        <a:cubicBezTo>
                          <a:pt x="2332877" y="1476922"/>
                          <a:pt x="2121713" y="1431074"/>
                          <a:pt x="1933480" y="1447800"/>
                        </a:cubicBezTo>
                        <a:cubicBezTo>
                          <a:pt x="1743202" y="1432974"/>
                          <a:pt x="1179675" y="1410378"/>
                          <a:pt x="847706" y="1447800"/>
                        </a:cubicBezTo>
                        <a:cubicBezTo>
                          <a:pt x="422281" y="1415071"/>
                          <a:pt x="77259" y="1324784"/>
                          <a:pt x="0" y="1206495"/>
                        </a:cubicBezTo>
                        <a:cubicBezTo>
                          <a:pt x="-15467" y="1140813"/>
                          <a:pt x="12707" y="1115176"/>
                          <a:pt x="0" y="1078262"/>
                        </a:cubicBezTo>
                        <a:cubicBezTo>
                          <a:pt x="-14025" y="1045699"/>
                          <a:pt x="7788" y="989517"/>
                          <a:pt x="0" y="959682"/>
                        </a:cubicBezTo>
                        <a:cubicBezTo>
                          <a:pt x="-3533" y="925884"/>
                          <a:pt x="-1552" y="883388"/>
                          <a:pt x="0" y="850753"/>
                        </a:cubicBezTo>
                        <a:cubicBezTo>
                          <a:pt x="2525" y="820737"/>
                          <a:pt x="-25818" y="772851"/>
                          <a:pt x="0" y="712869"/>
                        </a:cubicBezTo>
                        <a:cubicBezTo>
                          <a:pt x="22288" y="661200"/>
                          <a:pt x="9511" y="630374"/>
                          <a:pt x="0" y="603940"/>
                        </a:cubicBezTo>
                        <a:cubicBezTo>
                          <a:pt x="-10609" y="575237"/>
                          <a:pt x="27574" y="521921"/>
                          <a:pt x="0" y="466056"/>
                        </a:cubicBezTo>
                        <a:cubicBezTo>
                          <a:pt x="-18345" y="403563"/>
                          <a:pt x="17830" y="336543"/>
                          <a:pt x="0" y="241304"/>
                        </a:cubicBezTo>
                        <a:close/>
                      </a:path>
                      <a:path w="9372600" h="1447800" stroke="0" extrusionOk="0">
                        <a:moveTo>
                          <a:pt x="0" y="241304"/>
                        </a:moveTo>
                        <a:cubicBezTo>
                          <a:pt x="94946" y="189056"/>
                          <a:pt x="429597" y="30627"/>
                          <a:pt x="847706" y="0"/>
                        </a:cubicBezTo>
                        <a:cubicBezTo>
                          <a:pt x="930361" y="-11545"/>
                          <a:pt x="1159721" y="8539"/>
                          <a:pt x="1242533" y="0"/>
                        </a:cubicBezTo>
                        <a:cubicBezTo>
                          <a:pt x="1342742" y="8628"/>
                          <a:pt x="1523803" y="17488"/>
                          <a:pt x="1637359" y="0"/>
                        </a:cubicBezTo>
                        <a:cubicBezTo>
                          <a:pt x="1798806" y="-251"/>
                          <a:pt x="1952955" y="8640"/>
                          <a:pt x="2262502" y="0"/>
                        </a:cubicBezTo>
                        <a:cubicBezTo>
                          <a:pt x="2564142" y="867"/>
                          <a:pt x="2750726" y="-15064"/>
                          <a:pt x="2964416" y="0"/>
                        </a:cubicBezTo>
                        <a:cubicBezTo>
                          <a:pt x="3113460" y="14255"/>
                          <a:pt x="3335607" y="-8308"/>
                          <a:pt x="3512787" y="0"/>
                        </a:cubicBezTo>
                        <a:cubicBezTo>
                          <a:pt x="3667138" y="-3132"/>
                          <a:pt x="3882641" y="-13110"/>
                          <a:pt x="3984386" y="0"/>
                        </a:cubicBezTo>
                        <a:cubicBezTo>
                          <a:pt x="4088275" y="1203"/>
                          <a:pt x="4230316" y="16604"/>
                          <a:pt x="4302440" y="0"/>
                        </a:cubicBezTo>
                        <a:cubicBezTo>
                          <a:pt x="4396715" y="-4372"/>
                          <a:pt x="4644615" y="-12238"/>
                          <a:pt x="4850811" y="0"/>
                        </a:cubicBezTo>
                        <a:cubicBezTo>
                          <a:pt x="5080760" y="22980"/>
                          <a:pt x="5170415" y="22983"/>
                          <a:pt x="5399181" y="0"/>
                        </a:cubicBezTo>
                        <a:cubicBezTo>
                          <a:pt x="5609999" y="-5026"/>
                          <a:pt x="5604533" y="-3131"/>
                          <a:pt x="5794008" y="0"/>
                        </a:cubicBezTo>
                        <a:cubicBezTo>
                          <a:pt x="5983685" y="3080"/>
                          <a:pt x="5988413" y="-3336"/>
                          <a:pt x="6112063" y="0"/>
                        </a:cubicBezTo>
                        <a:cubicBezTo>
                          <a:pt x="6234976" y="1044"/>
                          <a:pt x="6282841" y="648"/>
                          <a:pt x="6430118" y="0"/>
                        </a:cubicBezTo>
                        <a:cubicBezTo>
                          <a:pt x="6598564" y="-8006"/>
                          <a:pt x="6619187" y="15212"/>
                          <a:pt x="6781075" y="0"/>
                        </a:cubicBezTo>
                        <a:cubicBezTo>
                          <a:pt x="6942963" y="-15212"/>
                          <a:pt x="6995587" y="6126"/>
                          <a:pt x="7132031" y="0"/>
                        </a:cubicBezTo>
                        <a:cubicBezTo>
                          <a:pt x="7434699" y="-4612"/>
                          <a:pt x="7411600" y="2643"/>
                          <a:pt x="7603630" y="0"/>
                        </a:cubicBezTo>
                        <a:cubicBezTo>
                          <a:pt x="7688586" y="2590"/>
                          <a:pt x="7824903" y="7216"/>
                          <a:pt x="7998457" y="0"/>
                        </a:cubicBezTo>
                        <a:cubicBezTo>
                          <a:pt x="8093713" y="12423"/>
                          <a:pt x="8335832" y="-14363"/>
                          <a:pt x="8524893" y="0"/>
                        </a:cubicBezTo>
                        <a:cubicBezTo>
                          <a:pt x="9023465" y="10770"/>
                          <a:pt x="9361335" y="94728"/>
                          <a:pt x="9372600" y="241304"/>
                        </a:cubicBezTo>
                        <a:cubicBezTo>
                          <a:pt x="9379773" y="310952"/>
                          <a:pt x="9395755" y="332211"/>
                          <a:pt x="9372600" y="398493"/>
                        </a:cubicBezTo>
                        <a:cubicBezTo>
                          <a:pt x="9353829" y="458593"/>
                          <a:pt x="9362304" y="513814"/>
                          <a:pt x="9372600" y="555681"/>
                        </a:cubicBezTo>
                        <a:cubicBezTo>
                          <a:pt x="9381132" y="601985"/>
                          <a:pt x="9376197" y="646940"/>
                          <a:pt x="9372600" y="674261"/>
                        </a:cubicBezTo>
                        <a:cubicBezTo>
                          <a:pt x="9377659" y="708609"/>
                          <a:pt x="9395025" y="775048"/>
                          <a:pt x="9372600" y="821797"/>
                        </a:cubicBezTo>
                        <a:cubicBezTo>
                          <a:pt x="9363461" y="874736"/>
                          <a:pt x="9363904" y="901353"/>
                          <a:pt x="9372600" y="930726"/>
                        </a:cubicBezTo>
                        <a:cubicBezTo>
                          <a:pt x="9370114" y="952571"/>
                          <a:pt x="9391948" y="1023829"/>
                          <a:pt x="9372600" y="1087914"/>
                        </a:cubicBezTo>
                        <a:cubicBezTo>
                          <a:pt x="9353792" y="1152706"/>
                          <a:pt x="9398430" y="1164250"/>
                          <a:pt x="9372600" y="1206495"/>
                        </a:cubicBezTo>
                        <a:cubicBezTo>
                          <a:pt x="9366108" y="1274616"/>
                          <a:pt x="9053846" y="1458465"/>
                          <a:pt x="8524893" y="1447800"/>
                        </a:cubicBezTo>
                        <a:cubicBezTo>
                          <a:pt x="8301580" y="1448143"/>
                          <a:pt x="8158844" y="1471033"/>
                          <a:pt x="7976522" y="1447800"/>
                        </a:cubicBezTo>
                        <a:cubicBezTo>
                          <a:pt x="7800022" y="1443001"/>
                          <a:pt x="7600953" y="1444838"/>
                          <a:pt x="7504924" y="1447800"/>
                        </a:cubicBezTo>
                        <a:cubicBezTo>
                          <a:pt x="7433912" y="1442253"/>
                          <a:pt x="7010084" y="1443269"/>
                          <a:pt x="6803009" y="1447800"/>
                        </a:cubicBezTo>
                        <a:cubicBezTo>
                          <a:pt x="6614584" y="1443460"/>
                          <a:pt x="6551957" y="1451564"/>
                          <a:pt x="6484955" y="1447800"/>
                        </a:cubicBezTo>
                        <a:cubicBezTo>
                          <a:pt x="6413481" y="1452163"/>
                          <a:pt x="6265316" y="1456713"/>
                          <a:pt x="6090128" y="1447800"/>
                        </a:cubicBezTo>
                        <a:cubicBezTo>
                          <a:pt x="5903105" y="1416418"/>
                          <a:pt x="5717815" y="1468654"/>
                          <a:pt x="5541757" y="1447800"/>
                        </a:cubicBezTo>
                        <a:cubicBezTo>
                          <a:pt x="5315063" y="1439885"/>
                          <a:pt x="5214144" y="1464392"/>
                          <a:pt x="5070159" y="1447800"/>
                        </a:cubicBezTo>
                        <a:cubicBezTo>
                          <a:pt x="4873803" y="1428391"/>
                          <a:pt x="4806148" y="1444762"/>
                          <a:pt x="4675332" y="1447800"/>
                        </a:cubicBezTo>
                        <a:cubicBezTo>
                          <a:pt x="4511810" y="1456716"/>
                          <a:pt x="4463714" y="1443065"/>
                          <a:pt x="4345432" y="1447800"/>
                        </a:cubicBezTo>
                        <a:cubicBezTo>
                          <a:pt x="4227150" y="1452535"/>
                          <a:pt x="4083603" y="1444624"/>
                          <a:pt x="3973418" y="1447800"/>
                        </a:cubicBezTo>
                        <a:cubicBezTo>
                          <a:pt x="3840839" y="1434447"/>
                          <a:pt x="3723103" y="1452374"/>
                          <a:pt x="3655363" y="1447800"/>
                        </a:cubicBezTo>
                        <a:cubicBezTo>
                          <a:pt x="3536753" y="1439628"/>
                          <a:pt x="3435244" y="1452851"/>
                          <a:pt x="3260536" y="1447800"/>
                        </a:cubicBezTo>
                        <a:cubicBezTo>
                          <a:pt x="3080312" y="1452155"/>
                          <a:pt x="3020784" y="1437445"/>
                          <a:pt x="2942481" y="1447800"/>
                        </a:cubicBezTo>
                        <a:cubicBezTo>
                          <a:pt x="2872514" y="1453378"/>
                          <a:pt x="2587902" y="1455589"/>
                          <a:pt x="2317339" y="1447800"/>
                        </a:cubicBezTo>
                        <a:cubicBezTo>
                          <a:pt x="2029343" y="1439488"/>
                          <a:pt x="1902009" y="1457197"/>
                          <a:pt x="1615425" y="1447800"/>
                        </a:cubicBezTo>
                        <a:cubicBezTo>
                          <a:pt x="1313038" y="1439768"/>
                          <a:pt x="1168903" y="1426067"/>
                          <a:pt x="847706" y="1447800"/>
                        </a:cubicBezTo>
                        <a:cubicBezTo>
                          <a:pt x="310456" y="1460263"/>
                          <a:pt x="89908" y="1343854"/>
                          <a:pt x="0" y="1206495"/>
                        </a:cubicBezTo>
                        <a:cubicBezTo>
                          <a:pt x="-310" y="1175940"/>
                          <a:pt x="331" y="1115929"/>
                          <a:pt x="0" y="1087914"/>
                        </a:cubicBezTo>
                        <a:cubicBezTo>
                          <a:pt x="2669" y="1052930"/>
                          <a:pt x="-15940" y="1005863"/>
                          <a:pt x="0" y="950030"/>
                        </a:cubicBezTo>
                        <a:cubicBezTo>
                          <a:pt x="19012" y="913664"/>
                          <a:pt x="-21704" y="860797"/>
                          <a:pt x="0" y="802494"/>
                        </a:cubicBezTo>
                        <a:cubicBezTo>
                          <a:pt x="22008" y="739042"/>
                          <a:pt x="7086" y="708969"/>
                          <a:pt x="0" y="683913"/>
                        </a:cubicBezTo>
                        <a:cubicBezTo>
                          <a:pt x="-15272" y="655661"/>
                          <a:pt x="-12713" y="598588"/>
                          <a:pt x="0" y="546029"/>
                        </a:cubicBezTo>
                        <a:cubicBezTo>
                          <a:pt x="11189" y="487714"/>
                          <a:pt x="8305" y="470342"/>
                          <a:pt x="0" y="437100"/>
                        </a:cubicBezTo>
                        <a:cubicBezTo>
                          <a:pt x="-23953" y="414885"/>
                          <a:pt x="9487" y="320042"/>
                          <a:pt x="0" y="241304"/>
                        </a:cubicBezTo>
                        <a:close/>
                      </a:path>
                      <a:path w="9372600" h="1447800" fill="none" stroke="0" extrusionOk="0">
                        <a:moveTo>
                          <a:pt x="0" y="241304"/>
                        </a:moveTo>
                        <a:cubicBezTo>
                          <a:pt x="-27637" y="98741"/>
                          <a:pt x="382354" y="-93183"/>
                          <a:pt x="847706" y="0"/>
                        </a:cubicBezTo>
                        <a:cubicBezTo>
                          <a:pt x="1006695" y="9087"/>
                          <a:pt x="1147230" y="14150"/>
                          <a:pt x="1242533" y="0"/>
                        </a:cubicBezTo>
                        <a:cubicBezTo>
                          <a:pt x="1299181" y="-36438"/>
                          <a:pt x="1553299" y="-13514"/>
                          <a:pt x="1790903" y="0"/>
                        </a:cubicBezTo>
                        <a:cubicBezTo>
                          <a:pt x="2052890" y="45548"/>
                          <a:pt x="2263547" y="7394"/>
                          <a:pt x="2492818" y="0"/>
                        </a:cubicBezTo>
                        <a:cubicBezTo>
                          <a:pt x="2720152" y="-8929"/>
                          <a:pt x="2915199" y="12818"/>
                          <a:pt x="3041188" y="0"/>
                        </a:cubicBezTo>
                        <a:cubicBezTo>
                          <a:pt x="3156378" y="13665"/>
                          <a:pt x="3382561" y="-51208"/>
                          <a:pt x="3666331" y="0"/>
                        </a:cubicBezTo>
                        <a:cubicBezTo>
                          <a:pt x="3946411" y="24951"/>
                          <a:pt x="4017101" y="-2772"/>
                          <a:pt x="4137929" y="0"/>
                        </a:cubicBezTo>
                        <a:cubicBezTo>
                          <a:pt x="4272353" y="26044"/>
                          <a:pt x="4508493" y="-39380"/>
                          <a:pt x="4763071" y="0"/>
                        </a:cubicBezTo>
                        <a:cubicBezTo>
                          <a:pt x="5024375" y="-12576"/>
                          <a:pt x="4924711" y="220"/>
                          <a:pt x="5081126" y="0"/>
                        </a:cubicBezTo>
                        <a:cubicBezTo>
                          <a:pt x="5225467" y="-4354"/>
                          <a:pt x="5262481" y="509"/>
                          <a:pt x="5399181" y="0"/>
                        </a:cubicBezTo>
                        <a:cubicBezTo>
                          <a:pt x="5619400" y="14451"/>
                          <a:pt x="5893039" y="28634"/>
                          <a:pt x="6024323" y="0"/>
                        </a:cubicBezTo>
                        <a:cubicBezTo>
                          <a:pt x="6216919" y="-14353"/>
                          <a:pt x="6343871" y="-5699"/>
                          <a:pt x="6572694" y="0"/>
                        </a:cubicBezTo>
                        <a:cubicBezTo>
                          <a:pt x="6813201" y="-791"/>
                          <a:pt x="6799810" y="-1730"/>
                          <a:pt x="6890748" y="0"/>
                        </a:cubicBezTo>
                        <a:cubicBezTo>
                          <a:pt x="7023282" y="-13696"/>
                          <a:pt x="7348469" y="-20985"/>
                          <a:pt x="7515891" y="0"/>
                        </a:cubicBezTo>
                        <a:cubicBezTo>
                          <a:pt x="7713986" y="11761"/>
                          <a:pt x="7802789" y="6668"/>
                          <a:pt x="7910718" y="0"/>
                        </a:cubicBezTo>
                        <a:cubicBezTo>
                          <a:pt x="7987584" y="-480"/>
                          <a:pt x="8231580" y="-5942"/>
                          <a:pt x="8524893" y="0"/>
                        </a:cubicBezTo>
                        <a:cubicBezTo>
                          <a:pt x="9010653" y="-21787"/>
                          <a:pt x="9325192" y="113545"/>
                          <a:pt x="9372600" y="241304"/>
                        </a:cubicBezTo>
                        <a:cubicBezTo>
                          <a:pt x="9364854" y="268832"/>
                          <a:pt x="9365574" y="320017"/>
                          <a:pt x="9372600" y="369537"/>
                        </a:cubicBezTo>
                        <a:cubicBezTo>
                          <a:pt x="9383870" y="425889"/>
                          <a:pt x="9375855" y="449706"/>
                          <a:pt x="9372600" y="517073"/>
                        </a:cubicBezTo>
                        <a:cubicBezTo>
                          <a:pt x="9372720" y="582977"/>
                          <a:pt x="9361206" y="598581"/>
                          <a:pt x="9372600" y="654957"/>
                        </a:cubicBezTo>
                        <a:cubicBezTo>
                          <a:pt x="9385058" y="705266"/>
                          <a:pt x="9360498" y="720111"/>
                          <a:pt x="9372600" y="773538"/>
                        </a:cubicBezTo>
                        <a:cubicBezTo>
                          <a:pt x="9383993" y="828089"/>
                          <a:pt x="9384396" y="874368"/>
                          <a:pt x="9372600" y="911422"/>
                        </a:cubicBezTo>
                        <a:cubicBezTo>
                          <a:pt x="9356619" y="948119"/>
                          <a:pt x="9369868" y="972882"/>
                          <a:pt x="9372600" y="1020351"/>
                        </a:cubicBezTo>
                        <a:cubicBezTo>
                          <a:pt x="9366772" y="1070993"/>
                          <a:pt x="9385014" y="1119941"/>
                          <a:pt x="9372600" y="1206495"/>
                        </a:cubicBezTo>
                        <a:cubicBezTo>
                          <a:pt x="9278295" y="1313358"/>
                          <a:pt x="9012500" y="1459253"/>
                          <a:pt x="8524893" y="1447800"/>
                        </a:cubicBezTo>
                        <a:cubicBezTo>
                          <a:pt x="8423065" y="1463475"/>
                          <a:pt x="8308363" y="1449295"/>
                          <a:pt x="8206838" y="1447800"/>
                        </a:cubicBezTo>
                        <a:cubicBezTo>
                          <a:pt x="8078647" y="1416853"/>
                          <a:pt x="7737036" y="1450518"/>
                          <a:pt x="7581696" y="1447800"/>
                        </a:cubicBezTo>
                        <a:cubicBezTo>
                          <a:pt x="7468183" y="1465552"/>
                          <a:pt x="7286224" y="1447254"/>
                          <a:pt x="7186869" y="1447800"/>
                        </a:cubicBezTo>
                        <a:cubicBezTo>
                          <a:pt x="7098818" y="1411655"/>
                          <a:pt x="6862640" y="1469927"/>
                          <a:pt x="6561726" y="1447800"/>
                        </a:cubicBezTo>
                        <a:cubicBezTo>
                          <a:pt x="6303645" y="1425553"/>
                          <a:pt x="6185454" y="1432651"/>
                          <a:pt x="5859812" y="1447800"/>
                        </a:cubicBezTo>
                        <a:cubicBezTo>
                          <a:pt x="5523870" y="1455549"/>
                          <a:pt x="5604022" y="1445393"/>
                          <a:pt x="5464985" y="1447800"/>
                        </a:cubicBezTo>
                        <a:cubicBezTo>
                          <a:pt x="5332433" y="1444833"/>
                          <a:pt x="5178734" y="1429715"/>
                          <a:pt x="4993387" y="1447800"/>
                        </a:cubicBezTo>
                        <a:cubicBezTo>
                          <a:pt x="4802041" y="1428332"/>
                          <a:pt x="4700910" y="1453579"/>
                          <a:pt x="4598560" y="1447800"/>
                        </a:cubicBezTo>
                        <a:cubicBezTo>
                          <a:pt x="4502768" y="1490679"/>
                          <a:pt x="4283405" y="1479217"/>
                          <a:pt x="4050189" y="1447800"/>
                        </a:cubicBezTo>
                        <a:cubicBezTo>
                          <a:pt x="3790150" y="1447378"/>
                          <a:pt x="3684588" y="1463124"/>
                          <a:pt x="3348276" y="1447800"/>
                        </a:cubicBezTo>
                        <a:cubicBezTo>
                          <a:pt x="2973700" y="1451380"/>
                          <a:pt x="3144470" y="1442038"/>
                          <a:pt x="2953449" y="1447800"/>
                        </a:cubicBezTo>
                        <a:cubicBezTo>
                          <a:pt x="2751249" y="1459730"/>
                          <a:pt x="2640370" y="1440097"/>
                          <a:pt x="2481851" y="1447800"/>
                        </a:cubicBezTo>
                        <a:cubicBezTo>
                          <a:pt x="2311722" y="1425058"/>
                          <a:pt x="2108057" y="1458898"/>
                          <a:pt x="1933480" y="1447800"/>
                        </a:cubicBezTo>
                        <a:cubicBezTo>
                          <a:pt x="1762601" y="1409535"/>
                          <a:pt x="1090030" y="1479359"/>
                          <a:pt x="847706" y="1447800"/>
                        </a:cubicBezTo>
                        <a:cubicBezTo>
                          <a:pt x="462365" y="1428029"/>
                          <a:pt x="100148" y="1325610"/>
                          <a:pt x="0" y="1206495"/>
                        </a:cubicBezTo>
                        <a:cubicBezTo>
                          <a:pt x="-17830" y="1145075"/>
                          <a:pt x="10293" y="1112815"/>
                          <a:pt x="0" y="1078262"/>
                        </a:cubicBezTo>
                        <a:cubicBezTo>
                          <a:pt x="-4642" y="1039592"/>
                          <a:pt x="3513" y="996313"/>
                          <a:pt x="0" y="959682"/>
                        </a:cubicBezTo>
                        <a:cubicBezTo>
                          <a:pt x="-3381" y="931021"/>
                          <a:pt x="1400" y="885011"/>
                          <a:pt x="0" y="850753"/>
                        </a:cubicBezTo>
                        <a:cubicBezTo>
                          <a:pt x="2101" y="815192"/>
                          <a:pt x="-20388" y="763230"/>
                          <a:pt x="0" y="712869"/>
                        </a:cubicBezTo>
                        <a:cubicBezTo>
                          <a:pt x="25699" y="658250"/>
                          <a:pt x="10657" y="629428"/>
                          <a:pt x="0" y="603940"/>
                        </a:cubicBezTo>
                        <a:cubicBezTo>
                          <a:pt x="-10191" y="582619"/>
                          <a:pt x="13044" y="533876"/>
                          <a:pt x="0" y="466056"/>
                        </a:cubicBezTo>
                        <a:cubicBezTo>
                          <a:pt x="-22613" y="389888"/>
                          <a:pt x="22487" y="317396"/>
                          <a:pt x="0" y="241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600" b="1" dirty="0">
                <a:solidFill>
                  <a:srgbClr val="C71A2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sao chúng ta cần phải biết ơn những người có công với quê hương, đất nước?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84660-0532-D3F0-6D30-061CC1C0A759}"/>
              </a:ext>
            </a:extLst>
          </p:cNvPr>
          <p:cNvGrpSpPr/>
          <p:nvPr/>
        </p:nvGrpSpPr>
        <p:grpSpPr>
          <a:xfrm>
            <a:off x="0" y="4031942"/>
            <a:ext cx="4179855" cy="2635558"/>
            <a:chOff x="3955420" y="4581371"/>
            <a:chExt cx="4179855" cy="26355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BD42B3-4F63-850D-3861-3E97C22FB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6875" y="4581371"/>
              <a:ext cx="2828195" cy="2368106"/>
            </a:xfrm>
            <a:prstGeom prst="rect">
              <a:avLst/>
            </a:prstGeom>
            <a:effectLst/>
          </p:spPr>
        </p:pic>
        <p:sp>
          <p:nvSpPr>
            <p:cNvPr id="7" name="Plaque 6">
              <a:extLst>
                <a:ext uri="{FF2B5EF4-FFF2-40B4-BE49-F238E27FC236}">
                  <a16:creationId xmlns:a16="http://schemas.microsoft.com/office/drawing/2014/main" id="{D1923D69-5FA1-D50D-7F59-C16C087C5036}"/>
                </a:ext>
              </a:extLst>
            </p:cNvPr>
            <p:cNvSpPr/>
            <p:nvPr/>
          </p:nvSpPr>
          <p:spPr>
            <a:xfrm>
              <a:off x="4010757" y="6075953"/>
              <a:ext cx="4124518" cy="1140976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EDFE0A-6A58-308C-3460-84BE59F34D8D}"/>
                </a:ext>
              </a:extLst>
            </p:cNvPr>
            <p:cNvSpPr txBox="1"/>
            <p:nvPr/>
          </p:nvSpPr>
          <p:spPr>
            <a:xfrm>
              <a:off x="3955420" y="6246730"/>
              <a:ext cx="41752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29504" y="-6255290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9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514</Words>
  <Application>Microsoft Office PowerPoint</Application>
  <PresentationFormat>Widescreen</PresentationFormat>
  <Paragraphs>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#9Slide05 Bodega Script</vt:lpstr>
      <vt:lpstr>#9Slide07 HoneyCream</vt:lpstr>
      <vt:lpstr>Arial</vt:lpstr>
      <vt:lpstr>Arial Unicode MS</vt:lpstr>
      <vt:lpstr>Calibri</vt:lpstr>
      <vt:lpstr>Calibri (Body)</vt:lpstr>
      <vt:lpstr>Calibri Light</vt:lpstr>
      <vt:lpstr>Cambria</vt:lpstr>
      <vt:lpstr>Poppins Black</vt:lpstr>
      <vt:lpstr>Poppins Light</vt:lpstr>
      <vt:lpstr>Segoe UI</vt:lpstr>
      <vt:lpstr>SVN-Newton</vt:lpstr>
      <vt:lpstr>Times New Roman</vt:lpstr>
      <vt:lpstr>UTM Aquarelle</vt:lpstr>
      <vt:lpstr>UTM Avo</vt:lpstr>
      <vt:lpstr>PPTMON theme</vt:lpstr>
      <vt:lpstr>1_PPTMON theme</vt:lpstr>
      <vt:lpstr>3_Office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2024-06-26T09:52:32Z</dcterms:created>
  <dcterms:modified xsi:type="dcterms:W3CDTF">2024-09-17T08:02:36Z</dcterms:modified>
</cp:coreProperties>
</file>