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4417" r:id="rId10"/>
    <p:sldId id="268" r:id="rId11"/>
    <p:sldId id="261" r:id="rId12"/>
    <p:sldId id="4414" r:id="rId13"/>
    <p:sldId id="4415" r:id="rId14"/>
    <p:sldId id="4413" r:id="rId15"/>
    <p:sldId id="4412" r:id="rId16"/>
    <p:sldId id="279" r:id="rId17"/>
    <p:sldId id="280" r:id="rId18"/>
    <p:sldId id="441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96" autoAdjust="0"/>
  </p:normalViewPr>
  <p:slideViewPr>
    <p:cSldViewPr snapToGrid="0">
      <p:cViewPr varScale="1">
        <p:scale>
          <a:sx n="65" d="100"/>
          <a:sy n="65" d="100"/>
        </p:scale>
        <p:origin x="13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%C3%BAi_%C3%93lympos#cite_note-peaklist-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.wikipedia.org/wiki/Th%E1%BA%A7n_tho%E1%BA%A1i_Hy_L%E1%BA%A1p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C3%A2y_Ninh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Nam_B%E1%BB%99" TargetMode="External"/><Relationship Id="rId4" Type="http://schemas.openxmlformats.org/officeDocument/2006/relationships/hyperlink" Target="https://vi.wikipedia.org/wiki/Vi%E1%BB%87t_Nam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C3%A9t" TargetMode="External"/><Relationship Id="rId3" Type="http://schemas.openxmlformats.org/officeDocument/2006/relationships/hyperlink" Target="https://vi.wikipedia.org/w/index.php?title=Mahalangur_Himal&amp;action=edit&amp;redlink=1" TargetMode="External"/><Relationship Id="rId7" Type="http://schemas.openxmlformats.org/officeDocument/2006/relationships/hyperlink" Target="https://vi.wikipedia.org/wiki/M%E1%BB%B1c_n%C6%B0%E1%BB%9Bc_bi%E1%BB%83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r%C3%A1i_%C4%90%E1%BA%A5t" TargetMode="External"/><Relationship Id="rId5" Type="http://schemas.openxmlformats.org/officeDocument/2006/relationships/hyperlink" Target="https://vi.wikipedia.org/wiki/N%C3%BAi" TargetMode="External"/><Relationship Id="rId4" Type="http://schemas.openxmlformats.org/officeDocument/2006/relationships/hyperlink" Target="https://vi.wikipedia.org/wiki/Himalaya" TargetMode="External"/><Relationship Id="rId9" Type="http://schemas.openxmlformats.org/officeDocument/2006/relationships/hyperlink" Target="https://vi.wikipedia.org/wiki/Everest#cite_note-Robert_Krulwich-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</a:t>
            </a:r>
            <a:r>
              <a:rPr lang="en-US" dirty="0" err="1" smtClean="0"/>
              <a:t>ảng</a:t>
            </a:r>
            <a:r>
              <a:rPr lang="en-US" dirty="0" smtClean="0"/>
              <a:t> con 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</a:t>
            </a:r>
            <a:r>
              <a:rPr lang="en-US" dirty="0" err="1" smtClean="0"/>
              <a:t>ảng</a:t>
            </a:r>
            <a:r>
              <a:rPr lang="en-US" dirty="0" smtClean="0"/>
              <a:t> con 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</a:t>
            </a:r>
            <a:r>
              <a:rPr lang="en-US" dirty="0" err="1" smtClean="0"/>
              <a:t>ảng</a:t>
            </a:r>
            <a:r>
              <a:rPr lang="en-US" dirty="0" smtClean="0"/>
              <a:t> con 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[9]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thần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thoại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Hy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Lạp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Ólympos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Mytikas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 Bà Đen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ngọn núi lửa đã tắt nằm ở trung tâm tỉnh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ây Ninh"/>
              </a:rPr>
              <a:t>Tây Ninh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iệt Nam"/>
              </a:rPr>
              <a:t>Việt Nam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Với độ cao 986 m, đây là ngọn núi cao nhất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am Bộ"/>
              </a:rPr>
              <a:t>miền Nam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Việt Nam hiện nay, được mệnh danh "Đệ nhất thiên sơn".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Everest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(tên khác: </a:t>
            </a:r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Chomolungma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nằm trong khối núi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halangur Himal (trang không tồn tại)"/>
              </a:rPr>
              <a:t>Mahalangur Himal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 dãy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imalaya"/>
              </a:rPr>
              <a:t>Himalaya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là đỉnh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úi"/>
              </a:rPr>
              <a:t>núi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cao nhất trên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rái Đất"/>
              </a:rPr>
              <a:t>Trái Đất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với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ực nước biển"/>
              </a:rPr>
              <a:t>mực nước biển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tính đến thời điểm hiện tại là 8848,86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ét"/>
              </a:rPr>
              <a:t>mét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HS </a:t>
            </a:r>
            <a:r>
              <a:rPr lang="en-US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</a:t>
            </a:r>
            <a:r>
              <a:rPr lang="en-US" dirty="0" err="1" smtClean="0"/>
              <a:t>ảng</a:t>
            </a:r>
            <a:r>
              <a:rPr lang="en-US" dirty="0" smtClean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2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HS </a:t>
            </a:r>
            <a:r>
              <a:rPr lang="en-US" dirty="0" err="1" smtClean="0"/>
              <a:t>dùng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</a:t>
            </a:r>
            <a:r>
              <a:rPr lang="en-US" dirty="0" err="1" smtClean="0"/>
              <a:t>ảng</a:t>
            </a:r>
            <a:r>
              <a:rPr lang="en-US" dirty="0" smtClean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6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8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4.svg"/><Relationship Id="rId3" Type="http://schemas.openxmlformats.org/officeDocument/2006/relationships/image" Target="../media/image61.svg"/><Relationship Id="rId7" Type="http://schemas.openxmlformats.org/officeDocument/2006/relationships/image" Target="../media/image80.svg"/><Relationship Id="rId12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2.svg"/><Relationship Id="rId5" Type="http://schemas.openxmlformats.org/officeDocument/2006/relationships/image" Target="../media/image78.svg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45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6.png"/><Relationship Id="rId18" Type="http://schemas.openxmlformats.org/officeDocument/2006/relationships/slide" Target="slide7.xml"/><Relationship Id="rId26" Type="http://schemas.openxmlformats.org/officeDocument/2006/relationships/image" Target="../media/image11.png"/><Relationship Id="rId3" Type="http://schemas.openxmlformats.org/officeDocument/2006/relationships/audio" Target="NULL" TargetMode="External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18.png"/><Relationship Id="rId25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gif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3" Type="http://schemas.openxmlformats.org/officeDocument/2006/relationships/image" Target="../media/image28.sv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microsoft.com/office/2007/relationships/media" Target="../media/media3.mp3"/><Relationship Id="rId9" Type="http://schemas.openxmlformats.org/officeDocument/2006/relationships/image" Target="../media/image7.png"/><Relationship Id="rId14" Type="http://schemas.openxmlformats.org/officeDocument/2006/relationships/slide" Target="slide5.xml"/><Relationship Id="rId22" Type="http://schemas.openxmlformats.org/officeDocument/2006/relationships/image" Target="../media/image22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34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4.svg"/><Relationship Id="rId4" Type="http://schemas.openxmlformats.org/officeDocument/2006/relationships/image" Target="../media/image10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4.svg"/><Relationship Id="rId4" Type="http://schemas.openxmlformats.org/officeDocument/2006/relationships/image" Target="../media/image10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4.svg"/><Relationship Id="rId4" Type="http://schemas.openxmlformats.org/officeDocument/2006/relationships/image" Target="../media/image10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3.png"/><Relationship Id="rId18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45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2.png"/><Relationship Id="rId24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40.png"/><Relationship Id="rId10" Type="http://schemas.openxmlformats.org/officeDocument/2006/relationships/image" Target="../media/image43.svg"/><Relationship Id="rId19" Type="http://schemas.openxmlformats.org/officeDocument/2006/relationships/image" Target="../media/image36.png"/><Relationship Id="rId4" Type="http://schemas.openxmlformats.org/officeDocument/2006/relationships/image" Target="../media/image37.svg"/><Relationship Id="rId9" Type="http://schemas.openxmlformats.org/officeDocument/2006/relationships/image" Target="../media/image31.png"/><Relationship Id="rId14" Type="http://schemas.openxmlformats.org/officeDocument/2006/relationships/image" Target="../media/image47.sv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6" y="623521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148140" y="4292002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998062" y="1854015"/>
            <a:ext cx="105329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So sánh được các số tự nhiên.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Tìm được số lớn nhất, số bé nhất trong các số tự nhiên cho trước.</a:t>
            </a:r>
          </a:p>
          <a:p>
            <a:pPr algn="just">
              <a:lnSpc>
                <a:spcPct val="120000"/>
              </a:lnSpc>
            </a:pPr>
            <a:r>
              <a:rPr lang="vi-VN" sz="2800" dirty="0"/>
              <a:t>-    Làm tròn được số có nhiều chữ số tới hàng trăm nghìn.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Giải được bài toán thực tế liên quan tới so sánh số.</a:t>
            </a:r>
            <a:endParaRPr lang="en-US" sz="2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5" y="664594"/>
            <a:ext cx="4791871" cy="1072989"/>
          </a:xfrm>
          <a:prstGeom prst="rect">
            <a:avLst/>
          </a:prstGeom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19871B31-169B-3572-015B-F2CDCF1A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447548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73DAA003-0A14-2AA6-0CB1-50FD9D7B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975605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DB4A49D4-AA42-4396-9276-1C18AFCD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3" y="1932512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B564C78-BD3B-4B4E-7BEB-13589068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48156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36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649</Words>
  <Application>Microsoft Office PowerPoint</Application>
  <PresentationFormat>Widescreen</PresentationFormat>
  <Paragraphs>85</Paragraphs>
  <Slides>19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Lenovo</cp:lastModifiedBy>
  <cp:revision>19</cp:revision>
  <dcterms:created xsi:type="dcterms:W3CDTF">2024-05-15T08:48:24Z</dcterms:created>
  <dcterms:modified xsi:type="dcterms:W3CDTF">2024-08-22T15:00:31Z</dcterms:modified>
</cp:coreProperties>
</file>