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622" r:id="rId28"/>
    <p:sldId id="623" r:id="rId29"/>
    <p:sldId id="62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0" autoAdjust="0"/>
    <p:restoredTop sz="93271" autoAdjust="0"/>
  </p:normalViewPr>
  <p:slideViewPr>
    <p:cSldViewPr snapToGrid="0">
      <p:cViewPr varScale="1">
        <p:scale>
          <a:sx n="101" d="100"/>
          <a:sy n="101" d="100"/>
        </p:scale>
        <p:origin x="200"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8/16/24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8/16/24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8/16/24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17EF79FE-3C9B-49CF-8E1E-72082089A07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17104" y="209063"/>
            <a:ext cx="1845982" cy="184598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7E75E3D-D35C-0BB0-3B58-97006FD626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35274" y="30286"/>
                    <a:pt x="431566" y="16224"/>
                    <a:pt x="668160" y="0"/>
                  </a:cubicBezTo>
                  <a:cubicBezTo>
                    <a:pt x="852475" y="-37107"/>
                    <a:pt x="1005704" y="20670"/>
                    <a:pt x="1242094" y="0"/>
                  </a:cubicBezTo>
                  <a:cubicBezTo>
                    <a:pt x="1467647" y="4575"/>
                    <a:pt x="1664392" y="-8674"/>
                    <a:pt x="2004482" y="0"/>
                  </a:cubicBezTo>
                  <a:cubicBezTo>
                    <a:pt x="2323891" y="88759"/>
                    <a:pt x="2543532" y="-24197"/>
                    <a:pt x="2672642" y="0"/>
                  </a:cubicBezTo>
                  <a:cubicBezTo>
                    <a:pt x="2747896" y="-48885"/>
                    <a:pt x="3451082" y="126551"/>
                    <a:pt x="3717715" y="0"/>
                  </a:cubicBezTo>
                  <a:cubicBezTo>
                    <a:pt x="3967364" y="-56118"/>
                    <a:pt x="4428746" y="63773"/>
                    <a:pt x="4668558" y="0"/>
                  </a:cubicBezTo>
                  <a:cubicBezTo>
                    <a:pt x="4952375" y="81494"/>
                    <a:pt x="5281857" y="-100565"/>
                    <a:pt x="5619403" y="0"/>
                  </a:cubicBezTo>
                  <a:cubicBezTo>
                    <a:pt x="5947854" y="68099"/>
                    <a:pt x="6022306" y="54365"/>
                    <a:pt x="6381791" y="0"/>
                  </a:cubicBezTo>
                  <a:cubicBezTo>
                    <a:pt x="6699476" y="-31012"/>
                    <a:pt x="7126436" y="-8672"/>
                    <a:pt x="7238408" y="0"/>
                  </a:cubicBezTo>
                  <a:cubicBezTo>
                    <a:pt x="7489788" y="43097"/>
                    <a:pt x="7628583" y="-20171"/>
                    <a:pt x="8000796" y="0"/>
                  </a:cubicBezTo>
                  <a:cubicBezTo>
                    <a:pt x="8418686" y="53399"/>
                    <a:pt x="8698180" y="101146"/>
                    <a:pt x="9422780" y="0"/>
                  </a:cubicBezTo>
                  <a:cubicBezTo>
                    <a:pt x="9420336" y="431732"/>
                    <a:pt x="9461486" y="589710"/>
                    <a:pt x="9422780" y="1051672"/>
                  </a:cubicBezTo>
                  <a:cubicBezTo>
                    <a:pt x="9419727" y="1438356"/>
                    <a:pt x="9407997" y="1800471"/>
                    <a:pt x="9422780" y="2062103"/>
                  </a:cubicBezTo>
                  <a:cubicBezTo>
                    <a:pt x="9163572" y="2068289"/>
                    <a:pt x="8996366" y="2007620"/>
                    <a:pt x="8754619" y="2062103"/>
                  </a:cubicBezTo>
                  <a:cubicBezTo>
                    <a:pt x="8439798" y="2064910"/>
                    <a:pt x="8178293" y="1923184"/>
                    <a:pt x="7803775" y="2062103"/>
                  </a:cubicBezTo>
                  <a:cubicBezTo>
                    <a:pt x="7317210" y="2147669"/>
                    <a:pt x="7069442" y="2050294"/>
                    <a:pt x="6852930" y="2062103"/>
                  </a:cubicBezTo>
                  <a:cubicBezTo>
                    <a:pt x="6546084" y="2071481"/>
                    <a:pt x="6168497" y="2017422"/>
                    <a:pt x="5996314" y="2062103"/>
                  </a:cubicBezTo>
                  <a:cubicBezTo>
                    <a:pt x="5808131" y="2103153"/>
                    <a:pt x="5429921" y="2114847"/>
                    <a:pt x="4951243" y="2062103"/>
                  </a:cubicBezTo>
                  <a:cubicBezTo>
                    <a:pt x="4550265" y="2089094"/>
                    <a:pt x="4481922" y="2068090"/>
                    <a:pt x="4094626" y="2062103"/>
                  </a:cubicBezTo>
                  <a:cubicBezTo>
                    <a:pt x="3711599" y="2162021"/>
                    <a:pt x="3466050" y="2194564"/>
                    <a:pt x="3049554" y="2062103"/>
                  </a:cubicBezTo>
                  <a:cubicBezTo>
                    <a:pt x="2678998" y="2086680"/>
                    <a:pt x="2569399" y="2135729"/>
                    <a:pt x="2287165" y="2062103"/>
                  </a:cubicBezTo>
                  <a:cubicBezTo>
                    <a:pt x="2045787" y="2120517"/>
                    <a:pt x="1646264" y="1971783"/>
                    <a:pt x="1336321" y="2062103"/>
                  </a:cubicBezTo>
                  <a:cubicBezTo>
                    <a:pt x="947062" y="2138040"/>
                    <a:pt x="954097" y="2043830"/>
                    <a:pt x="762387" y="2062103"/>
                  </a:cubicBezTo>
                  <a:cubicBezTo>
                    <a:pt x="571008" y="2070772"/>
                    <a:pt x="191117" y="2092456"/>
                    <a:pt x="0" y="2062103"/>
                  </a:cubicBezTo>
                  <a:cubicBezTo>
                    <a:pt x="15546" y="1628478"/>
                    <a:pt x="-77679" y="1540204"/>
                    <a:pt x="0" y="1072292"/>
                  </a:cubicBezTo>
                  <a:cubicBezTo>
                    <a:pt x="39488" y="593846"/>
                    <a:pt x="-64536" y="474666"/>
                    <a:pt x="0" y="0"/>
                  </a:cubicBezTo>
                  <a:close/>
                </a:path>
                <a:path w="9422780" h="2062103" stroke="0" extrusionOk="0">
                  <a:moveTo>
                    <a:pt x="0" y="0"/>
                  </a:moveTo>
                  <a:cubicBezTo>
                    <a:pt x="147559" y="-57859"/>
                    <a:pt x="585287" y="37216"/>
                    <a:pt x="762387" y="0"/>
                  </a:cubicBezTo>
                  <a:cubicBezTo>
                    <a:pt x="1032190" y="28664"/>
                    <a:pt x="1223965" y="30489"/>
                    <a:pt x="1713232" y="0"/>
                  </a:cubicBezTo>
                  <a:cubicBezTo>
                    <a:pt x="2155452" y="11752"/>
                    <a:pt x="2154229" y="-30208"/>
                    <a:pt x="2381393" y="0"/>
                  </a:cubicBezTo>
                  <a:cubicBezTo>
                    <a:pt x="2669844" y="13654"/>
                    <a:pt x="3067894" y="-111924"/>
                    <a:pt x="3238010" y="0"/>
                  </a:cubicBezTo>
                  <a:cubicBezTo>
                    <a:pt x="3389751" y="-16017"/>
                    <a:pt x="4007528" y="95048"/>
                    <a:pt x="4188853" y="0"/>
                  </a:cubicBezTo>
                  <a:cubicBezTo>
                    <a:pt x="4486204" y="-38340"/>
                    <a:pt x="4724945" y="-34487"/>
                    <a:pt x="4857014" y="0"/>
                  </a:cubicBezTo>
                  <a:cubicBezTo>
                    <a:pt x="4985466" y="85279"/>
                    <a:pt x="5322160" y="54774"/>
                    <a:pt x="5619403" y="0"/>
                  </a:cubicBezTo>
                  <a:cubicBezTo>
                    <a:pt x="5992026" y="-62392"/>
                    <a:pt x="6078879" y="-64892"/>
                    <a:pt x="6287564" y="0"/>
                  </a:cubicBezTo>
                  <a:cubicBezTo>
                    <a:pt x="6453220" y="42300"/>
                    <a:pt x="7074995" y="113856"/>
                    <a:pt x="7238408" y="0"/>
                  </a:cubicBezTo>
                  <a:cubicBezTo>
                    <a:pt x="7517386" y="-60821"/>
                    <a:pt x="7984777" y="60400"/>
                    <a:pt x="8189252" y="0"/>
                  </a:cubicBezTo>
                  <a:cubicBezTo>
                    <a:pt x="8506707" y="14776"/>
                    <a:pt x="9191743" y="-328"/>
                    <a:pt x="9422780" y="0"/>
                  </a:cubicBezTo>
                  <a:cubicBezTo>
                    <a:pt x="9497633" y="404786"/>
                    <a:pt x="9417639" y="708971"/>
                    <a:pt x="9422780" y="1010430"/>
                  </a:cubicBezTo>
                  <a:cubicBezTo>
                    <a:pt x="9296943" y="1203289"/>
                    <a:pt x="9497396" y="1747264"/>
                    <a:pt x="9422780" y="2062103"/>
                  </a:cubicBezTo>
                  <a:cubicBezTo>
                    <a:pt x="9054671" y="2050447"/>
                    <a:pt x="8829404" y="2067626"/>
                    <a:pt x="8377707" y="2062103"/>
                  </a:cubicBezTo>
                  <a:cubicBezTo>
                    <a:pt x="8079561" y="1941728"/>
                    <a:pt x="7837115" y="2146318"/>
                    <a:pt x="7521091" y="2062103"/>
                  </a:cubicBezTo>
                  <a:cubicBezTo>
                    <a:pt x="7240713" y="2111622"/>
                    <a:pt x="6974517" y="2031672"/>
                    <a:pt x="6570247" y="2062103"/>
                  </a:cubicBezTo>
                  <a:cubicBezTo>
                    <a:pt x="6130213" y="2064919"/>
                    <a:pt x="5954722" y="2054063"/>
                    <a:pt x="5713631" y="2062103"/>
                  </a:cubicBezTo>
                  <a:cubicBezTo>
                    <a:pt x="5443650" y="2060594"/>
                    <a:pt x="5155023" y="2159504"/>
                    <a:pt x="4857014" y="2062103"/>
                  </a:cubicBezTo>
                  <a:cubicBezTo>
                    <a:pt x="4611635" y="2022947"/>
                    <a:pt x="4326933" y="2052299"/>
                    <a:pt x="4000398" y="2062103"/>
                  </a:cubicBezTo>
                  <a:cubicBezTo>
                    <a:pt x="3652433" y="2042240"/>
                    <a:pt x="3658434" y="2037395"/>
                    <a:pt x="3332237" y="2062103"/>
                  </a:cubicBezTo>
                  <a:cubicBezTo>
                    <a:pt x="2970827" y="2053768"/>
                    <a:pt x="2848428" y="2059502"/>
                    <a:pt x="2381393" y="2062103"/>
                  </a:cubicBezTo>
                  <a:cubicBezTo>
                    <a:pt x="1989128" y="2095345"/>
                    <a:pt x="1797143" y="2025561"/>
                    <a:pt x="1713232" y="2062103"/>
                  </a:cubicBezTo>
                  <a:cubicBezTo>
                    <a:pt x="1652014" y="2086026"/>
                    <a:pt x="1381077" y="2064494"/>
                    <a:pt x="1139299" y="2062103"/>
                  </a:cubicBezTo>
                  <a:cubicBezTo>
                    <a:pt x="934606" y="2118291"/>
                    <a:pt x="612026" y="2009750"/>
                    <a:pt x="0" y="2062103"/>
                  </a:cubicBezTo>
                  <a:cubicBezTo>
                    <a:pt x="-44336" y="1612836"/>
                    <a:pt x="-956" y="1539476"/>
                    <a:pt x="0" y="1092915"/>
                  </a:cubicBezTo>
                  <a:cubicBezTo>
                    <a:pt x="17879" y="633058"/>
                    <a:pt x="-13834" y="514766"/>
                    <a:pt x="0" y="0"/>
                  </a:cubicBezTo>
                  <a:close/>
                </a:path>
                <a:path w="9422780" h="2062103" fill="none" stroke="0" extrusionOk="0">
                  <a:moveTo>
                    <a:pt x="0" y="0"/>
                  </a:moveTo>
                  <a:cubicBezTo>
                    <a:pt x="255593" y="5368"/>
                    <a:pt x="468352" y="630"/>
                    <a:pt x="668160" y="0"/>
                  </a:cubicBezTo>
                  <a:cubicBezTo>
                    <a:pt x="897128" y="6884"/>
                    <a:pt x="1054733" y="-11523"/>
                    <a:pt x="1242094" y="0"/>
                  </a:cubicBezTo>
                  <a:cubicBezTo>
                    <a:pt x="1369099" y="55152"/>
                    <a:pt x="1611888" y="-83728"/>
                    <a:pt x="2004482" y="0"/>
                  </a:cubicBezTo>
                  <a:cubicBezTo>
                    <a:pt x="2348182" y="20811"/>
                    <a:pt x="2494037" y="108343"/>
                    <a:pt x="2672642" y="0"/>
                  </a:cubicBezTo>
                  <a:cubicBezTo>
                    <a:pt x="2825488" y="59609"/>
                    <a:pt x="3458753" y="-14293"/>
                    <a:pt x="3717715" y="0"/>
                  </a:cubicBezTo>
                  <a:cubicBezTo>
                    <a:pt x="4044003" y="-15355"/>
                    <a:pt x="4360094" y="57986"/>
                    <a:pt x="4668558" y="0"/>
                  </a:cubicBezTo>
                  <a:cubicBezTo>
                    <a:pt x="4795204" y="24984"/>
                    <a:pt x="5256924" y="-57422"/>
                    <a:pt x="5619403" y="0"/>
                  </a:cubicBezTo>
                  <a:cubicBezTo>
                    <a:pt x="5949758" y="55377"/>
                    <a:pt x="6043241" y="58279"/>
                    <a:pt x="6381791" y="0"/>
                  </a:cubicBezTo>
                  <a:cubicBezTo>
                    <a:pt x="6697084" y="-26611"/>
                    <a:pt x="7087212" y="-5125"/>
                    <a:pt x="7238408" y="0"/>
                  </a:cubicBezTo>
                  <a:cubicBezTo>
                    <a:pt x="7403689" y="-5962"/>
                    <a:pt x="7646999" y="31626"/>
                    <a:pt x="8000796" y="0"/>
                  </a:cubicBezTo>
                  <a:cubicBezTo>
                    <a:pt x="8327014" y="-102742"/>
                    <a:pt x="8746483" y="62196"/>
                    <a:pt x="9422780" y="0"/>
                  </a:cubicBezTo>
                  <a:cubicBezTo>
                    <a:pt x="9418751" y="248368"/>
                    <a:pt x="9413585" y="610202"/>
                    <a:pt x="9422780" y="1051672"/>
                  </a:cubicBezTo>
                  <a:cubicBezTo>
                    <a:pt x="9395385" y="1409702"/>
                    <a:pt x="9441993" y="1813688"/>
                    <a:pt x="9422780" y="2062103"/>
                  </a:cubicBezTo>
                  <a:cubicBezTo>
                    <a:pt x="9097807" y="2123753"/>
                    <a:pt x="8992449" y="2007849"/>
                    <a:pt x="8754619" y="2062103"/>
                  </a:cubicBezTo>
                  <a:cubicBezTo>
                    <a:pt x="8538564" y="2017342"/>
                    <a:pt x="8100087" y="1968973"/>
                    <a:pt x="7803775" y="2062103"/>
                  </a:cubicBezTo>
                  <a:cubicBezTo>
                    <a:pt x="7362848" y="2175566"/>
                    <a:pt x="7149273" y="2106667"/>
                    <a:pt x="6852930" y="2062103"/>
                  </a:cubicBezTo>
                  <a:cubicBezTo>
                    <a:pt x="6639600" y="2062129"/>
                    <a:pt x="6245850" y="2050119"/>
                    <a:pt x="5996314" y="2062103"/>
                  </a:cubicBezTo>
                  <a:cubicBezTo>
                    <a:pt x="5729072" y="2031565"/>
                    <a:pt x="5461244" y="2031795"/>
                    <a:pt x="4951243" y="2062103"/>
                  </a:cubicBezTo>
                  <a:cubicBezTo>
                    <a:pt x="4565664" y="2073327"/>
                    <a:pt x="4498272" y="2093605"/>
                    <a:pt x="4094626" y="2062103"/>
                  </a:cubicBezTo>
                  <a:cubicBezTo>
                    <a:pt x="3802441" y="2078372"/>
                    <a:pt x="3384545" y="2079206"/>
                    <a:pt x="3049554" y="2062103"/>
                  </a:cubicBezTo>
                  <a:cubicBezTo>
                    <a:pt x="2663983" y="2068379"/>
                    <a:pt x="2559510" y="2085303"/>
                    <a:pt x="2287165" y="2062103"/>
                  </a:cubicBezTo>
                  <a:cubicBezTo>
                    <a:pt x="1999196" y="2059628"/>
                    <a:pt x="1717848" y="1990727"/>
                    <a:pt x="1336321" y="2062103"/>
                  </a:cubicBezTo>
                  <a:cubicBezTo>
                    <a:pt x="927167" y="2151633"/>
                    <a:pt x="975480" y="2002006"/>
                    <a:pt x="762387" y="2062103"/>
                  </a:cubicBezTo>
                  <a:cubicBezTo>
                    <a:pt x="538060" y="2054353"/>
                    <a:pt x="135838" y="2049824"/>
                    <a:pt x="0" y="2062103"/>
                  </a:cubicBezTo>
                  <a:cubicBezTo>
                    <a:pt x="-29071" y="1645765"/>
                    <a:pt x="-38959" y="1551298"/>
                    <a:pt x="0" y="1072292"/>
                  </a:cubicBezTo>
                  <a:cubicBezTo>
                    <a:pt x="31118" y="580162"/>
                    <a:pt x="12014" y="493712"/>
                    <a:pt x="0" y="0"/>
                  </a:cubicBezTo>
                  <a:close/>
                </a:path>
                <a:path w="9422780" h="2062103" fill="none" stroke="0" extrusionOk="0">
                  <a:moveTo>
                    <a:pt x="0" y="0"/>
                  </a:moveTo>
                  <a:cubicBezTo>
                    <a:pt x="306414" y="13815"/>
                    <a:pt x="422207" y="18247"/>
                    <a:pt x="668160" y="0"/>
                  </a:cubicBezTo>
                  <a:cubicBezTo>
                    <a:pt x="867770" y="-6152"/>
                    <a:pt x="1011983" y="-16019"/>
                    <a:pt x="1242094" y="0"/>
                  </a:cubicBezTo>
                  <a:cubicBezTo>
                    <a:pt x="1426320" y="14337"/>
                    <a:pt x="1658726" y="-40836"/>
                    <a:pt x="2004482" y="0"/>
                  </a:cubicBezTo>
                  <a:cubicBezTo>
                    <a:pt x="2322188" y="57564"/>
                    <a:pt x="2530738" y="8093"/>
                    <a:pt x="2672642" y="0"/>
                  </a:cubicBezTo>
                  <a:cubicBezTo>
                    <a:pt x="2777411" y="8981"/>
                    <a:pt x="3470394" y="51823"/>
                    <a:pt x="3717715" y="0"/>
                  </a:cubicBezTo>
                  <a:cubicBezTo>
                    <a:pt x="4021178" y="-51949"/>
                    <a:pt x="4387375" y="83900"/>
                    <a:pt x="4668558" y="0"/>
                  </a:cubicBezTo>
                  <a:cubicBezTo>
                    <a:pt x="4892265" y="32455"/>
                    <a:pt x="5252862" y="-113444"/>
                    <a:pt x="5619403" y="0"/>
                  </a:cubicBezTo>
                  <a:cubicBezTo>
                    <a:pt x="5952621" y="60677"/>
                    <a:pt x="6042982" y="58645"/>
                    <a:pt x="6381791" y="0"/>
                  </a:cubicBezTo>
                  <a:cubicBezTo>
                    <a:pt x="6704200" y="-22698"/>
                    <a:pt x="7095045" y="13634"/>
                    <a:pt x="7238408" y="0"/>
                  </a:cubicBezTo>
                  <a:cubicBezTo>
                    <a:pt x="7464674" y="4032"/>
                    <a:pt x="7628760" y="-13068"/>
                    <a:pt x="8000796" y="0"/>
                  </a:cubicBezTo>
                  <a:cubicBezTo>
                    <a:pt x="8352000" y="-14414"/>
                    <a:pt x="8779276" y="49985"/>
                    <a:pt x="9422780" y="0"/>
                  </a:cubicBezTo>
                  <a:cubicBezTo>
                    <a:pt x="9413590" y="352284"/>
                    <a:pt x="9447943" y="571615"/>
                    <a:pt x="9422780" y="1051672"/>
                  </a:cubicBezTo>
                  <a:cubicBezTo>
                    <a:pt x="9400009" y="1443210"/>
                    <a:pt x="9447664" y="1852907"/>
                    <a:pt x="9422780" y="2062103"/>
                  </a:cubicBezTo>
                  <a:cubicBezTo>
                    <a:pt x="9151026" y="2087535"/>
                    <a:pt x="8996350" y="2006050"/>
                    <a:pt x="8754619" y="2062103"/>
                  </a:cubicBezTo>
                  <a:cubicBezTo>
                    <a:pt x="8500346" y="2104624"/>
                    <a:pt x="8158599" y="1940861"/>
                    <a:pt x="7803775" y="2062103"/>
                  </a:cubicBezTo>
                  <a:cubicBezTo>
                    <a:pt x="7352146" y="2123738"/>
                    <a:pt x="7132876" y="2085844"/>
                    <a:pt x="6852930" y="2062103"/>
                  </a:cubicBezTo>
                  <a:cubicBezTo>
                    <a:pt x="6571680" y="2085516"/>
                    <a:pt x="6206779" y="2039254"/>
                    <a:pt x="5996314" y="2062103"/>
                  </a:cubicBezTo>
                  <a:cubicBezTo>
                    <a:pt x="5761462" y="2072066"/>
                    <a:pt x="5402195" y="2053287"/>
                    <a:pt x="4951243" y="2062103"/>
                  </a:cubicBezTo>
                  <a:cubicBezTo>
                    <a:pt x="4550605" y="2091808"/>
                    <a:pt x="4481367" y="2077240"/>
                    <a:pt x="4094626" y="2062103"/>
                  </a:cubicBezTo>
                  <a:cubicBezTo>
                    <a:pt x="3727831" y="2099126"/>
                    <a:pt x="3434503" y="2192175"/>
                    <a:pt x="3049554" y="2062103"/>
                  </a:cubicBezTo>
                  <a:cubicBezTo>
                    <a:pt x="2662719" y="2067950"/>
                    <a:pt x="2566678" y="2124100"/>
                    <a:pt x="2287165" y="2062103"/>
                  </a:cubicBezTo>
                  <a:cubicBezTo>
                    <a:pt x="1992640" y="2067252"/>
                    <a:pt x="1735874" y="1929317"/>
                    <a:pt x="1336321" y="2062103"/>
                  </a:cubicBezTo>
                  <a:cubicBezTo>
                    <a:pt x="934753" y="2127624"/>
                    <a:pt x="967422" y="2036554"/>
                    <a:pt x="762387" y="2062103"/>
                  </a:cubicBezTo>
                  <a:cubicBezTo>
                    <a:pt x="552347" y="2042736"/>
                    <a:pt x="140025" y="2082973"/>
                    <a:pt x="0" y="2062103"/>
                  </a:cubicBezTo>
                  <a:cubicBezTo>
                    <a:pt x="-10856" y="1629146"/>
                    <a:pt x="-67659" y="1547960"/>
                    <a:pt x="0" y="1072292"/>
                  </a:cubicBezTo>
                  <a:cubicBezTo>
                    <a:pt x="8938" y="578365"/>
                    <a:pt x="1308" y="48635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4.</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303180" y="39320"/>
                    <a:pt x="447260" y="22977"/>
                    <a:pt x="677649" y="0"/>
                  </a:cubicBezTo>
                  <a:cubicBezTo>
                    <a:pt x="859157" y="-44949"/>
                    <a:pt x="1035468" y="16082"/>
                    <a:pt x="1259733" y="0"/>
                  </a:cubicBezTo>
                  <a:cubicBezTo>
                    <a:pt x="1527147" y="13143"/>
                    <a:pt x="1677983" y="44880"/>
                    <a:pt x="2032948" y="0"/>
                  </a:cubicBezTo>
                  <a:cubicBezTo>
                    <a:pt x="2362784" y="75871"/>
                    <a:pt x="2573969" y="-7921"/>
                    <a:pt x="2710597" y="0"/>
                  </a:cubicBezTo>
                  <a:cubicBezTo>
                    <a:pt x="2809276" y="-52946"/>
                    <a:pt x="3496798" y="132859"/>
                    <a:pt x="3770511" y="0"/>
                  </a:cubicBezTo>
                  <a:cubicBezTo>
                    <a:pt x="4034961" y="-68928"/>
                    <a:pt x="4491020" y="73746"/>
                    <a:pt x="4734858" y="0"/>
                  </a:cubicBezTo>
                  <a:cubicBezTo>
                    <a:pt x="4998653" y="40727"/>
                    <a:pt x="5373103" y="-211587"/>
                    <a:pt x="5699206" y="0"/>
                  </a:cubicBezTo>
                  <a:cubicBezTo>
                    <a:pt x="6028199" y="84656"/>
                    <a:pt x="6102328" y="67272"/>
                    <a:pt x="6472421" y="0"/>
                  </a:cubicBezTo>
                  <a:cubicBezTo>
                    <a:pt x="6773742" y="-24733"/>
                    <a:pt x="7227233" y="-7864"/>
                    <a:pt x="7341203" y="0"/>
                  </a:cubicBezTo>
                  <a:cubicBezTo>
                    <a:pt x="7589801" y="38681"/>
                    <a:pt x="7756166" y="824"/>
                    <a:pt x="8114418" y="0"/>
                  </a:cubicBezTo>
                  <a:cubicBezTo>
                    <a:pt x="8599916" y="97768"/>
                    <a:pt x="8894321" y="59411"/>
                    <a:pt x="9556596" y="0"/>
                  </a:cubicBezTo>
                  <a:cubicBezTo>
                    <a:pt x="9552947" y="503076"/>
                    <a:pt x="9597505" y="739394"/>
                    <a:pt x="9556596" y="1302817"/>
                  </a:cubicBezTo>
                  <a:cubicBezTo>
                    <a:pt x="9630011" y="1799164"/>
                    <a:pt x="9536020" y="2143364"/>
                    <a:pt x="9556596" y="2554545"/>
                  </a:cubicBezTo>
                  <a:cubicBezTo>
                    <a:pt x="9300680" y="2549061"/>
                    <a:pt x="9127830" y="2479040"/>
                    <a:pt x="8878946" y="2554545"/>
                  </a:cubicBezTo>
                  <a:cubicBezTo>
                    <a:pt x="8571544" y="2563048"/>
                    <a:pt x="8276003" y="2371112"/>
                    <a:pt x="7914599" y="2554545"/>
                  </a:cubicBezTo>
                  <a:cubicBezTo>
                    <a:pt x="7402821" y="2661766"/>
                    <a:pt x="7198017" y="2566306"/>
                    <a:pt x="6950251" y="2554545"/>
                  </a:cubicBezTo>
                  <a:cubicBezTo>
                    <a:pt x="6605233" y="2591383"/>
                    <a:pt x="6303081" y="2523350"/>
                    <a:pt x="6081469" y="2554545"/>
                  </a:cubicBezTo>
                  <a:cubicBezTo>
                    <a:pt x="5902514" y="2604268"/>
                    <a:pt x="5540845" y="2628393"/>
                    <a:pt x="5021557" y="2554545"/>
                  </a:cubicBezTo>
                  <a:cubicBezTo>
                    <a:pt x="4616348" y="2568368"/>
                    <a:pt x="4560619" y="2557361"/>
                    <a:pt x="4152775" y="2554545"/>
                  </a:cubicBezTo>
                  <a:cubicBezTo>
                    <a:pt x="3764774" y="2648547"/>
                    <a:pt x="3488522" y="2651314"/>
                    <a:pt x="3092862" y="2554545"/>
                  </a:cubicBezTo>
                  <a:cubicBezTo>
                    <a:pt x="2701844" y="2590608"/>
                    <a:pt x="2597466" y="2613892"/>
                    <a:pt x="2319645" y="2554545"/>
                  </a:cubicBezTo>
                  <a:cubicBezTo>
                    <a:pt x="2074701" y="2607099"/>
                    <a:pt x="1705817" y="2462425"/>
                    <a:pt x="1355298" y="2554545"/>
                  </a:cubicBezTo>
                  <a:cubicBezTo>
                    <a:pt x="957412" y="2640624"/>
                    <a:pt x="989233" y="2521655"/>
                    <a:pt x="773214" y="2554545"/>
                  </a:cubicBezTo>
                  <a:cubicBezTo>
                    <a:pt x="585362" y="2566668"/>
                    <a:pt x="185037" y="2567580"/>
                    <a:pt x="0" y="2554545"/>
                  </a:cubicBezTo>
                  <a:cubicBezTo>
                    <a:pt x="18990" y="2021184"/>
                    <a:pt x="-92467" y="1908363"/>
                    <a:pt x="0" y="1328362"/>
                  </a:cubicBezTo>
                  <a:cubicBezTo>
                    <a:pt x="45238" y="733288"/>
                    <a:pt x="-88206" y="587112"/>
                    <a:pt x="0" y="0"/>
                  </a:cubicBezTo>
                  <a:close/>
                </a:path>
                <a:path w="9556596" h="2554545" stroke="0" extrusionOk="0">
                  <a:moveTo>
                    <a:pt x="0" y="0"/>
                  </a:moveTo>
                  <a:cubicBezTo>
                    <a:pt x="96157" y="-85944"/>
                    <a:pt x="573169" y="47665"/>
                    <a:pt x="773214" y="0"/>
                  </a:cubicBezTo>
                  <a:cubicBezTo>
                    <a:pt x="1043788" y="13279"/>
                    <a:pt x="1237702" y="30335"/>
                    <a:pt x="1737563" y="0"/>
                  </a:cubicBezTo>
                  <a:cubicBezTo>
                    <a:pt x="2181799" y="11130"/>
                    <a:pt x="2187220" y="-35987"/>
                    <a:pt x="2415212" y="0"/>
                  </a:cubicBezTo>
                  <a:cubicBezTo>
                    <a:pt x="2713768" y="19917"/>
                    <a:pt x="3106867" y="-85869"/>
                    <a:pt x="3283994" y="0"/>
                  </a:cubicBezTo>
                  <a:cubicBezTo>
                    <a:pt x="3430341" y="-22493"/>
                    <a:pt x="4103424" y="130869"/>
                    <a:pt x="4248341" y="0"/>
                  </a:cubicBezTo>
                  <a:cubicBezTo>
                    <a:pt x="4536414" y="-59879"/>
                    <a:pt x="4780558" y="-47003"/>
                    <a:pt x="4925990" y="0"/>
                  </a:cubicBezTo>
                  <a:cubicBezTo>
                    <a:pt x="5082807" y="84240"/>
                    <a:pt x="5422168" y="70199"/>
                    <a:pt x="5699206" y="0"/>
                  </a:cubicBezTo>
                  <a:cubicBezTo>
                    <a:pt x="6074184" y="-70405"/>
                    <a:pt x="6164002" y="-77171"/>
                    <a:pt x="6376856" y="0"/>
                  </a:cubicBezTo>
                  <a:cubicBezTo>
                    <a:pt x="6538766" y="52347"/>
                    <a:pt x="7191067" y="151843"/>
                    <a:pt x="7341203" y="0"/>
                  </a:cubicBezTo>
                  <a:cubicBezTo>
                    <a:pt x="7621919" y="-77322"/>
                    <a:pt x="8100978" y="67427"/>
                    <a:pt x="8305550" y="0"/>
                  </a:cubicBezTo>
                  <a:cubicBezTo>
                    <a:pt x="8672134" y="43753"/>
                    <a:pt x="9327587" y="-6561"/>
                    <a:pt x="9556596" y="0"/>
                  </a:cubicBezTo>
                  <a:cubicBezTo>
                    <a:pt x="9625555" y="494058"/>
                    <a:pt x="9540356" y="839626"/>
                    <a:pt x="9556596" y="1251727"/>
                  </a:cubicBezTo>
                  <a:cubicBezTo>
                    <a:pt x="9423305" y="1501797"/>
                    <a:pt x="9624551" y="2129919"/>
                    <a:pt x="9556596" y="2554545"/>
                  </a:cubicBezTo>
                  <a:cubicBezTo>
                    <a:pt x="9183265" y="2532290"/>
                    <a:pt x="8958123" y="2573423"/>
                    <a:pt x="8496682" y="2554545"/>
                  </a:cubicBezTo>
                  <a:cubicBezTo>
                    <a:pt x="8184441" y="2424756"/>
                    <a:pt x="7906844" y="2588254"/>
                    <a:pt x="7627900" y="2554545"/>
                  </a:cubicBezTo>
                  <a:cubicBezTo>
                    <a:pt x="7343623" y="2604383"/>
                    <a:pt x="7010854" y="2527886"/>
                    <a:pt x="6663553" y="2554545"/>
                  </a:cubicBezTo>
                  <a:cubicBezTo>
                    <a:pt x="6217270" y="2555119"/>
                    <a:pt x="6057947" y="2521425"/>
                    <a:pt x="5794772" y="2554545"/>
                  </a:cubicBezTo>
                  <a:cubicBezTo>
                    <a:pt x="5478403" y="2561395"/>
                    <a:pt x="5220426" y="2627878"/>
                    <a:pt x="4925990" y="2554545"/>
                  </a:cubicBezTo>
                  <a:cubicBezTo>
                    <a:pt x="4680695" y="2508911"/>
                    <a:pt x="4366449" y="2522669"/>
                    <a:pt x="4057209" y="2554545"/>
                  </a:cubicBezTo>
                  <a:cubicBezTo>
                    <a:pt x="3705084" y="2529932"/>
                    <a:pt x="3709584" y="2524463"/>
                    <a:pt x="3379559" y="2554545"/>
                  </a:cubicBezTo>
                  <a:cubicBezTo>
                    <a:pt x="2984546" y="2523891"/>
                    <a:pt x="2851189" y="2513393"/>
                    <a:pt x="2415212" y="2554545"/>
                  </a:cubicBezTo>
                  <a:cubicBezTo>
                    <a:pt x="2009879" y="2576407"/>
                    <a:pt x="1830945" y="2509910"/>
                    <a:pt x="1737563" y="2554545"/>
                  </a:cubicBezTo>
                  <a:cubicBezTo>
                    <a:pt x="1663911" y="2588398"/>
                    <a:pt x="1377817" y="2573695"/>
                    <a:pt x="1155479" y="2554545"/>
                  </a:cubicBezTo>
                  <a:cubicBezTo>
                    <a:pt x="934627" y="2642869"/>
                    <a:pt x="619307" y="2498798"/>
                    <a:pt x="0" y="2554545"/>
                  </a:cubicBezTo>
                  <a:cubicBezTo>
                    <a:pt x="-36396" y="1994810"/>
                    <a:pt x="-3981" y="1907151"/>
                    <a:pt x="0" y="1353909"/>
                  </a:cubicBezTo>
                  <a:cubicBezTo>
                    <a:pt x="24813" y="784346"/>
                    <a:pt x="-15252" y="616631"/>
                    <a:pt x="0" y="0"/>
                  </a:cubicBezTo>
                  <a:close/>
                </a:path>
                <a:path w="9556596" h="2554545" fill="none" stroke="0" extrusionOk="0">
                  <a:moveTo>
                    <a:pt x="0" y="0"/>
                  </a:moveTo>
                  <a:cubicBezTo>
                    <a:pt x="246737" y="28351"/>
                    <a:pt x="444339" y="14329"/>
                    <a:pt x="677649" y="0"/>
                  </a:cubicBezTo>
                  <a:cubicBezTo>
                    <a:pt x="911036" y="-26061"/>
                    <a:pt x="1072556" y="-6912"/>
                    <a:pt x="1259733" y="0"/>
                  </a:cubicBezTo>
                  <a:cubicBezTo>
                    <a:pt x="1424743" y="27945"/>
                    <a:pt x="1666039" y="-64024"/>
                    <a:pt x="2032948" y="0"/>
                  </a:cubicBezTo>
                  <a:cubicBezTo>
                    <a:pt x="2379488" y="30853"/>
                    <a:pt x="2531948" y="106705"/>
                    <a:pt x="2710597" y="0"/>
                  </a:cubicBezTo>
                  <a:cubicBezTo>
                    <a:pt x="2870496" y="13676"/>
                    <a:pt x="3506488" y="21340"/>
                    <a:pt x="3770511" y="0"/>
                  </a:cubicBezTo>
                  <a:cubicBezTo>
                    <a:pt x="4109402" y="-51224"/>
                    <a:pt x="4424665" y="56879"/>
                    <a:pt x="4734858" y="0"/>
                  </a:cubicBezTo>
                  <a:cubicBezTo>
                    <a:pt x="4867354" y="43230"/>
                    <a:pt x="5314740" y="-28919"/>
                    <a:pt x="5699206" y="0"/>
                  </a:cubicBezTo>
                  <a:cubicBezTo>
                    <a:pt x="6039896" y="52304"/>
                    <a:pt x="6118730" y="73427"/>
                    <a:pt x="6472421" y="0"/>
                  </a:cubicBezTo>
                  <a:cubicBezTo>
                    <a:pt x="6802095" y="-38836"/>
                    <a:pt x="7182855" y="2392"/>
                    <a:pt x="7341203" y="0"/>
                  </a:cubicBezTo>
                  <a:cubicBezTo>
                    <a:pt x="7519394" y="-34180"/>
                    <a:pt x="7758809" y="45334"/>
                    <a:pt x="8114418" y="0"/>
                  </a:cubicBezTo>
                  <a:cubicBezTo>
                    <a:pt x="8466600" y="-146229"/>
                    <a:pt x="8867251" y="57453"/>
                    <a:pt x="9556596" y="0"/>
                  </a:cubicBezTo>
                  <a:cubicBezTo>
                    <a:pt x="9570698" y="268419"/>
                    <a:pt x="9483559" y="774273"/>
                    <a:pt x="9556596" y="1302817"/>
                  </a:cubicBezTo>
                  <a:cubicBezTo>
                    <a:pt x="9501743" y="1764810"/>
                    <a:pt x="9564576" y="2236069"/>
                    <a:pt x="9556596" y="2554545"/>
                  </a:cubicBezTo>
                  <a:cubicBezTo>
                    <a:pt x="9232779" y="2620068"/>
                    <a:pt x="9119272" y="2506312"/>
                    <a:pt x="8878946" y="2554545"/>
                  </a:cubicBezTo>
                  <a:cubicBezTo>
                    <a:pt x="8655471" y="2546659"/>
                    <a:pt x="8265495" y="2435167"/>
                    <a:pt x="7914599" y="2554545"/>
                  </a:cubicBezTo>
                  <a:cubicBezTo>
                    <a:pt x="7467316" y="2679817"/>
                    <a:pt x="7289928" y="2623150"/>
                    <a:pt x="6950251" y="2554545"/>
                  </a:cubicBezTo>
                  <a:cubicBezTo>
                    <a:pt x="6758720" y="2568612"/>
                    <a:pt x="6367475" y="2578666"/>
                    <a:pt x="6081469" y="2554545"/>
                  </a:cubicBezTo>
                  <a:cubicBezTo>
                    <a:pt x="5852123" y="2527126"/>
                    <a:pt x="5527010" y="2491759"/>
                    <a:pt x="5021557" y="2554545"/>
                  </a:cubicBezTo>
                  <a:cubicBezTo>
                    <a:pt x="4621889" y="2551751"/>
                    <a:pt x="4553917" y="2584277"/>
                    <a:pt x="4152775" y="2554545"/>
                  </a:cubicBezTo>
                  <a:cubicBezTo>
                    <a:pt x="3907909" y="2596058"/>
                    <a:pt x="3435657" y="2589538"/>
                    <a:pt x="3092862" y="2554545"/>
                  </a:cubicBezTo>
                  <a:cubicBezTo>
                    <a:pt x="2696153" y="2551590"/>
                    <a:pt x="2613180" y="2574415"/>
                    <a:pt x="2319645" y="2554545"/>
                  </a:cubicBezTo>
                  <a:cubicBezTo>
                    <a:pt x="1993234" y="2574904"/>
                    <a:pt x="1735402" y="2467602"/>
                    <a:pt x="1355298" y="2554545"/>
                  </a:cubicBezTo>
                  <a:cubicBezTo>
                    <a:pt x="928753" y="2675567"/>
                    <a:pt x="981908" y="2495682"/>
                    <a:pt x="773214" y="2554545"/>
                  </a:cubicBezTo>
                  <a:cubicBezTo>
                    <a:pt x="539937" y="2562771"/>
                    <a:pt x="133030" y="2538244"/>
                    <a:pt x="0" y="2554545"/>
                  </a:cubicBezTo>
                  <a:cubicBezTo>
                    <a:pt x="-41737" y="2052151"/>
                    <a:pt x="-54114" y="1927791"/>
                    <a:pt x="0" y="1328362"/>
                  </a:cubicBezTo>
                  <a:cubicBezTo>
                    <a:pt x="19767" y="727681"/>
                    <a:pt x="-9819" y="596738"/>
                    <a:pt x="0" y="0"/>
                  </a:cubicBezTo>
                  <a:close/>
                </a:path>
                <a:path w="9556596" h="2554545" fill="none" stroke="0" extrusionOk="0">
                  <a:moveTo>
                    <a:pt x="0" y="0"/>
                  </a:moveTo>
                  <a:cubicBezTo>
                    <a:pt x="295596" y="32249"/>
                    <a:pt x="426274" y="24168"/>
                    <a:pt x="677649" y="0"/>
                  </a:cubicBezTo>
                  <a:cubicBezTo>
                    <a:pt x="876253" y="-20161"/>
                    <a:pt x="1033127" y="4827"/>
                    <a:pt x="1259733" y="0"/>
                  </a:cubicBezTo>
                  <a:cubicBezTo>
                    <a:pt x="1488866" y="12791"/>
                    <a:pt x="1681767" y="635"/>
                    <a:pt x="2032948" y="0"/>
                  </a:cubicBezTo>
                  <a:cubicBezTo>
                    <a:pt x="2337006" y="41712"/>
                    <a:pt x="2555783" y="38228"/>
                    <a:pt x="2710597" y="0"/>
                  </a:cubicBezTo>
                  <a:cubicBezTo>
                    <a:pt x="2863249" y="69"/>
                    <a:pt x="3543591" y="77634"/>
                    <a:pt x="3770511" y="0"/>
                  </a:cubicBezTo>
                  <a:cubicBezTo>
                    <a:pt x="4072995" y="-66474"/>
                    <a:pt x="4477032" y="56838"/>
                    <a:pt x="4734858" y="0"/>
                  </a:cubicBezTo>
                  <a:cubicBezTo>
                    <a:pt x="4915207" y="36372"/>
                    <a:pt x="5339129" y="-145915"/>
                    <a:pt x="5699206" y="0"/>
                  </a:cubicBezTo>
                  <a:cubicBezTo>
                    <a:pt x="6031649" y="79008"/>
                    <a:pt x="6118399" y="69910"/>
                    <a:pt x="6472421" y="0"/>
                  </a:cubicBezTo>
                  <a:cubicBezTo>
                    <a:pt x="6783989" y="-27030"/>
                    <a:pt x="7192921" y="24773"/>
                    <a:pt x="7341203" y="0"/>
                  </a:cubicBezTo>
                  <a:cubicBezTo>
                    <a:pt x="7567281" y="15984"/>
                    <a:pt x="7771442" y="18261"/>
                    <a:pt x="8114418" y="0"/>
                  </a:cubicBezTo>
                  <a:cubicBezTo>
                    <a:pt x="8560621" y="-3197"/>
                    <a:pt x="8870063" y="92233"/>
                    <a:pt x="9556596" y="0"/>
                  </a:cubicBezTo>
                  <a:cubicBezTo>
                    <a:pt x="9555564" y="441589"/>
                    <a:pt x="9589704" y="763941"/>
                    <a:pt x="9556596" y="1302817"/>
                  </a:cubicBezTo>
                  <a:cubicBezTo>
                    <a:pt x="9550894" y="1844451"/>
                    <a:pt x="9581607" y="2239088"/>
                    <a:pt x="9556596" y="2554545"/>
                  </a:cubicBezTo>
                  <a:cubicBezTo>
                    <a:pt x="9273983" y="2588551"/>
                    <a:pt x="9127634" y="2474695"/>
                    <a:pt x="8878946" y="2554545"/>
                  </a:cubicBezTo>
                  <a:cubicBezTo>
                    <a:pt x="8620581" y="2602608"/>
                    <a:pt x="8250410" y="2393717"/>
                    <a:pt x="7914599" y="2554545"/>
                  </a:cubicBezTo>
                  <a:cubicBezTo>
                    <a:pt x="7415709" y="2639354"/>
                    <a:pt x="7246885" y="2588684"/>
                    <a:pt x="6950251" y="2554545"/>
                  </a:cubicBezTo>
                  <a:cubicBezTo>
                    <a:pt x="6664042" y="2562862"/>
                    <a:pt x="6344205" y="2564305"/>
                    <a:pt x="6081469" y="2554545"/>
                  </a:cubicBezTo>
                  <a:cubicBezTo>
                    <a:pt x="5865322" y="2561190"/>
                    <a:pt x="5497753" y="2544957"/>
                    <a:pt x="5021557" y="2554545"/>
                  </a:cubicBezTo>
                  <a:cubicBezTo>
                    <a:pt x="4615793" y="2576943"/>
                    <a:pt x="4558654" y="2572178"/>
                    <a:pt x="4152775" y="2554545"/>
                  </a:cubicBezTo>
                  <a:cubicBezTo>
                    <a:pt x="3812249" y="2613639"/>
                    <a:pt x="3481388" y="2691151"/>
                    <a:pt x="3092862" y="2554545"/>
                  </a:cubicBezTo>
                  <a:cubicBezTo>
                    <a:pt x="2704033" y="2566154"/>
                    <a:pt x="2592762" y="2598392"/>
                    <a:pt x="2319645" y="2554545"/>
                  </a:cubicBezTo>
                  <a:cubicBezTo>
                    <a:pt x="2039947" y="2601333"/>
                    <a:pt x="1758475" y="2442799"/>
                    <a:pt x="1355298" y="2554545"/>
                  </a:cubicBezTo>
                  <a:cubicBezTo>
                    <a:pt x="946031" y="2644258"/>
                    <a:pt x="971702" y="2510569"/>
                    <a:pt x="773214" y="2554545"/>
                  </a:cubicBezTo>
                  <a:cubicBezTo>
                    <a:pt x="553646" y="2568077"/>
                    <a:pt x="163648" y="2561302"/>
                    <a:pt x="0" y="2554545"/>
                  </a:cubicBezTo>
                  <a:cubicBezTo>
                    <a:pt x="3642" y="2024464"/>
                    <a:pt x="-80060" y="1919427"/>
                    <a:pt x="0" y="1328362"/>
                  </a:cubicBezTo>
                  <a:cubicBezTo>
                    <a:pt x="-295" y="722342"/>
                    <a:pt x="-43399" y="592477"/>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1947864"/>
            </a:xfrm>
            <a:prstGeom prst="rect">
              <a:avLst/>
            </a:prstGeom>
            <a:noFill/>
          </p:spPr>
          <p:txBody>
            <a:bodyPr wrap="square" rtlCol="0">
              <a:spAutoFit/>
            </a:bodyPr>
            <a:lstStyle/>
            <a:p>
              <a:pPr algn="just"/>
              <a:r>
                <a:rPr lang="en-US" sz="3200" dirty="0">
                  <a:solidFill>
                    <a:srgbClr val="002060"/>
                  </a:solidFill>
                </a:rPr>
                <a:t>GV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4!</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4!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4!</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4!</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5855" y="375018"/>
                  <a:pt x="343867" y="87971"/>
                  <a:pt x="797617" y="0"/>
                </a:cubicBezTo>
                <a:cubicBezTo>
                  <a:pt x="3902397" y="133490"/>
                  <a:pt x="4804621" y="-213041"/>
                  <a:pt x="7775182" y="0"/>
                </a:cubicBezTo>
                <a:cubicBezTo>
                  <a:pt x="8273591" y="-100737"/>
                  <a:pt x="8665514" y="369376"/>
                  <a:pt x="8572799" y="797617"/>
                </a:cubicBezTo>
                <a:cubicBezTo>
                  <a:pt x="8559473" y="1414469"/>
                  <a:pt x="8382005" y="2597199"/>
                  <a:pt x="8572799" y="3987988"/>
                </a:cubicBezTo>
                <a:cubicBezTo>
                  <a:pt x="8640671" y="4503226"/>
                  <a:pt x="8171771" y="4907489"/>
                  <a:pt x="7775182" y="4785605"/>
                </a:cubicBezTo>
                <a:cubicBezTo>
                  <a:pt x="5065460" y="4871528"/>
                  <a:pt x="4253437" y="4799457"/>
                  <a:pt x="797617" y="4785605"/>
                </a:cubicBezTo>
                <a:cubicBezTo>
                  <a:pt x="365640" y="4731995"/>
                  <a:pt x="-106923" y="4353728"/>
                  <a:pt x="0" y="3987988"/>
                </a:cubicBezTo>
                <a:cubicBezTo>
                  <a:pt x="126287" y="3646390"/>
                  <a:pt x="122742" y="1631066"/>
                  <a:pt x="0" y="797617"/>
                </a:cubicBezTo>
                <a:close/>
              </a:path>
              <a:path w="8572799" h="4785605" stroke="0" extrusionOk="0">
                <a:moveTo>
                  <a:pt x="0" y="797617"/>
                </a:moveTo>
                <a:cubicBezTo>
                  <a:pt x="3079" y="342956"/>
                  <a:pt x="366265" y="58511"/>
                  <a:pt x="797617" y="0"/>
                </a:cubicBezTo>
                <a:cubicBezTo>
                  <a:pt x="1852097" y="20592"/>
                  <a:pt x="4188892" y="-53126"/>
                  <a:pt x="7775182" y="0"/>
                </a:cubicBezTo>
                <a:cubicBezTo>
                  <a:pt x="8183128" y="18650"/>
                  <a:pt x="8637196" y="361463"/>
                  <a:pt x="8572799" y="797617"/>
                </a:cubicBezTo>
                <a:cubicBezTo>
                  <a:pt x="8448830" y="1516840"/>
                  <a:pt x="8532175" y="2875092"/>
                  <a:pt x="8572799" y="3987988"/>
                </a:cubicBezTo>
                <a:cubicBezTo>
                  <a:pt x="8666115" y="4377265"/>
                  <a:pt x="8090238" y="4707089"/>
                  <a:pt x="7775182" y="4785605"/>
                </a:cubicBezTo>
                <a:cubicBezTo>
                  <a:pt x="6205864" y="4265781"/>
                  <a:pt x="3856853" y="5115661"/>
                  <a:pt x="797617" y="4785605"/>
                </a:cubicBezTo>
                <a:cubicBezTo>
                  <a:pt x="407245" y="4815157"/>
                  <a:pt x="48186" y="4466108"/>
                  <a:pt x="0" y="3987988"/>
                </a:cubicBezTo>
                <a:cubicBezTo>
                  <a:pt x="39751" y="3420100"/>
                  <a:pt x="126913" y="1492926"/>
                  <a:pt x="0" y="797617"/>
                </a:cubicBezTo>
                <a:close/>
              </a:path>
              <a:path w="8572799" h="4785605" fill="none" stroke="0" extrusionOk="0">
                <a:moveTo>
                  <a:pt x="0" y="797617"/>
                </a:moveTo>
                <a:cubicBezTo>
                  <a:pt x="-20445" y="427814"/>
                  <a:pt x="352988" y="99082"/>
                  <a:pt x="797617" y="0"/>
                </a:cubicBezTo>
                <a:cubicBezTo>
                  <a:pt x="3702296" y="95864"/>
                  <a:pt x="4724350" y="-282343"/>
                  <a:pt x="7775182" y="0"/>
                </a:cubicBezTo>
                <a:cubicBezTo>
                  <a:pt x="8164023" y="-15940"/>
                  <a:pt x="8677002" y="355784"/>
                  <a:pt x="8572799" y="797617"/>
                </a:cubicBezTo>
                <a:cubicBezTo>
                  <a:pt x="8838191" y="1457527"/>
                  <a:pt x="8465254" y="2567607"/>
                  <a:pt x="8572799" y="3987988"/>
                </a:cubicBezTo>
                <a:cubicBezTo>
                  <a:pt x="8640630" y="4478946"/>
                  <a:pt x="8131707" y="4825507"/>
                  <a:pt x="7775182" y="4785605"/>
                </a:cubicBezTo>
                <a:cubicBezTo>
                  <a:pt x="5053271" y="4830953"/>
                  <a:pt x="4149528" y="4824413"/>
                  <a:pt x="797617" y="4785605"/>
                </a:cubicBezTo>
                <a:cubicBezTo>
                  <a:pt x="352278" y="4752105"/>
                  <a:pt x="-39910" y="4417370"/>
                  <a:pt x="0" y="3987988"/>
                </a:cubicBezTo>
                <a:cubicBezTo>
                  <a:pt x="200543" y="3579184"/>
                  <a:pt x="-21403" y="1690452"/>
                  <a:pt x="0" y="797617"/>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1357</TotalTime>
  <Words>746</Words>
  <Application>Microsoft Macintosh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(Body)</vt:lpstr>
      <vt:lpstr>Calibri bold</vt:lpstr>
      <vt:lpstr>Calibri Light</vt:lpstr>
      <vt:lpstr>iCiel Pony</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Nguyen Huu Nam</cp:lastModifiedBy>
  <cp:revision>62</cp:revision>
  <dcterms:created xsi:type="dcterms:W3CDTF">2022-05-25T09:53:07Z</dcterms:created>
  <dcterms:modified xsi:type="dcterms:W3CDTF">2024-08-16T08:44:29Z</dcterms:modified>
  <cp:category>9Slide.vn</cp:category>
</cp:coreProperties>
</file>