
<file path=[Content_Types].xml><?xml version="1.0" encoding="utf-8"?>
<Types xmlns="http://schemas.openxmlformats.org/package/2006/content-types">
  <Default Extension="png" ContentType="image/png"/>
  <Default Extension="jfif" ContentType="image/jpe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3.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4.xml" ContentType="application/vnd.openxmlformats-officedocument.theme+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theme/theme5.xml" ContentType="application/vnd.openxmlformats-officedocument.theme+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theme/theme6.xml" ContentType="application/vnd.openxmlformats-officedocument.theme+xml"/>
  <Override PartName="/ppt/theme/theme7.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61" r:id="rId1"/>
    <p:sldMasterId id="2147483827" r:id="rId2"/>
    <p:sldMasterId id="2147483913" r:id="rId3"/>
    <p:sldMasterId id="2147483930" r:id="rId4"/>
    <p:sldMasterId id="2147483942" r:id="rId5"/>
    <p:sldMasterId id="2147483954" r:id="rId6"/>
  </p:sldMasterIdLst>
  <p:notesMasterIdLst>
    <p:notesMasterId r:id="rId18"/>
  </p:notesMasterIdLst>
  <p:sldIdLst>
    <p:sldId id="273" r:id="rId7"/>
    <p:sldId id="270" r:id="rId8"/>
    <p:sldId id="2007577193" r:id="rId9"/>
    <p:sldId id="2640" r:id="rId10"/>
    <p:sldId id="2007577195" r:id="rId11"/>
    <p:sldId id="2007577196" r:id="rId12"/>
    <p:sldId id="2007577197" r:id="rId13"/>
    <p:sldId id="2007577198" r:id="rId14"/>
    <p:sldId id="2007577199" r:id="rId15"/>
    <p:sldId id="313" r:id="rId16"/>
    <p:sldId id="310" r:id="rId1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66FF"/>
    <a:srgbClr val="FFE5FF"/>
    <a:srgbClr val="FF99CC"/>
    <a:srgbClr val="E6CD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817" autoAdjust="0"/>
    <p:restoredTop sz="94660"/>
  </p:normalViewPr>
  <p:slideViewPr>
    <p:cSldViewPr snapToGrid="0">
      <p:cViewPr varScale="1">
        <p:scale>
          <a:sx n="69" d="100"/>
          <a:sy n="69" d="100"/>
        </p:scale>
        <p:origin x="666" y="72"/>
      </p:cViewPr>
      <p:guideLst/>
    </p:cSldViewPr>
  </p:slideViewPr>
  <p:notesTextViewPr>
    <p:cViewPr>
      <p:scale>
        <a:sx n="1" d="1"/>
        <a:sy n="1" d="1"/>
      </p:scale>
      <p:origin x="0" y="0"/>
    </p:cViewPr>
  </p:notesTextViewPr>
  <p:sorterViewPr>
    <p:cViewPr>
      <p:scale>
        <a:sx n="60" d="100"/>
        <a:sy n="6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notesMaster" Target="notesMasters/notesMaster1.xml"/><Relationship Id="rId3" Type="http://schemas.openxmlformats.org/officeDocument/2006/relationships/slideMaster" Target="slideMasters/slideMaster3.xml"/><Relationship Id="rId21" Type="http://schemas.openxmlformats.org/officeDocument/2006/relationships/theme" Target="theme/theme1.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 Type="http://schemas.openxmlformats.org/officeDocument/2006/relationships/slideMaster" Target="slideMasters/slideMaster2.xml"/><Relationship Id="rId16" Type="http://schemas.openxmlformats.org/officeDocument/2006/relationships/slide" Target="slides/slide10.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5.xml"/><Relationship Id="rId5" Type="http://schemas.openxmlformats.org/officeDocument/2006/relationships/slideMaster" Target="slideMasters/slideMaster5.xml"/><Relationship Id="rId15" Type="http://schemas.openxmlformats.org/officeDocument/2006/relationships/slide" Target="slides/slide9.xml"/><Relationship Id="rId10" Type="http://schemas.openxmlformats.org/officeDocument/2006/relationships/slide" Target="slides/slide4.xml"/><Relationship Id="rId19" Type="http://schemas.openxmlformats.org/officeDocument/2006/relationships/presProps" Target="presProps.xml"/><Relationship Id="rId4" Type="http://schemas.openxmlformats.org/officeDocument/2006/relationships/slideMaster" Target="slideMasters/slideMaster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5C7C870-01CD-44BE-B8B4-B3FCA5C58FD9}" type="datetimeFigureOut">
              <a:rPr lang="en-US" smtClean="0"/>
              <a:t>5/26/2025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9EFD831-A322-40CE-9411-6E8D2E6C1938}" type="slidenum">
              <a:rPr lang="en-US" smtClean="0"/>
              <a:t>‹#›</a:t>
            </a:fld>
            <a:endParaRPr lang="en-US"/>
          </a:p>
        </p:txBody>
      </p:sp>
    </p:spTree>
    <p:extLst>
      <p:ext uri="{BB962C8B-B14F-4D97-AF65-F5344CB8AC3E}">
        <p14:creationId xmlns:p14="http://schemas.microsoft.com/office/powerpoint/2010/main" val="254399879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p:cNvSpPr>
            <a:spLocks noGrp="1"/>
          </p:cNvSpPr>
          <p:nvPr>
            <p:ph type="dt" sz="half" idx="10"/>
          </p:nvPr>
        </p:nvSpPr>
        <p:spPr/>
        <p:txBody>
          <a:bodyPr/>
          <a:lstStyle/>
          <a:p>
            <a:fld id="{938D277C-D2BF-45CB-B9B1-631697971ECF}" type="datetimeFigureOut">
              <a:rPr lang="zh-CN" altLang="en-US" smtClean="0"/>
              <a:t>2025/5/26</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9E57B159-C784-467D-858D-66D384AF0CC0}" type="slidenum">
              <a:rPr lang="zh-CN" altLang="en-US" smtClean="0"/>
              <a:t>‹#›</a:t>
            </a:fld>
            <a:endParaRPr lang="zh-CN" altLang="en-US"/>
          </a:p>
        </p:txBody>
      </p:sp>
    </p:spTree>
    <p:extLst>
      <p:ext uri="{BB962C8B-B14F-4D97-AF65-F5344CB8AC3E}">
        <p14:creationId xmlns:p14="http://schemas.microsoft.com/office/powerpoint/2010/main" val="1166996127"/>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938D277C-D2BF-45CB-B9B1-631697971ECF}" type="datetimeFigureOut">
              <a:rPr lang="zh-CN" altLang="en-US" smtClean="0"/>
              <a:t>2025/5/26</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9E57B159-C784-467D-858D-66D384AF0CC0}" type="slidenum">
              <a:rPr lang="zh-CN" altLang="en-US" smtClean="0"/>
              <a:t>‹#›</a:t>
            </a:fld>
            <a:endParaRPr lang="zh-CN" altLang="en-US"/>
          </a:p>
        </p:txBody>
      </p:sp>
    </p:spTree>
    <p:extLst>
      <p:ext uri="{BB962C8B-B14F-4D97-AF65-F5344CB8AC3E}">
        <p14:creationId xmlns:p14="http://schemas.microsoft.com/office/powerpoint/2010/main" val="133573369"/>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938D277C-D2BF-45CB-B9B1-631697971ECF}" type="datetimeFigureOut">
              <a:rPr lang="zh-CN" altLang="en-US" smtClean="0"/>
              <a:t>2025/5/26</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9E57B159-C784-467D-858D-66D384AF0CC0}" type="slidenum">
              <a:rPr lang="zh-CN" altLang="en-US" smtClean="0"/>
              <a:t>‹#›</a:t>
            </a:fld>
            <a:endParaRPr lang="zh-CN" altLang="en-US"/>
          </a:p>
        </p:txBody>
      </p:sp>
    </p:spTree>
    <p:extLst>
      <p:ext uri="{BB962C8B-B14F-4D97-AF65-F5344CB8AC3E}">
        <p14:creationId xmlns:p14="http://schemas.microsoft.com/office/powerpoint/2010/main" val="4063749373"/>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p:cNvSpPr>
            <a:spLocks noGrp="1"/>
          </p:cNvSpPr>
          <p:nvPr>
            <p:ph type="dt" sz="half" idx="10"/>
          </p:nvPr>
        </p:nvSpPr>
        <p:spPr/>
        <p:txBody>
          <a:bodyPr/>
          <a:lstStyle/>
          <a:p>
            <a:fld id="{44A63A4E-F370-4E43-88DF-FF35117A42C8}" type="datetimeFigureOut">
              <a:rPr lang="zh-CN" altLang="en-US" smtClean="0"/>
              <a:t>2025/5/26</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739E3902-3291-4BB3-9961-88462FB34554}" type="slidenum">
              <a:rPr lang="zh-CN" altLang="en-US" smtClean="0"/>
              <a:t>‹#›</a:t>
            </a:fld>
            <a:endParaRPr lang="zh-CN" altLang="en-US"/>
          </a:p>
        </p:txBody>
      </p:sp>
    </p:spTree>
    <p:extLst>
      <p:ext uri="{BB962C8B-B14F-4D97-AF65-F5344CB8AC3E}">
        <p14:creationId xmlns:p14="http://schemas.microsoft.com/office/powerpoint/2010/main" val="1543942183"/>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44A63A4E-F370-4E43-88DF-FF35117A42C8}" type="datetimeFigureOut">
              <a:rPr lang="zh-CN" altLang="en-US" smtClean="0"/>
              <a:t>2025/5/26</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739E3902-3291-4BB3-9961-88462FB34554}" type="slidenum">
              <a:rPr lang="zh-CN" altLang="en-US" smtClean="0"/>
              <a:t>‹#›</a:t>
            </a:fld>
            <a:endParaRPr lang="zh-CN" altLang="en-US"/>
          </a:p>
        </p:txBody>
      </p:sp>
    </p:spTree>
    <p:extLst>
      <p:ext uri="{BB962C8B-B14F-4D97-AF65-F5344CB8AC3E}">
        <p14:creationId xmlns:p14="http://schemas.microsoft.com/office/powerpoint/2010/main" val="1215461916"/>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p>
        </p:txBody>
      </p:sp>
      <p:sp>
        <p:nvSpPr>
          <p:cNvPr id="4" name="日期占位符 3"/>
          <p:cNvSpPr>
            <a:spLocks noGrp="1"/>
          </p:cNvSpPr>
          <p:nvPr>
            <p:ph type="dt" sz="half" idx="10"/>
          </p:nvPr>
        </p:nvSpPr>
        <p:spPr/>
        <p:txBody>
          <a:bodyPr/>
          <a:lstStyle/>
          <a:p>
            <a:fld id="{44A63A4E-F370-4E43-88DF-FF35117A42C8}" type="datetimeFigureOut">
              <a:rPr lang="zh-CN" altLang="en-US" smtClean="0"/>
              <a:t>2025/5/26</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739E3902-3291-4BB3-9961-88462FB34554}" type="slidenum">
              <a:rPr lang="zh-CN" altLang="en-US" smtClean="0"/>
              <a:t>‹#›</a:t>
            </a:fld>
            <a:endParaRPr lang="zh-CN" altLang="en-US"/>
          </a:p>
        </p:txBody>
      </p:sp>
    </p:spTree>
    <p:extLst>
      <p:ext uri="{BB962C8B-B14F-4D97-AF65-F5344CB8AC3E}">
        <p14:creationId xmlns:p14="http://schemas.microsoft.com/office/powerpoint/2010/main" val="2638495873"/>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838200" y="1825625"/>
            <a:ext cx="5181600" cy="435133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172200" y="1825625"/>
            <a:ext cx="5181600" cy="435133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p:txBody>
          <a:bodyPr/>
          <a:lstStyle/>
          <a:p>
            <a:fld id="{44A63A4E-F370-4E43-88DF-FF35117A42C8}" type="datetimeFigureOut">
              <a:rPr lang="zh-CN" altLang="en-US" smtClean="0"/>
              <a:t>2025/5/26</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739E3902-3291-4BB3-9961-88462FB34554}" type="slidenum">
              <a:rPr lang="zh-CN" altLang="en-US" smtClean="0"/>
              <a:t>‹#›</a:t>
            </a:fld>
            <a:endParaRPr lang="zh-CN" altLang="en-US"/>
          </a:p>
        </p:txBody>
      </p:sp>
    </p:spTree>
    <p:extLst>
      <p:ext uri="{BB962C8B-B14F-4D97-AF65-F5344CB8AC3E}">
        <p14:creationId xmlns:p14="http://schemas.microsoft.com/office/powerpoint/2010/main" val="271717955"/>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839788" y="2505075"/>
            <a:ext cx="5157787" cy="368458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72200" y="2505075"/>
            <a:ext cx="5183188" cy="368458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44A63A4E-F370-4E43-88DF-FF35117A42C8}" type="datetimeFigureOut">
              <a:rPr lang="zh-CN" altLang="en-US" smtClean="0"/>
              <a:t>2025/5/26</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739E3902-3291-4BB3-9961-88462FB34554}" type="slidenum">
              <a:rPr lang="zh-CN" altLang="en-US" smtClean="0"/>
              <a:t>‹#›</a:t>
            </a:fld>
            <a:endParaRPr lang="zh-CN" altLang="en-US"/>
          </a:p>
        </p:txBody>
      </p:sp>
    </p:spTree>
    <p:extLst>
      <p:ext uri="{BB962C8B-B14F-4D97-AF65-F5344CB8AC3E}">
        <p14:creationId xmlns:p14="http://schemas.microsoft.com/office/powerpoint/2010/main" val="150592080"/>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44A63A4E-F370-4E43-88DF-FF35117A42C8}" type="datetimeFigureOut">
              <a:rPr lang="zh-CN" altLang="en-US" smtClean="0"/>
              <a:t>2025/5/26</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739E3902-3291-4BB3-9961-88462FB34554}" type="slidenum">
              <a:rPr lang="zh-CN" altLang="en-US" smtClean="0"/>
              <a:t>‹#›</a:t>
            </a:fld>
            <a:endParaRPr lang="zh-CN" altLang="en-US"/>
          </a:p>
        </p:txBody>
      </p:sp>
    </p:spTree>
    <p:extLst>
      <p:ext uri="{BB962C8B-B14F-4D97-AF65-F5344CB8AC3E}">
        <p14:creationId xmlns:p14="http://schemas.microsoft.com/office/powerpoint/2010/main" val="451788098"/>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44A63A4E-F370-4E43-88DF-FF35117A42C8}" type="datetimeFigureOut">
              <a:rPr lang="zh-CN" altLang="en-US" smtClean="0"/>
              <a:t>2025/5/26</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739E3902-3291-4BB3-9961-88462FB34554}" type="slidenum">
              <a:rPr lang="zh-CN" altLang="en-US" smtClean="0"/>
              <a:t>‹#›</a:t>
            </a:fld>
            <a:endParaRPr lang="zh-CN" altLang="en-US"/>
          </a:p>
        </p:txBody>
      </p:sp>
    </p:spTree>
    <p:extLst>
      <p:ext uri="{BB962C8B-B14F-4D97-AF65-F5344CB8AC3E}">
        <p14:creationId xmlns:p14="http://schemas.microsoft.com/office/powerpoint/2010/main" val="2188780463"/>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44A63A4E-F370-4E43-88DF-FF35117A42C8}" type="datetimeFigureOut">
              <a:rPr lang="zh-CN" altLang="en-US" smtClean="0"/>
              <a:t>2025/5/26</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739E3902-3291-4BB3-9961-88462FB34554}" type="slidenum">
              <a:rPr lang="zh-CN" altLang="en-US" smtClean="0"/>
              <a:t>‹#›</a:t>
            </a:fld>
            <a:endParaRPr lang="zh-CN" altLang="en-US"/>
          </a:p>
        </p:txBody>
      </p:sp>
    </p:spTree>
    <p:extLst>
      <p:ext uri="{BB962C8B-B14F-4D97-AF65-F5344CB8AC3E}">
        <p14:creationId xmlns:p14="http://schemas.microsoft.com/office/powerpoint/2010/main" val="2692857616"/>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938D277C-D2BF-45CB-B9B1-631697971ECF}" type="datetimeFigureOut">
              <a:rPr lang="zh-CN" altLang="en-US" smtClean="0"/>
              <a:t>2025/5/26</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9E57B159-C784-467D-858D-66D384AF0CC0}" type="slidenum">
              <a:rPr lang="zh-CN" altLang="en-US" smtClean="0"/>
              <a:t>‹#›</a:t>
            </a:fld>
            <a:endParaRPr lang="zh-CN" altLang="en-US"/>
          </a:p>
        </p:txBody>
      </p:sp>
    </p:spTree>
    <p:extLst>
      <p:ext uri="{BB962C8B-B14F-4D97-AF65-F5344CB8AC3E}">
        <p14:creationId xmlns:p14="http://schemas.microsoft.com/office/powerpoint/2010/main" val="923388376"/>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44A63A4E-F370-4E43-88DF-FF35117A42C8}" type="datetimeFigureOut">
              <a:rPr lang="zh-CN" altLang="en-US" smtClean="0"/>
              <a:t>2025/5/26</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739E3902-3291-4BB3-9961-88462FB34554}" type="slidenum">
              <a:rPr lang="zh-CN" altLang="en-US" smtClean="0"/>
              <a:t>‹#›</a:t>
            </a:fld>
            <a:endParaRPr lang="zh-CN" altLang="en-US"/>
          </a:p>
        </p:txBody>
      </p:sp>
    </p:spTree>
    <p:extLst>
      <p:ext uri="{BB962C8B-B14F-4D97-AF65-F5344CB8AC3E}">
        <p14:creationId xmlns:p14="http://schemas.microsoft.com/office/powerpoint/2010/main" val="3562173989"/>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44A63A4E-F370-4E43-88DF-FF35117A42C8}" type="datetimeFigureOut">
              <a:rPr lang="zh-CN" altLang="en-US" smtClean="0"/>
              <a:t>2025/5/26</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739E3902-3291-4BB3-9961-88462FB34554}" type="slidenum">
              <a:rPr lang="zh-CN" altLang="en-US" smtClean="0"/>
              <a:t>‹#›</a:t>
            </a:fld>
            <a:endParaRPr lang="zh-CN" altLang="en-US"/>
          </a:p>
        </p:txBody>
      </p:sp>
    </p:spTree>
    <p:extLst>
      <p:ext uri="{BB962C8B-B14F-4D97-AF65-F5344CB8AC3E}">
        <p14:creationId xmlns:p14="http://schemas.microsoft.com/office/powerpoint/2010/main" val="1018320248"/>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44A63A4E-F370-4E43-88DF-FF35117A42C8}" type="datetimeFigureOut">
              <a:rPr lang="zh-CN" altLang="en-US" smtClean="0"/>
              <a:t>2025/5/26</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739E3902-3291-4BB3-9961-88462FB34554}" type="slidenum">
              <a:rPr lang="zh-CN" altLang="en-US" smtClean="0"/>
              <a:t>‹#›</a:t>
            </a:fld>
            <a:endParaRPr lang="zh-CN" altLang="en-US"/>
          </a:p>
        </p:txBody>
      </p:sp>
    </p:spTree>
    <p:extLst>
      <p:ext uri="{BB962C8B-B14F-4D97-AF65-F5344CB8AC3E}">
        <p14:creationId xmlns:p14="http://schemas.microsoft.com/office/powerpoint/2010/main" val="625683074"/>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32BF82D2-7A68-459D-A996-9BDDA2518FA4}" type="datetimeFigureOut">
              <a:rPr lang="zh-CN" altLang="en-US" smtClean="0"/>
              <a:t>2025/5/26</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3E01EE5D-26FB-46D5-A381-ECFB35BF1D34}" type="slidenum">
              <a:rPr lang="zh-CN" altLang="en-US" smtClean="0"/>
              <a:t>‹#›</a:t>
            </a:fld>
            <a:endParaRPr lang="zh-CN" altLang="en-US"/>
          </a:p>
        </p:txBody>
      </p:sp>
    </p:spTree>
    <p:extLst>
      <p:ext uri="{BB962C8B-B14F-4D97-AF65-F5344CB8AC3E}">
        <p14:creationId xmlns:p14="http://schemas.microsoft.com/office/powerpoint/2010/main" val="3614181382"/>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
        <p:nvSpPr>
          <p:cNvPr id="3" name="日期占位符 2"/>
          <p:cNvSpPr>
            <a:spLocks noGrp="1"/>
          </p:cNvSpPr>
          <p:nvPr>
            <p:ph type="dt" sz="half" idx="10"/>
          </p:nvPr>
        </p:nvSpPr>
        <p:spPr/>
        <p:txBody>
          <a:bodyPr/>
          <a:lstStyle/>
          <a:p>
            <a:fld id="{32BF82D2-7A68-459D-A996-9BDDA2518FA4}" type="datetimeFigureOut">
              <a:rPr lang="zh-CN" altLang="en-US" smtClean="0"/>
              <a:t>2025/5/26</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3E01EE5D-26FB-46D5-A381-ECFB35BF1D34}" type="slidenum">
              <a:rPr lang="zh-CN" altLang="en-US" smtClean="0"/>
              <a:t>‹#›</a:t>
            </a:fld>
            <a:endParaRPr lang="zh-CN" altLang="en-US"/>
          </a:p>
        </p:txBody>
      </p:sp>
    </p:spTree>
    <p:extLst>
      <p:ext uri="{BB962C8B-B14F-4D97-AF65-F5344CB8AC3E}">
        <p14:creationId xmlns:p14="http://schemas.microsoft.com/office/powerpoint/2010/main" val="116126714"/>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D77BCC-F8C8-4BB0-95B9-0FD513686D55}"/>
              </a:ext>
            </a:extLst>
          </p:cNvPr>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65556CCC-7382-4EB8-AAB1-347B96D5410F}"/>
              </a:ext>
            </a:extLst>
          </p:cNvPr>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1A802D39-B05D-444E-B1BF-4075C43F7B94}"/>
              </a:ext>
            </a:extLst>
          </p:cNvPr>
          <p:cNvSpPr>
            <a:spLocks noGrp="1"/>
          </p:cNvSpPr>
          <p:nvPr>
            <p:ph type="dt" sz="half" idx="10"/>
          </p:nvPr>
        </p:nvSpPr>
        <p:spPr>
          <a:xfrm>
            <a:off x="838200" y="6356350"/>
            <a:ext cx="2743200" cy="365125"/>
          </a:xfrm>
          <a:prstGeom prst="rect">
            <a:avLst/>
          </a:prstGeom>
        </p:spPr>
        <p:txBody>
          <a:bodyPr/>
          <a:lstStyle/>
          <a:p>
            <a:fld id="{5A1AA48D-6024-467A-8362-22A8F81F1BD4}" type="datetimeFigureOut">
              <a:rPr lang="en-US" smtClean="0"/>
              <a:t>5/26/2025</a:t>
            </a:fld>
            <a:endParaRPr lang="en-US"/>
          </a:p>
        </p:txBody>
      </p:sp>
      <p:sp>
        <p:nvSpPr>
          <p:cNvPr id="5" name="Footer Placeholder 4">
            <a:extLst>
              <a:ext uri="{FF2B5EF4-FFF2-40B4-BE49-F238E27FC236}">
                <a16:creationId xmlns:a16="http://schemas.microsoft.com/office/drawing/2014/main" id="{07D99918-BC1C-42C2-8F46-48C513143DF8}"/>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6B116FC9-8A64-449E-9E75-C4A63C228132}"/>
              </a:ext>
            </a:extLst>
          </p:cNvPr>
          <p:cNvSpPr>
            <a:spLocks noGrp="1"/>
          </p:cNvSpPr>
          <p:nvPr>
            <p:ph type="sldNum" sz="quarter" idx="12"/>
          </p:nvPr>
        </p:nvSpPr>
        <p:spPr>
          <a:xfrm>
            <a:off x="8610600" y="6356350"/>
            <a:ext cx="2743200" cy="365125"/>
          </a:xfrm>
          <a:prstGeom prst="rect">
            <a:avLst/>
          </a:prstGeom>
        </p:spPr>
        <p:txBody>
          <a:bodyPr/>
          <a:lstStyle/>
          <a:p>
            <a:fld id="{2AD245FC-4CE3-43BA-BF80-3E8939500D53}" type="slidenum">
              <a:rPr lang="en-US" smtClean="0"/>
              <a:t>‹#›</a:t>
            </a:fld>
            <a:endParaRPr lang="en-US"/>
          </a:p>
        </p:txBody>
      </p:sp>
    </p:spTree>
    <p:extLst>
      <p:ext uri="{BB962C8B-B14F-4D97-AF65-F5344CB8AC3E}">
        <p14:creationId xmlns:p14="http://schemas.microsoft.com/office/powerpoint/2010/main" val="162156818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165963-B96E-4A46-9C08-6E0B2410AB45}"/>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id="{41C8C775-7F57-4FA7-AFA0-D2FFA878BED7}"/>
              </a:ext>
            </a:extLst>
          </p:cNvPr>
          <p:cNvSpPr>
            <a:spLocks noGrp="1"/>
          </p:cNvSpPr>
          <p:nvPr>
            <p:ph idx="1"/>
          </p:nvPr>
        </p:nvSpPr>
        <p:spPr>
          <a:xfrm>
            <a:off x="838200" y="1825625"/>
            <a:ext cx="10515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A45868A-5201-4E12-918F-DF60C426A8F4}"/>
              </a:ext>
            </a:extLst>
          </p:cNvPr>
          <p:cNvSpPr>
            <a:spLocks noGrp="1"/>
          </p:cNvSpPr>
          <p:nvPr>
            <p:ph type="dt" sz="half" idx="10"/>
          </p:nvPr>
        </p:nvSpPr>
        <p:spPr>
          <a:xfrm>
            <a:off x="838200" y="6356350"/>
            <a:ext cx="2743200" cy="365125"/>
          </a:xfrm>
          <a:prstGeom prst="rect">
            <a:avLst/>
          </a:prstGeom>
        </p:spPr>
        <p:txBody>
          <a:bodyPr/>
          <a:lstStyle/>
          <a:p>
            <a:fld id="{5A1AA48D-6024-467A-8362-22A8F81F1BD4}" type="datetimeFigureOut">
              <a:rPr lang="en-US" smtClean="0"/>
              <a:t>5/26/2025</a:t>
            </a:fld>
            <a:endParaRPr lang="en-US"/>
          </a:p>
        </p:txBody>
      </p:sp>
      <p:sp>
        <p:nvSpPr>
          <p:cNvPr id="5" name="Footer Placeholder 4">
            <a:extLst>
              <a:ext uri="{FF2B5EF4-FFF2-40B4-BE49-F238E27FC236}">
                <a16:creationId xmlns:a16="http://schemas.microsoft.com/office/drawing/2014/main" id="{106547C0-F3EF-458C-81D2-0D07A67795E6}"/>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C52993F4-CC99-43A1-8C76-3962D293461F}"/>
              </a:ext>
            </a:extLst>
          </p:cNvPr>
          <p:cNvSpPr>
            <a:spLocks noGrp="1"/>
          </p:cNvSpPr>
          <p:nvPr>
            <p:ph type="sldNum" sz="quarter" idx="12"/>
          </p:nvPr>
        </p:nvSpPr>
        <p:spPr>
          <a:xfrm>
            <a:off x="8610600" y="6356350"/>
            <a:ext cx="2743200" cy="365125"/>
          </a:xfrm>
          <a:prstGeom prst="rect">
            <a:avLst/>
          </a:prstGeom>
        </p:spPr>
        <p:txBody>
          <a:bodyPr/>
          <a:lstStyle/>
          <a:p>
            <a:fld id="{2AD245FC-4CE3-43BA-BF80-3E8939500D53}" type="slidenum">
              <a:rPr lang="en-US" smtClean="0"/>
              <a:t>‹#›</a:t>
            </a:fld>
            <a:endParaRPr lang="en-US"/>
          </a:p>
        </p:txBody>
      </p:sp>
    </p:spTree>
    <p:extLst>
      <p:ext uri="{BB962C8B-B14F-4D97-AF65-F5344CB8AC3E}">
        <p14:creationId xmlns:p14="http://schemas.microsoft.com/office/powerpoint/2010/main" val="386730296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60303C-C279-4571-B27B-ECD67C192EFE}"/>
              </a:ext>
            </a:extLst>
          </p:cNvPr>
          <p:cNvSpPr>
            <a:spLocks noGrp="1"/>
          </p:cNvSpPr>
          <p:nvPr>
            <p:ph type="title"/>
          </p:nvPr>
        </p:nvSpPr>
        <p:spPr>
          <a:xfrm>
            <a:off x="831850" y="1709738"/>
            <a:ext cx="10515600" cy="2852737"/>
          </a:xfrm>
          <a:prstGeom prst="rect">
            <a:avLst/>
          </a:prstGeo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F0F34979-88ED-499C-9D83-E62452D3156F}"/>
              </a:ext>
            </a:extLst>
          </p:cNvPr>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0D99B5A8-655D-42E1-BED9-EE9ADA76F056}"/>
              </a:ext>
            </a:extLst>
          </p:cNvPr>
          <p:cNvSpPr>
            <a:spLocks noGrp="1"/>
          </p:cNvSpPr>
          <p:nvPr>
            <p:ph type="dt" sz="half" idx="10"/>
          </p:nvPr>
        </p:nvSpPr>
        <p:spPr>
          <a:xfrm>
            <a:off x="838200" y="6356350"/>
            <a:ext cx="2743200" cy="365125"/>
          </a:xfrm>
          <a:prstGeom prst="rect">
            <a:avLst/>
          </a:prstGeom>
        </p:spPr>
        <p:txBody>
          <a:bodyPr/>
          <a:lstStyle/>
          <a:p>
            <a:fld id="{5A1AA48D-6024-467A-8362-22A8F81F1BD4}" type="datetimeFigureOut">
              <a:rPr lang="en-US" smtClean="0"/>
              <a:t>5/26/2025</a:t>
            </a:fld>
            <a:endParaRPr lang="en-US"/>
          </a:p>
        </p:txBody>
      </p:sp>
      <p:sp>
        <p:nvSpPr>
          <p:cNvPr id="5" name="Footer Placeholder 4">
            <a:extLst>
              <a:ext uri="{FF2B5EF4-FFF2-40B4-BE49-F238E27FC236}">
                <a16:creationId xmlns:a16="http://schemas.microsoft.com/office/drawing/2014/main" id="{AFFED7F7-FC35-4F87-BD71-30E7F9D08D28}"/>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936B4985-3B9D-4FBF-98A3-70DC653E826E}"/>
              </a:ext>
            </a:extLst>
          </p:cNvPr>
          <p:cNvSpPr>
            <a:spLocks noGrp="1"/>
          </p:cNvSpPr>
          <p:nvPr>
            <p:ph type="sldNum" sz="quarter" idx="12"/>
          </p:nvPr>
        </p:nvSpPr>
        <p:spPr>
          <a:xfrm>
            <a:off x="8610600" y="6356350"/>
            <a:ext cx="2743200" cy="365125"/>
          </a:xfrm>
          <a:prstGeom prst="rect">
            <a:avLst/>
          </a:prstGeom>
        </p:spPr>
        <p:txBody>
          <a:bodyPr/>
          <a:lstStyle/>
          <a:p>
            <a:fld id="{2AD245FC-4CE3-43BA-BF80-3E8939500D53}" type="slidenum">
              <a:rPr lang="en-US" smtClean="0"/>
              <a:t>‹#›</a:t>
            </a:fld>
            <a:endParaRPr lang="en-US"/>
          </a:p>
        </p:txBody>
      </p:sp>
    </p:spTree>
    <p:extLst>
      <p:ext uri="{BB962C8B-B14F-4D97-AF65-F5344CB8AC3E}">
        <p14:creationId xmlns:p14="http://schemas.microsoft.com/office/powerpoint/2010/main" val="199974864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3906D7-4A20-4B70-9B22-54636D6B71A7}"/>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id="{63D5E19E-5DBC-4BDF-935E-2ABBC7F2ADB6}"/>
              </a:ext>
            </a:extLst>
          </p:cNvPr>
          <p:cNvSpPr>
            <a:spLocks noGrp="1"/>
          </p:cNvSpPr>
          <p:nvPr>
            <p:ph sz="half" idx="1"/>
          </p:nvPr>
        </p:nvSpPr>
        <p:spPr>
          <a:xfrm>
            <a:off x="838200" y="1825625"/>
            <a:ext cx="5181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62D6CC37-1672-4A29-BFDE-8E2CABE661C4}"/>
              </a:ext>
            </a:extLst>
          </p:cNvPr>
          <p:cNvSpPr>
            <a:spLocks noGrp="1"/>
          </p:cNvSpPr>
          <p:nvPr>
            <p:ph sz="half" idx="2"/>
          </p:nvPr>
        </p:nvSpPr>
        <p:spPr>
          <a:xfrm>
            <a:off x="6172200" y="1825625"/>
            <a:ext cx="5181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A8CDCDF0-E644-4A70-8766-19DA9FBF538E}"/>
              </a:ext>
            </a:extLst>
          </p:cNvPr>
          <p:cNvSpPr>
            <a:spLocks noGrp="1"/>
          </p:cNvSpPr>
          <p:nvPr>
            <p:ph type="dt" sz="half" idx="10"/>
          </p:nvPr>
        </p:nvSpPr>
        <p:spPr>
          <a:xfrm>
            <a:off x="838200" y="6356350"/>
            <a:ext cx="2743200" cy="365125"/>
          </a:xfrm>
          <a:prstGeom prst="rect">
            <a:avLst/>
          </a:prstGeom>
        </p:spPr>
        <p:txBody>
          <a:bodyPr/>
          <a:lstStyle/>
          <a:p>
            <a:fld id="{5A1AA48D-6024-467A-8362-22A8F81F1BD4}" type="datetimeFigureOut">
              <a:rPr lang="en-US" smtClean="0"/>
              <a:t>5/26/2025</a:t>
            </a:fld>
            <a:endParaRPr lang="en-US"/>
          </a:p>
        </p:txBody>
      </p:sp>
      <p:sp>
        <p:nvSpPr>
          <p:cNvPr id="6" name="Footer Placeholder 5">
            <a:extLst>
              <a:ext uri="{FF2B5EF4-FFF2-40B4-BE49-F238E27FC236}">
                <a16:creationId xmlns:a16="http://schemas.microsoft.com/office/drawing/2014/main" id="{47499304-9052-4393-A295-132D6A843936}"/>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759972F1-40A1-489A-9A29-CC8AEE1805D7}"/>
              </a:ext>
            </a:extLst>
          </p:cNvPr>
          <p:cNvSpPr>
            <a:spLocks noGrp="1"/>
          </p:cNvSpPr>
          <p:nvPr>
            <p:ph type="sldNum" sz="quarter" idx="12"/>
          </p:nvPr>
        </p:nvSpPr>
        <p:spPr>
          <a:xfrm>
            <a:off x="8610600" y="6356350"/>
            <a:ext cx="2743200" cy="365125"/>
          </a:xfrm>
          <a:prstGeom prst="rect">
            <a:avLst/>
          </a:prstGeom>
        </p:spPr>
        <p:txBody>
          <a:bodyPr/>
          <a:lstStyle/>
          <a:p>
            <a:fld id="{2AD245FC-4CE3-43BA-BF80-3E8939500D53}" type="slidenum">
              <a:rPr lang="en-US" smtClean="0"/>
              <a:t>‹#›</a:t>
            </a:fld>
            <a:endParaRPr lang="en-US"/>
          </a:p>
        </p:txBody>
      </p:sp>
    </p:spTree>
    <p:extLst>
      <p:ext uri="{BB962C8B-B14F-4D97-AF65-F5344CB8AC3E}">
        <p14:creationId xmlns:p14="http://schemas.microsoft.com/office/powerpoint/2010/main" val="4189225528"/>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39EF49-C8E9-4C19-ADE3-1450C0549EBB}"/>
              </a:ext>
            </a:extLst>
          </p:cNvPr>
          <p:cNvSpPr>
            <a:spLocks noGrp="1"/>
          </p:cNvSpPr>
          <p:nvPr>
            <p:ph type="title"/>
          </p:nvPr>
        </p:nvSpPr>
        <p:spPr>
          <a:xfrm>
            <a:off x="839788" y="365125"/>
            <a:ext cx="10515600" cy="1325563"/>
          </a:xfrm>
          <a:prstGeom prst="rect">
            <a:avLst/>
          </a:prstGeom>
        </p:spPr>
        <p:txBody>
          <a:bodyPr/>
          <a:lstStyle/>
          <a:p>
            <a:r>
              <a:rPr lang="en-US"/>
              <a:t>Click to edit Master title style</a:t>
            </a:r>
          </a:p>
        </p:txBody>
      </p:sp>
      <p:sp>
        <p:nvSpPr>
          <p:cNvPr id="3" name="Text Placeholder 2">
            <a:extLst>
              <a:ext uri="{FF2B5EF4-FFF2-40B4-BE49-F238E27FC236}">
                <a16:creationId xmlns:a16="http://schemas.microsoft.com/office/drawing/2014/main" id="{3EF34B9E-07E5-4502-B179-E492926653B9}"/>
              </a:ext>
            </a:extLst>
          </p:cNvPr>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46F72B59-D393-4C0D-823F-97025AF7885E}"/>
              </a:ext>
            </a:extLst>
          </p:cNvPr>
          <p:cNvSpPr>
            <a:spLocks noGrp="1"/>
          </p:cNvSpPr>
          <p:nvPr>
            <p:ph sz="half" idx="2"/>
          </p:nvPr>
        </p:nvSpPr>
        <p:spPr>
          <a:xfrm>
            <a:off x="839788" y="2505075"/>
            <a:ext cx="5157787"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E079ACCA-8B66-4A84-BEFA-97900C54F041}"/>
              </a:ext>
            </a:extLst>
          </p:cNvPr>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A1707264-84C8-42CE-85C1-8E50791EE071}"/>
              </a:ext>
            </a:extLst>
          </p:cNvPr>
          <p:cNvSpPr>
            <a:spLocks noGrp="1"/>
          </p:cNvSpPr>
          <p:nvPr>
            <p:ph sz="quarter" idx="4"/>
          </p:nvPr>
        </p:nvSpPr>
        <p:spPr>
          <a:xfrm>
            <a:off x="6172200" y="2505075"/>
            <a:ext cx="5183188"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8B923EC3-412B-49C5-B6F2-D7EE8591E81F}"/>
              </a:ext>
            </a:extLst>
          </p:cNvPr>
          <p:cNvSpPr>
            <a:spLocks noGrp="1"/>
          </p:cNvSpPr>
          <p:nvPr>
            <p:ph type="dt" sz="half" idx="10"/>
          </p:nvPr>
        </p:nvSpPr>
        <p:spPr>
          <a:xfrm>
            <a:off x="838200" y="6356350"/>
            <a:ext cx="2743200" cy="365125"/>
          </a:xfrm>
          <a:prstGeom prst="rect">
            <a:avLst/>
          </a:prstGeom>
        </p:spPr>
        <p:txBody>
          <a:bodyPr/>
          <a:lstStyle/>
          <a:p>
            <a:fld id="{5A1AA48D-6024-467A-8362-22A8F81F1BD4}" type="datetimeFigureOut">
              <a:rPr lang="en-US" smtClean="0"/>
              <a:t>5/26/2025</a:t>
            </a:fld>
            <a:endParaRPr lang="en-US"/>
          </a:p>
        </p:txBody>
      </p:sp>
      <p:sp>
        <p:nvSpPr>
          <p:cNvPr id="8" name="Footer Placeholder 7">
            <a:extLst>
              <a:ext uri="{FF2B5EF4-FFF2-40B4-BE49-F238E27FC236}">
                <a16:creationId xmlns:a16="http://schemas.microsoft.com/office/drawing/2014/main" id="{D9C22588-4D24-46DA-821D-5058A388B555}"/>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9" name="Slide Number Placeholder 8">
            <a:extLst>
              <a:ext uri="{FF2B5EF4-FFF2-40B4-BE49-F238E27FC236}">
                <a16:creationId xmlns:a16="http://schemas.microsoft.com/office/drawing/2014/main" id="{EF8529BA-2320-4D5C-8B5B-23CAB1464C7C}"/>
              </a:ext>
            </a:extLst>
          </p:cNvPr>
          <p:cNvSpPr>
            <a:spLocks noGrp="1"/>
          </p:cNvSpPr>
          <p:nvPr>
            <p:ph type="sldNum" sz="quarter" idx="12"/>
          </p:nvPr>
        </p:nvSpPr>
        <p:spPr>
          <a:xfrm>
            <a:off x="8610600" y="6356350"/>
            <a:ext cx="2743200" cy="365125"/>
          </a:xfrm>
          <a:prstGeom prst="rect">
            <a:avLst/>
          </a:prstGeom>
        </p:spPr>
        <p:txBody>
          <a:bodyPr/>
          <a:lstStyle/>
          <a:p>
            <a:fld id="{2AD245FC-4CE3-43BA-BF80-3E8939500D53}" type="slidenum">
              <a:rPr lang="en-US" smtClean="0"/>
              <a:t>‹#›</a:t>
            </a:fld>
            <a:endParaRPr lang="en-US"/>
          </a:p>
        </p:txBody>
      </p:sp>
    </p:spTree>
    <p:extLst>
      <p:ext uri="{BB962C8B-B14F-4D97-AF65-F5344CB8AC3E}">
        <p14:creationId xmlns:p14="http://schemas.microsoft.com/office/powerpoint/2010/main" val="373790639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p>
        </p:txBody>
      </p:sp>
      <p:sp>
        <p:nvSpPr>
          <p:cNvPr id="4" name="日期占位符 3"/>
          <p:cNvSpPr>
            <a:spLocks noGrp="1"/>
          </p:cNvSpPr>
          <p:nvPr>
            <p:ph type="dt" sz="half" idx="10"/>
          </p:nvPr>
        </p:nvSpPr>
        <p:spPr/>
        <p:txBody>
          <a:bodyPr/>
          <a:lstStyle/>
          <a:p>
            <a:fld id="{938D277C-D2BF-45CB-B9B1-631697971ECF}" type="datetimeFigureOut">
              <a:rPr lang="zh-CN" altLang="en-US" smtClean="0"/>
              <a:t>2025/5/26</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9E57B159-C784-467D-858D-66D384AF0CC0}" type="slidenum">
              <a:rPr lang="zh-CN" altLang="en-US" smtClean="0"/>
              <a:t>‹#›</a:t>
            </a:fld>
            <a:endParaRPr lang="zh-CN" altLang="en-US"/>
          </a:p>
        </p:txBody>
      </p:sp>
    </p:spTree>
    <p:extLst>
      <p:ext uri="{BB962C8B-B14F-4D97-AF65-F5344CB8AC3E}">
        <p14:creationId xmlns:p14="http://schemas.microsoft.com/office/powerpoint/2010/main" val="4171273898"/>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429BF4-8F1B-4D09-86C4-EB7EB4E24791}"/>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Date Placeholder 2">
            <a:extLst>
              <a:ext uri="{FF2B5EF4-FFF2-40B4-BE49-F238E27FC236}">
                <a16:creationId xmlns:a16="http://schemas.microsoft.com/office/drawing/2014/main" id="{28DF11B1-B855-4D3F-A48F-87D86C037A50}"/>
              </a:ext>
            </a:extLst>
          </p:cNvPr>
          <p:cNvSpPr>
            <a:spLocks noGrp="1"/>
          </p:cNvSpPr>
          <p:nvPr>
            <p:ph type="dt" sz="half" idx="10"/>
          </p:nvPr>
        </p:nvSpPr>
        <p:spPr>
          <a:xfrm>
            <a:off x="838200" y="6356350"/>
            <a:ext cx="2743200" cy="365125"/>
          </a:xfrm>
          <a:prstGeom prst="rect">
            <a:avLst/>
          </a:prstGeom>
        </p:spPr>
        <p:txBody>
          <a:bodyPr/>
          <a:lstStyle/>
          <a:p>
            <a:fld id="{5A1AA48D-6024-467A-8362-22A8F81F1BD4}" type="datetimeFigureOut">
              <a:rPr lang="en-US" smtClean="0"/>
              <a:t>5/26/2025</a:t>
            </a:fld>
            <a:endParaRPr lang="en-US"/>
          </a:p>
        </p:txBody>
      </p:sp>
      <p:sp>
        <p:nvSpPr>
          <p:cNvPr id="4" name="Footer Placeholder 3">
            <a:extLst>
              <a:ext uri="{FF2B5EF4-FFF2-40B4-BE49-F238E27FC236}">
                <a16:creationId xmlns:a16="http://schemas.microsoft.com/office/drawing/2014/main" id="{F4BBEDC0-57F8-44FC-B617-9871C051A420}"/>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5" name="Slide Number Placeholder 4">
            <a:extLst>
              <a:ext uri="{FF2B5EF4-FFF2-40B4-BE49-F238E27FC236}">
                <a16:creationId xmlns:a16="http://schemas.microsoft.com/office/drawing/2014/main" id="{73A0F918-E626-49CA-8FA7-FEDDA9BAD407}"/>
              </a:ext>
            </a:extLst>
          </p:cNvPr>
          <p:cNvSpPr>
            <a:spLocks noGrp="1"/>
          </p:cNvSpPr>
          <p:nvPr>
            <p:ph type="sldNum" sz="quarter" idx="12"/>
          </p:nvPr>
        </p:nvSpPr>
        <p:spPr>
          <a:xfrm>
            <a:off x="8610600" y="6356350"/>
            <a:ext cx="2743200" cy="365125"/>
          </a:xfrm>
          <a:prstGeom prst="rect">
            <a:avLst/>
          </a:prstGeom>
        </p:spPr>
        <p:txBody>
          <a:bodyPr/>
          <a:lstStyle/>
          <a:p>
            <a:fld id="{2AD245FC-4CE3-43BA-BF80-3E8939500D53}" type="slidenum">
              <a:rPr lang="en-US" smtClean="0"/>
              <a:t>‹#›</a:t>
            </a:fld>
            <a:endParaRPr lang="en-US"/>
          </a:p>
        </p:txBody>
      </p:sp>
    </p:spTree>
    <p:extLst>
      <p:ext uri="{BB962C8B-B14F-4D97-AF65-F5344CB8AC3E}">
        <p14:creationId xmlns:p14="http://schemas.microsoft.com/office/powerpoint/2010/main" val="4105364596"/>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664588073"/>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3C7BFA-9EFB-4FB0-AE45-16092CCA1CF7}"/>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39CF0CD1-7341-4BA8-9554-B80DF5D7FF49}"/>
              </a:ext>
            </a:extLst>
          </p:cNvPr>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C97CC1F4-87D7-4311-A47C-008969AC6F1B}"/>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EC49E11-D742-4102-9D60-ED5D8F5A47C0}"/>
              </a:ext>
            </a:extLst>
          </p:cNvPr>
          <p:cNvSpPr>
            <a:spLocks noGrp="1"/>
          </p:cNvSpPr>
          <p:nvPr>
            <p:ph type="dt" sz="half" idx="10"/>
          </p:nvPr>
        </p:nvSpPr>
        <p:spPr>
          <a:xfrm>
            <a:off x="838200" y="6356350"/>
            <a:ext cx="2743200" cy="365125"/>
          </a:xfrm>
          <a:prstGeom prst="rect">
            <a:avLst/>
          </a:prstGeom>
        </p:spPr>
        <p:txBody>
          <a:bodyPr/>
          <a:lstStyle/>
          <a:p>
            <a:fld id="{5A1AA48D-6024-467A-8362-22A8F81F1BD4}" type="datetimeFigureOut">
              <a:rPr lang="en-US" smtClean="0"/>
              <a:t>5/26/2025</a:t>
            </a:fld>
            <a:endParaRPr lang="en-US"/>
          </a:p>
        </p:txBody>
      </p:sp>
      <p:sp>
        <p:nvSpPr>
          <p:cNvPr id="6" name="Footer Placeholder 5">
            <a:extLst>
              <a:ext uri="{FF2B5EF4-FFF2-40B4-BE49-F238E27FC236}">
                <a16:creationId xmlns:a16="http://schemas.microsoft.com/office/drawing/2014/main" id="{8667AEE7-5640-46B7-ACA3-5CDEC8CFD785}"/>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C14E973C-1FF1-4F3C-9A77-C3772C21A560}"/>
              </a:ext>
            </a:extLst>
          </p:cNvPr>
          <p:cNvSpPr>
            <a:spLocks noGrp="1"/>
          </p:cNvSpPr>
          <p:nvPr>
            <p:ph type="sldNum" sz="quarter" idx="12"/>
          </p:nvPr>
        </p:nvSpPr>
        <p:spPr>
          <a:xfrm>
            <a:off x="8610600" y="6356350"/>
            <a:ext cx="2743200" cy="365125"/>
          </a:xfrm>
          <a:prstGeom prst="rect">
            <a:avLst/>
          </a:prstGeom>
        </p:spPr>
        <p:txBody>
          <a:bodyPr/>
          <a:lstStyle/>
          <a:p>
            <a:fld id="{2AD245FC-4CE3-43BA-BF80-3E8939500D53}" type="slidenum">
              <a:rPr lang="en-US" smtClean="0"/>
              <a:t>‹#›</a:t>
            </a:fld>
            <a:endParaRPr lang="en-US"/>
          </a:p>
        </p:txBody>
      </p:sp>
    </p:spTree>
    <p:extLst>
      <p:ext uri="{BB962C8B-B14F-4D97-AF65-F5344CB8AC3E}">
        <p14:creationId xmlns:p14="http://schemas.microsoft.com/office/powerpoint/2010/main" val="3377444346"/>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82AE46-1C2C-49E5-8FD4-10AA13C189F8}"/>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723194EF-0FA8-4C24-83D4-01FAA923C50D}"/>
              </a:ext>
            </a:extLst>
          </p:cNvPr>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BE96E165-4F01-4818-A030-B68460D3A944}"/>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2AB3384-32B5-43D9-B95F-A6B86474EAF7}"/>
              </a:ext>
            </a:extLst>
          </p:cNvPr>
          <p:cNvSpPr>
            <a:spLocks noGrp="1"/>
          </p:cNvSpPr>
          <p:nvPr>
            <p:ph type="dt" sz="half" idx="10"/>
          </p:nvPr>
        </p:nvSpPr>
        <p:spPr>
          <a:xfrm>
            <a:off x="838200" y="6356350"/>
            <a:ext cx="2743200" cy="365125"/>
          </a:xfrm>
          <a:prstGeom prst="rect">
            <a:avLst/>
          </a:prstGeom>
        </p:spPr>
        <p:txBody>
          <a:bodyPr/>
          <a:lstStyle/>
          <a:p>
            <a:fld id="{5A1AA48D-6024-467A-8362-22A8F81F1BD4}" type="datetimeFigureOut">
              <a:rPr lang="en-US" smtClean="0"/>
              <a:t>5/26/2025</a:t>
            </a:fld>
            <a:endParaRPr lang="en-US"/>
          </a:p>
        </p:txBody>
      </p:sp>
      <p:sp>
        <p:nvSpPr>
          <p:cNvPr id="6" name="Footer Placeholder 5">
            <a:extLst>
              <a:ext uri="{FF2B5EF4-FFF2-40B4-BE49-F238E27FC236}">
                <a16:creationId xmlns:a16="http://schemas.microsoft.com/office/drawing/2014/main" id="{CA01F2BB-E49B-464D-9033-7D6A6CD464A8}"/>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DAF9DC85-16C2-438D-B358-9C0CD40268C3}"/>
              </a:ext>
            </a:extLst>
          </p:cNvPr>
          <p:cNvSpPr>
            <a:spLocks noGrp="1"/>
          </p:cNvSpPr>
          <p:nvPr>
            <p:ph type="sldNum" sz="quarter" idx="12"/>
          </p:nvPr>
        </p:nvSpPr>
        <p:spPr>
          <a:xfrm>
            <a:off x="8610600" y="6356350"/>
            <a:ext cx="2743200" cy="365125"/>
          </a:xfrm>
          <a:prstGeom prst="rect">
            <a:avLst/>
          </a:prstGeom>
        </p:spPr>
        <p:txBody>
          <a:bodyPr/>
          <a:lstStyle/>
          <a:p>
            <a:fld id="{2AD245FC-4CE3-43BA-BF80-3E8939500D53}" type="slidenum">
              <a:rPr lang="en-US" smtClean="0"/>
              <a:t>‹#›</a:t>
            </a:fld>
            <a:endParaRPr lang="en-US"/>
          </a:p>
        </p:txBody>
      </p:sp>
    </p:spTree>
    <p:extLst>
      <p:ext uri="{BB962C8B-B14F-4D97-AF65-F5344CB8AC3E}">
        <p14:creationId xmlns:p14="http://schemas.microsoft.com/office/powerpoint/2010/main" val="171061689"/>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581119-79BA-482C-AAD7-6076AF39FDF3}"/>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E0A3DCD4-72ED-444A-9BB3-2BD13E298661}"/>
              </a:ext>
            </a:extLst>
          </p:cNvPr>
          <p:cNvSpPr>
            <a:spLocks noGrp="1"/>
          </p:cNvSpPr>
          <p:nvPr>
            <p:ph type="body" orient="vert" idx="1"/>
          </p:nvPr>
        </p:nvSpPr>
        <p:spPr>
          <a:xfrm>
            <a:off x="838200" y="1825625"/>
            <a:ext cx="10515600" cy="43513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878A794-2CFA-4A5B-B3F6-3B5B805659E0}"/>
              </a:ext>
            </a:extLst>
          </p:cNvPr>
          <p:cNvSpPr>
            <a:spLocks noGrp="1"/>
          </p:cNvSpPr>
          <p:nvPr>
            <p:ph type="dt" sz="half" idx="10"/>
          </p:nvPr>
        </p:nvSpPr>
        <p:spPr>
          <a:xfrm>
            <a:off x="838200" y="6356350"/>
            <a:ext cx="2743200" cy="365125"/>
          </a:xfrm>
          <a:prstGeom prst="rect">
            <a:avLst/>
          </a:prstGeom>
        </p:spPr>
        <p:txBody>
          <a:bodyPr/>
          <a:lstStyle/>
          <a:p>
            <a:fld id="{5A1AA48D-6024-467A-8362-22A8F81F1BD4}" type="datetimeFigureOut">
              <a:rPr lang="en-US" smtClean="0"/>
              <a:t>5/26/2025</a:t>
            </a:fld>
            <a:endParaRPr lang="en-US"/>
          </a:p>
        </p:txBody>
      </p:sp>
      <p:sp>
        <p:nvSpPr>
          <p:cNvPr id="5" name="Footer Placeholder 4">
            <a:extLst>
              <a:ext uri="{FF2B5EF4-FFF2-40B4-BE49-F238E27FC236}">
                <a16:creationId xmlns:a16="http://schemas.microsoft.com/office/drawing/2014/main" id="{63395317-05F7-436E-B408-49DE4A551EC1}"/>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8BE912BD-3812-4C11-A6D0-6B9449D143E9}"/>
              </a:ext>
            </a:extLst>
          </p:cNvPr>
          <p:cNvSpPr>
            <a:spLocks noGrp="1"/>
          </p:cNvSpPr>
          <p:nvPr>
            <p:ph type="sldNum" sz="quarter" idx="12"/>
          </p:nvPr>
        </p:nvSpPr>
        <p:spPr>
          <a:xfrm>
            <a:off x="8610600" y="6356350"/>
            <a:ext cx="2743200" cy="365125"/>
          </a:xfrm>
          <a:prstGeom prst="rect">
            <a:avLst/>
          </a:prstGeom>
        </p:spPr>
        <p:txBody>
          <a:bodyPr/>
          <a:lstStyle/>
          <a:p>
            <a:fld id="{2AD245FC-4CE3-43BA-BF80-3E8939500D53}" type="slidenum">
              <a:rPr lang="en-US" smtClean="0"/>
              <a:t>‹#›</a:t>
            </a:fld>
            <a:endParaRPr lang="en-US"/>
          </a:p>
        </p:txBody>
      </p:sp>
    </p:spTree>
    <p:extLst>
      <p:ext uri="{BB962C8B-B14F-4D97-AF65-F5344CB8AC3E}">
        <p14:creationId xmlns:p14="http://schemas.microsoft.com/office/powerpoint/2010/main" val="610792673"/>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D0CBA27F-CDBB-4712-B5B5-1D78D664778D}"/>
              </a:ext>
            </a:extLst>
          </p:cNvPr>
          <p:cNvSpPr>
            <a:spLocks noGrp="1"/>
          </p:cNvSpPr>
          <p:nvPr>
            <p:ph type="title" orient="vert"/>
          </p:nvPr>
        </p:nvSpPr>
        <p:spPr>
          <a:xfrm>
            <a:off x="8724900" y="365125"/>
            <a:ext cx="2628900" cy="5811838"/>
          </a:xfrm>
          <a:prstGeom prst="rect">
            <a:avLst/>
          </a:prstGeo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C57BE362-192C-402A-8C7D-CF5F06BF6B18}"/>
              </a:ext>
            </a:extLst>
          </p:cNvPr>
          <p:cNvSpPr>
            <a:spLocks noGrp="1"/>
          </p:cNvSpPr>
          <p:nvPr>
            <p:ph type="body" orient="vert" idx="1"/>
          </p:nvPr>
        </p:nvSpPr>
        <p:spPr>
          <a:xfrm>
            <a:off x="838200" y="365125"/>
            <a:ext cx="7734300" cy="58118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E9B149B-A2E0-4E33-8163-944BE0AADB9E}"/>
              </a:ext>
            </a:extLst>
          </p:cNvPr>
          <p:cNvSpPr>
            <a:spLocks noGrp="1"/>
          </p:cNvSpPr>
          <p:nvPr>
            <p:ph type="dt" sz="half" idx="10"/>
          </p:nvPr>
        </p:nvSpPr>
        <p:spPr>
          <a:xfrm>
            <a:off x="838200" y="6356350"/>
            <a:ext cx="2743200" cy="365125"/>
          </a:xfrm>
          <a:prstGeom prst="rect">
            <a:avLst/>
          </a:prstGeom>
        </p:spPr>
        <p:txBody>
          <a:bodyPr/>
          <a:lstStyle/>
          <a:p>
            <a:fld id="{5A1AA48D-6024-467A-8362-22A8F81F1BD4}" type="datetimeFigureOut">
              <a:rPr lang="en-US" smtClean="0"/>
              <a:t>5/26/2025</a:t>
            </a:fld>
            <a:endParaRPr lang="en-US"/>
          </a:p>
        </p:txBody>
      </p:sp>
      <p:sp>
        <p:nvSpPr>
          <p:cNvPr id="5" name="Footer Placeholder 4">
            <a:extLst>
              <a:ext uri="{FF2B5EF4-FFF2-40B4-BE49-F238E27FC236}">
                <a16:creationId xmlns:a16="http://schemas.microsoft.com/office/drawing/2014/main" id="{320DCE84-3E67-47F8-AA01-6E3079346ECA}"/>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346B5773-C309-4009-A28A-BC995FF3FE10}"/>
              </a:ext>
            </a:extLst>
          </p:cNvPr>
          <p:cNvSpPr>
            <a:spLocks noGrp="1"/>
          </p:cNvSpPr>
          <p:nvPr>
            <p:ph type="sldNum" sz="quarter" idx="12"/>
          </p:nvPr>
        </p:nvSpPr>
        <p:spPr>
          <a:xfrm>
            <a:off x="8610600" y="6356350"/>
            <a:ext cx="2743200" cy="365125"/>
          </a:xfrm>
          <a:prstGeom prst="rect">
            <a:avLst/>
          </a:prstGeom>
        </p:spPr>
        <p:txBody>
          <a:bodyPr/>
          <a:lstStyle/>
          <a:p>
            <a:fld id="{2AD245FC-4CE3-43BA-BF80-3E8939500D53}" type="slidenum">
              <a:rPr lang="en-US" smtClean="0"/>
              <a:t>‹#›</a:t>
            </a:fld>
            <a:endParaRPr lang="en-US"/>
          </a:p>
        </p:txBody>
      </p:sp>
    </p:spTree>
    <p:extLst>
      <p:ext uri="{BB962C8B-B14F-4D97-AF65-F5344CB8AC3E}">
        <p14:creationId xmlns:p14="http://schemas.microsoft.com/office/powerpoint/2010/main" val="2620786386"/>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D77BCC-F8C8-4BB0-95B9-0FD513686D55}"/>
              </a:ext>
            </a:extLst>
          </p:cNvPr>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65556CCC-7382-4EB8-AAB1-347B96D5410F}"/>
              </a:ext>
            </a:extLst>
          </p:cNvPr>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1A802D39-B05D-444E-B1BF-4075C43F7B94}"/>
              </a:ext>
            </a:extLst>
          </p:cNvPr>
          <p:cNvSpPr>
            <a:spLocks noGrp="1"/>
          </p:cNvSpPr>
          <p:nvPr>
            <p:ph type="dt" sz="half" idx="10"/>
          </p:nvPr>
        </p:nvSpPr>
        <p:spPr>
          <a:xfrm>
            <a:off x="838200" y="6356350"/>
            <a:ext cx="2743200" cy="365125"/>
          </a:xfrm>
          <a:prstGeom prst="rect">
            <a:avLst/>
          </a:prstGeom>
        </p:spPr>
        <p:txBody>
          <a:bodyPr/>
          <a:lstStyle/>
          <a:p>
            <a:fld id="{5A1AA48D-6024-467A-8362-22A8F81F1BD4}" type="datetimeFigureOut">
              <a:rPr lang="en-US" smtClean="0"/>
              <a:t>5/26/2025</a:t>
            </a:fld>
            <a:endParaRPr lang="en-US"/>
          </a:p>
        </p:txBody>
      </p:sp>
      <p:sp>
        <p:nvSpPr>
          <p:cNvPr id="5" name="Footer Placeholder 4">
            <a:extLst>
              <a:ext uri="{FF2B5EF4-FFF2-40B4-BE49-F238E27FC236}">
                <a16:creationId xmlns:a16="http://schemas.microsoft.com/office/drawing/2014/main" id="{07D99918-BC1C-42C2-8F46-48C513143DF8}"/>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6B116FC9-8A64-449E-9E75-C4A63C228132}"/>
              </a:ext>
            </a:extLst>
          </p:cNvPr>
          <p:cNvSpPr>
            <a:spLocks noGrp="1"/>
          </p:cNvSpPr>
          <p:nvPr>
            <p:ph type="sldNum" sz="quarter" idx="12"/>
          </p:nvPr>
        </p:nvSpPr>
        <p:spPr>
          <a:xfrm>
            <a:off x="8610600" y="6356350"/>
            <a:ext cx="2743200" cy="365125"/>
          </a:xfrm>
          <a:prstGeom prst="rect">
            <a:avLst/>
          </a:prstGeom>
        </p:spPr>
        <p:txBody>
          <a:bodyPr/>
          <a:lstStyle/>
          <a:p>
            <a:fld id="{2AD245FC-4CE3-43BA-BF80-3E8939500D53}" type="slidenum">
              <a:rPr lang="en-US" smtClean="0"/>
              <a:t>‹#›</a:t>
            </a:fld>
            <a:endParaRPr lang="en-US"/>
          </a:p>
        </p:txBody>
      </p:sp>
    </p:spTree>
    <p:extLst>
      <p:ext uri="{BB962C8B-B14F-4D97-AF65-F5344CB8AC3E}">
        <p14:creationId xmlns:p14="http://schemas.microsoft.com/office/powerpoint/2010/main" val="2218499133"/>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165963-B96E-4A46-9C08-6E0B2410AB45}"/>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id="{41C8C775-7F57-4FA7-AFA0-D2FFA878BED7}"/>
              </a:ext>
            </a:extLst>
          </p:cNvPr>
          <p:cNvSpPr>
            <a:spLocks noGrp="1"/>
          </p:cNvSpPr>
          <p:nvPr>
            <p:ph idx="1"/>
          </p:nvPr>
        </p:nvSpPr>
        <p:spPr>
          <a:xfrm>
            <a:off x="838200" y="1825625"/>
            <a:ext cx="10515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A45868A-5201-4E12-918F-DF60C426A8F4}"/>
              </a:ext>
            </a:extLst>
          </p:cNvPr>
          <p:cNvSpPr>
            <a:spLocks noGrp="1"/>
          </p:cNvSpPr>
          <p:nvPr>
            <p:ph type="dt" sz="half" idx="10"/>
          </p:nvPr>
        </p:nvSpPr>
        <p:spPr>
          <a:xfrm>
            <a:off x="838200" y="6356350"/>
            <a:ext cx="2743200" cy="365125"/>
          </a:xfrm>
          <a:prstGeom prst="rect">
            <a:avLst/>
          </a:prstGeom>
        </p:spPr>
        <p:txBody>
          <a:bodyPr/>
          <a:lstStyle/>
          <a:p>
            <a:fld id="{5A1AA48D-6024-467A-8362-22A8F81F1BD4}" type="datetimeFigureOut">
              <a:rPr lang="en-US" smtClean="0"/>
              <a:t>5/26/2025</a:t>
            </a:fld>
            <a:endParaRPr lang="en-US"/>
          </a:p>
        </p:txBody>
      </p:sp>
      <p:sp>
        <p:nvSpPr>
          <p:cNvPr id="5" name="Footer Placeholder 4">
            <a:extLst>
              <a:ext uri="{FF2B5EF4-FFF2-40B4-BE49-F238E27FC236}">
                <a16:creationId xmlns:a16="http://schemas.microsoft.com/office/drawing/2014/main" id="{106547C0-F3EF-458C-81D2-0D07A67795E6}"/>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C52993F4-CC99-43A1-8C76-3962D293461F}"/>
              </a:ext>
            </a:extLst>
          </p:cNvPr>
          <p:cNvSpPr>
            <a:spLocks noGrp="1"/>
          </p:cNvSpPr>
          <p:nvPr>
            <p:ph type="sldNum" sz="quarter" idx="12"/>
          </p:nvPr>
        </p:nvSpPr>
        <p:spPr>
          <a:xfrm>
            <a:off x="8610600" y="6356350"/>
            <a:ext cx="2743200" cy="365125"/>
          </a:xfrm>
          <a:prstGeom prst="rect">
            <a:avLst/>
          </a:prstGeom>
        </p:spPr>
        <p:txBody>
          <a:bodyPr/>
          <a:lstStyle/>
          <a:p>
            <a:fld id="{2AD245FC-4CE3-43BA-BF80-3E8939500D53}" type="slidenum">
              <a:rPr lang="en-US" smtClean="0"/>
              <a:t>‹#›</a:t>
            </a:fld>
            <a:endParaRPr lang="en-US"/>
          </a:p>
        </p:txBody>
      </p:sp>
    </p:spTree>
    <p:extLst>
      <p:ext uri="{BB962C8B-B14F-4D97-AF65-F5344CB8AC3E}">
        <p14:creationId xmlns:p14="http://schemas.microsoft.com/office/powerpoint/2010/main" val="1991512525"/>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60303C-C279-4571-B27B-ECD67C192EFE}"/>
              </a:ext>
            </a:extLst>
          </p:cNvPr>
          <p:cNvSpPr>
            <a:spLocks noGrp="1"/>
          </p:cNvSpPr>
          <p:nvPr>
            <p:ph type="title"/>
          </p:nvPr>
        </p:nvSpPr>
        <p:spPr>
          <a:xfrm>
            <a:off x="831850" y="1709738"/>
            <a:ext cx="10515600" cy="2852737"/>
          </a:xfrm>
          <a:prstGeom prst="rect">
            <a:avLst/>
          </a:prstGeo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F0F34979-88ED-499C-9D83-E62452D3156F}"/>
              </a:ext>
            </a:extLst>
          </p:cNvPr>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0D99B5A8-655D-42E1-BED9-EE9ADA76F056}"/>
              </a:ext>
            </a:extLst>
          </p:cNvPr>
          <p:cNvSpPr>
            <a:spLocks noGrp="1"/>
          </p:cNvSpPr>
          <p:nvPr>
            <p:ph type="dt" sz="half" idx="10"/>
          </p:nvPr>
        </p:nvSpPr>
        <p:spPr>
          <a:xfrm>
            <a:off x="838200" y="6356350"/>
            <a:ext cx="2743200" cy="365125"/>
          </a:xfrm>
          <a:prstGeom prst="rect">
            <a:avLst/>
          </a:prstGeom>
        </p:spPr>
        <p:txBody>
          <a:bodyPr/>
          <a:lstStyle/>
          <a:p>
            <a:fld id="{5A1AA48D-6024-467A-8362-22A8F81F1BD4}" type="datetimeFigureOut">
              <a:rPr lang="en-US" smtClean="0"/>
              <a:t>5/26/2025</a:t>
            </a:fld>
            <a:endParaRPr lang="en-US"/>
          </a:p>
        </p:txBody>
      </p:sp>
      <p:sp>
        <p:nvSpPr>
          <p:cNvPr id="5" name="Footer Placeholder 4">
            <a:extLst>
              <a:ext uri="{FF2B5EF4-FFF2-40B4-BE49-F238E27FC236}">
                <a16:creationId xmlns:a16="http://schemas.microsoft.com/office/drawing/2014/main" id="{AFFED7F7-FC35-4F87-BD71-30E7F9D08D28}"/>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936B4985-3B9D-4FBF-98A3-70DC653E826E}"/>
              </a:ext>
            </a:extLst>
          </p:cNvPr>
          <p:cNvSpPr>
            <a:spLocks noGrp="1"/>
          </p:cNvSpPr>
          <p:nvPr>
            <p:ph type="sldNum" sz="quarter" idx="12"/>
          </p:nvPr>
        </p:nvSpPr>
        <p:spPr>
          <a:xfrm>
            <a:off x="8610600" y="6356350"/>
            <a:ext cx="2743200" cy="365125"/>
          </a:xfrm>
          <a:prstGeom prst="rect">
            <a:avLst/>
          </a:prstGeom>
        </p:spPr>
        <p:txBody>
          <a:bodyPr/>
          <a:lstStyle/>
          <a:p>
            <a:fld id="{2AD245FC-4CE3-43BA-BF80-3E8939500D53}" type="slidenum">
              <a:rPr lang="en-US" smtClean="0"/>
              <a:t>‹#›</a:t>
            </a:fld>
            <a:endParaRPr lang="en-US"/>
          </a:p>
        </p:txBody>
      </p:sp>
    </p:spTree>
    <p:extLst>
      <p:ext uri="{BB962C8B-B14F-4D97-AF65-F5344CB8AC3E}">
        <p14:creationId xmlns:p14="http://schemas.microsoft.com/office/powerpoint/2010/main" val="1815977685"/>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3906D7-4A20-4B70-9B22-54636D6B71A7}"/>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id="{63D5E19E-5DBC-4BDF-935E-2ABBC7F2ADB6}"/>
              </a:ext>
            </a:extLst>
          </p:cNvPr>
          <p:cNvSpPr>
            <a:spLocks noGrp="1"/>
          </p:cNvSpPr>
          <p:nvPr>
            <p:ph sz="half" idx="1"/>
          </p:nvPr>
        </p:nvSpPr>
        <p:spPr>
          <a:xfrm>
            <a:off x="838200" y="1825625"/>
            <a:ext cx="5181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62D6CC37-1672-4A29-BFDE-8E2CABE661C4}"/>
              </a:ext>
            </a:extLst>
          </p:cNvPr>
          <p:cNvSpPr>
            <a:spLocks noGrp="1"/>
          </p:cNvSpPr>
          <p:nvPr>
            <p:ph sz="half" idx="2"/>
          </p:nvPr>
        </p:nvSpPr>
        <p:spPr>
          <a:xfrm>
            <a:off x="6172200" y="1825625"/>
            <a:ext cx="5181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A8CDCDF0-E644-4A70-8766-19DA9FBF538E}"/>
              </a:ext>
            </a:extLst>
          </p:cNvPr>
          <p:cNvSpPr>
            <a:spLocks noGrp="1"/>
          </p:cNvSpPr>
          <p:nvPr>
            <p:ph type="dt" sz="half" idx="10"/>
          </p:nvPr>
        </p:nvSpPr>
        <p:spPr>
          <a:xfrm>
            <a:off x="838200" y="6356350"/>
            <a:ext cx="2743200" cy="365125"/>
          </a:xfrm>
          <a:prstGeom prst="rect">
            <a:avLst/>
          </a:prstGeom>
        </p:spPr>
        <p:txBody>
          <a:bodyPr/>
          <a:lstStyle/>
          <a:p>
            <a:fld id="{5A1AA48D-6024-467A-8362-22A8F81F1BD4}" type="datetimeFigureOut">
              <a:rPr lang="en-US" smtClean="0"/>
              <a:t>5/26/2025</a:t>
            </a:fld>
            <a:endParaRPr lang="en-US"/>
          </a:p>
        </p:txBody>
      </p:sp>
      <p:sp>
        <p:nvSpPr>
          <p:cNvPr id="6" name="Footer Placeholder 5">
            <a:extLst>
              <a:ext uri="{FF2B5EF4-FFF2-40B4-BE49-F238E27FC236}">
                <a16:creationId xmlns:a16="http://schemas.microsoft.com/office/drawing/2014/main" id="{47499304-9052-4393-A295-132D6A843936}"/>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759972F1-40A1-489A-9A29-CC8AEE1805D7}"/>
              </a:ext>
            </a:extLst>
          </p:cNvPr>
          <p:cNvSpPr>
            <a:spLocks noGrp="1"/>
          </p:cNvSpPr>
          <p:nvPr>
            <p:ph type="sldNum" sz="quarter" idx="12"/>
          </p:nvPr>
        </p:nvSpPr>
        <p:spPr>
          <a:xfrm>
            <a:off x="8610600" y="6356350"/>
            <a:ext cx="2743200" cy="365125"/>
          </a:xfrm>
          <a:prstGeom prst="rect">
            <a:avLst/>
          </a:prstGeom>
        </p:spPr>
        <p:txBody>
          <a:bodyPr/>
          <a:lstStyle/>
          <a:p>
            <a:fld id="{2AD245FC-4CE3-43BA-BF80-3E8939500D53}" type="slidenum">
              <a:rPr lang="en-US" smtClean="0"/>
              <a:t>‹#›</a:t>
            </a:fld>
            <a:endParaRPr lang="en-US"/>
          </a:p>
        </p:txBody>
      </p:sp>
    </p:spTree>
    <p:extLst>
      <p:ext uri="{BB962C8B-B14F-4D97-AF65-F5344CB8AC3E}">
        <p14:creationId xmlns:p14="http://schemas.microsoft.com/office/powerpoint/2010/main" val="185834787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838200" y="1825625"/>
            <a:ext cx="5181600" cy="435133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172200" y="1825625"/>
            <a:ext cx="5181600" cy="435133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p:txBody>
          <a:bodyPr/>
          <a:lstStyle/>
          <a:p>
            <a:fld id="{938D277C-D2BF-45CB-B9B1-631697971ECF}" type="datetimeFigureOut">
              <a:rPr lang="zh-CN" altLang="en-US" smtClean="0"/>
              <a:t>2025/5/26</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9E57B159-C784-467D-858D-66D384AF0CC0}" type="slidenum">
              <a:rPr lang="zh-CN" altLang="en-US" smtClean="0"/>
              <a:t>‹#›</a:t>
            </a:fld>
            <a:endParaRPr lang="zh-CN" altLang="en-US"/>
          </a:p>
        </p:txBody>
      </p:sp>
    </p:spTree>
    <p:extLst>
      <p:ext uri="{BB962C8B-B14F-4D97-AF65-F5344CB8AC3E}">
        <p14:creationId xmlns:p14="http://schemas.microsoft.com/office/powerpoint/2010/main" val="1868645940"/>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sldLayout>
</file>

<file path=ppt/slideLayouts/slideLayout4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39EF49-C8E9-4C19-ADE3-1450C0549EBB}"/>
              </a:ext>
            </a:extLst>
          </p:cNvPr>
          <p:cNvSpPr>
            <a:spLocks noGrp="1"/>
          </p:cNvSpPr>
          <p:nvPr>
            <p:ph type="title"/>
          </p:nvPr>
        </p:nvSpPr>
        <p:spPr>
          <a:xfrm>
            <a:off x="839788" y="365125"/>
            <a:ext cx="10515600" cy="1325563"/>
          </a:xfrm>
          <a:prstGeom prst="rect">
            <a:avLst/>
          </a:prstGeom>
        </p:spPr>
        <p:txBody>
          <a:bodyPr/>
          <a:lstStyle/>
          <a:p>
            <a:r>
              <a:rPr lang="en-US"/>
              <a:t>Click to edit Master title style</a:t>
            </a:r>
          </a:p>
        </p:txBody>
      </p:sp>
      <p:sp>
        <p:nvSpPr>
          <p:cNvPr id="3" name="Text Placeholder 2">
            <a:extLst>
              <a:ext uri="{FF2B5EF4-FFF2-40B4-BE49-F238E27FC236}">
                <a16:creationId xmlns:a16="http://schemas.microsoft.com/office/drawing/2014/main" id="{3EF34B9E-07E5-4502-B179-E492926653B9}"/>
              </a:ext>
            </a:extLst>
          </p:cNvPr>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46F72B59-D393-4C0D-823F-97025AF7885E}"/>
              </a:ext>
            </a:extLst>
          </p:cNvPr>
          <p:cNvSpPr>
            <a:spLocks noGrp="1"/>
          </p:cNvSpPr>
          <p:nvPr>
            <p:ph sz="half" idx="2"/>
          </p:nvPr>
        </p:nvSpPr>
        <p:spPr>
          <a:xfrm>
            <a:off x="839788" y="2505075"/>
            <a:ext cx="5157787"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E079ACCA-8B66-4A84-BEFA-97900C54F041}"/>
              </a:ext>
            </a:extLst>
          </p:cNvPr>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A1707264-84C8-42CE-85C1-8E50791EE071}"/>
              </a:ext>
            </a:extLst>
          </p:cNvPr>
          <p:cNvSpPr>
            <a:spLocks noGrp="1"/>
          </p:cNvSpPr>
          <p:nvPr>
            <p:ph sz="quarter" idx="4"/>
          </p:nvPr>
        </p:nvSpPr>
        <p:spPr>
          <a:xfrm>
            <a:off x="6172200" y="2505075"/>
            <a:ext cx="5183188"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8B923EC3-412B-49C5-B6F2-D7EE8591E81F}"/>
              </a:ext>
            </a:extLst>
          </p:cNvPr>
          <p:cNvSpPr>
            <a:spLocks noGrp="1"/>
          </p:cNvSpPr>
          <p:nvPr>
            <p:ph type="dt" sz="half" idx="10"/>
          </p:nvPr>
        </p:nvSpPr>
        <p:spPr>
          <a:xfrm>
            <a:off x="838200" y="6356350"/>
            <a:ext cx="2743200" cy="365125"/>
          </a:xfrm>
          <a:prstGeom prst="rect">
            <a:avLst/>
          </a:prstGeom>
        </p:spPr>
        <p:txBody>
          <a:bodyPr/>
          <a:lstStyle/>
          <a:p>
            <a:fld id="{5A1AA48D-6024-467A-8362-22A8F81F1BD4}" type="datetimeFigureOut">
              <a:rPr lang="en-US" smtClean="0"/>
              <a:t>5/26/2025</a:t>
            </a:fld>
            <a:endParaRPr lang="en-US"/>
          </a:p>
        </p:txBody>
      </p:sp>
      <p:sp>
        <p:nvSpPr>
          <p:cNvPr id="8" name="Footer Placeholder 7">
            <a:extLst>
              <a:ext uri="{FF2B5EF4-FFF2-40B4-BE49-F238E27FC236}">
                <a16:creationId xmlns:a16="http://schemas.microsoft.com/office/drawing/2014/main" id="{D9C22588-4D24-46DA-821D-5058A388B555}"/>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9" name="Slide Number Placeholder 8">
            <a:extLst>
              <a:ext uri="{FF2B5EF4-FFF2-40B4-BE49-F238E27FC236}">
                <a16:creationId xmlns:a16="http://schemas.microsoft.com/office/drawing/2014/main" id="{EF8529BA-2320-4D5C-8B5B-23CAB1464C7C}"/>
              </a:ext>
            </a:extLst>
          </p:cNvPr>
          <p:cNvSpPr>
            <a:spLocks noGrp="1"/>
          </p:cNvSpPr>
          <p:nvPr>
            <p:ph type="sldNum" sz="quarter" idx="12"/>
          </p:nvPr>
        </p:nvSpPr>
        <p:spPr>
          <a:xfrm>
            <a:off x="8610600" y="6356350"/>
            <a:ext cx="2743200" cy="365125"/>
          </a:xfrm>
          <a:prstGeom prst="rect">
            <a:avLst/>
          </a:prstGeom>
        </p:spPr>
        <p:txBody>
          <a:bodyPr/>
          <a:lstStyle/>
          <a:p>
            <a:fld id="{2AD245FC-4CE3-43BA-BF80-3E8939500D53}" type="slidenum">
              <a:rPr lang="en-US" smtClean="0"/>
              <a:t>‹#›</a:t>
            </a:fld>
            <a:endParaRPr lang="en-US"/>
          </a:p>
        </p:txBody>
      </p:sp>
    </p:spTree>
    <p:extLst>
      <p:ext uri="{BB962C8B-B14F-4D97-AF65-F5344CB8AC3E}">
        <p14:creationId xmlns:p14="http://schemas.microsoft.com/office/powerpoint/2010/main" val="1599576283"/>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429BF4-8F1B-4D09-86C4-EB7EB4E24791}"/>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Date Placeholder 2">
            <a:extLst>
              <a:ext uri="{FF2B5EF4-FFF2-40B4-BE49-F238E27FC236}">
                <a16:creationId xmlns:a16="http://schemas.microsoft.com/office/drawing/2014/main" id="{28DF11B1-B855-4D3F-A48F-87D86C037A50}"/>
              </a:ext>
            </a:extLst>
          </p:cNvPr>
          <p:cNvSpPr>
            <a:spLocks noGrp="1"/>
          </p:cNvSpPr>
          <p:nvPr>
            <p:ph type="dt" sz="half" idx="10"/>
          </p:nvPr>
        </p:nvSpPr>
        <p:spPr>
          <a:xfrm>
            <a:off x="838200" y="6356350"/>
            <a:ext cx="2743200" cy="365125"/>
          </a:xfrm>
          <a:prstGeom prst="rect">
            <a:avLst/>
          </a:prstGeom>
        </p:spPr>
        <p:txBody>
          <a:bodyPr/>
          <a:lstStyle/>
          <a:p>
            <a:fld id="{5A1AA48D-6024-467A-8362-22A8F81F1BD4}" type="datetimeFigureOut">
              <a:rPr lang="en-US" smtClean="0"/>
              <a:t>5/26/2025</a:t>
            </a:fld>
            <a:endParaRPr lang="en-US"/>
          </a:p>
        </p:txBody>
      </p:sp>
      <p:sp>
        <p:nvSpPr>
          <p:cNvPr id="4" name="Footer Placeholder 3">
            <a:extLst>
              <a:ext uri="{FF2B5EF4-FFF2-40B4-BE49-F238E27FC236}">
                <a16:creationId xmlns:a16="http://schemas.microsoft.com/office/drawing/2014/main" id="{F4BBEDC0-57F8-44FC-B617-9871C051A420}"/>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5" name="Slide Number Placeholder 4">
            <a:extLst>
              <a:ext uri="{FF2B5EF4-FFF2-40B4-BE49-F238E27FC236}">
                <a16:creationId xmlns:a16="http://schemas.microsoft.com/office/drawing/2014/main" id="{73A0F918-E626-49CA-8FA7-FEDDA9BAD407}"/>
              </a:ext>
            </a:extLst>
          </p:cNvPr>
          <p:cNvSpPr>
            <a:spLocks noGrp="1"/>
          </p:cNvSpPr>
          <p:nvPr>
            <p:ph type="sldNum" sz="quarter" idx="12"/>
          </p:nvPr>
        </p:nvSpPr>
        <p:spPr>
          <a:xfrm>
            <a:off x="8610600" y="6356350"/>
            <a:ext cx="2743200" cy="365125"/>
          </a:xfrm>
          <a:prstGeom prst="rect">
            <a:avLst/>
          </a:prstGeom>
        </p:spPr>
        <p:txBody>
          <a:bodyPr/>
          <a:lstStyle/>
          <a:p>
            <a:fld id="{2AD245FC-4CE3-43BA-BF80-3E8939500D53}" type="slidenum">
              <a:rPr lang="en-US" smtClean="0"/>
              <a:t>‹#›</a:t>
            </a:fld>
            <a:endParaRPr lang="en-US"/>
          </a:p>
        </p:txBody>
      </p:sp>
    </p:spTree>
    <p:extLst>
      <p:ext uri="{BB962C8B-B14F-4D97-AF65-F5344CB8AC3E}">
        <p14:creationId xmlns:p14="http://schemas.microsoft.com/office/powerpoint/2010/main" val="117359426"/>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817115219"/>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3C7BFA-9EFB-4FB0-AE45-16092CCA1CF7}"/>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39CF0CD1-7341-4BA8-9554-B80DF5D7FF49}"/>
              </a:ext>
            </a:extLst>
          </p:cNvPr>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C97CC1F4-87D7-4311-A47C-008969AC6F1B}"/>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EC49E11-D742-4102-9D60-ED5D8F5A47C0}"/>
              </a:ext>
            </a:extLst>
          </p:cNvPr>
          <p:cNvSpPr>
            <a:spLocks noGrp="1"/>
          </p:cNvSpPr>
          <p:nvPr>
            <p:ph type="dt" sz="half" idx="10"/>
          </p:nvPr>
        </p:nvSpPr>
        <p:spPr>
          <a:xfrm>
            <a:off x="838200" y="6356350"/>
            <a:ext cx="2743200" cy="365125"/>
          </a:xfrm>
          <a:prstGeom prst="rect">
            <a:avLst/>
          </a:prstGeom>
        </p:spPr>
        <p:txBody>
          <a:bodyPr/>
          <a:lstStyle/>
          <a:p>
            <a:fld id="{5A1AA48D-6024-467A-8362-22A8F81F1BD4}" type="datetimeFigureOut">
              <a:rPr lang="en-US" smtClean="0"/>
              <a:t>5/26/2025</a:t>
            </a:fld>
            <a:endParaRPr lang="en-US"/>
          </a:p>
        </p:txBody>
      </p:sp>
      <p:sp>
        <p:nvSpPr>
          <p:cNvPr id="6" name="Footer Placeholder 5">
            <a:extLst>
              <a:ext uri="{FF2B5EF4-FFF2-40B4-BE49-F238E27FC236}">
                <a16:creationId xmlns:a16="http://schemas.microsoft.com/office/drawing/2014/main" id="{8667AEE7-5640-46B7-ACA3-5CDEC8CFD785}"/>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C14E973C-1FF1-4F3C-9A77-C3772C21A560}"/>
              </a:ext>
            </a:extLst>
          </p:cNvPr>
          <p:cNvSpPr>
            <a:spLocks noGrp="1"/>
          </p:cNvSpPr>
          <p:nvPr>
            <p:ph type="sldNum" sz="quarter" idx="12"/>
          </p:nvPr>
        </p:nvSpPr>
        <p:spPr>
          <a:xfrm>
            <a:off x="8610600" y="6356350"/>
            <a:ext cx="2743200" cy="365125"/>
          </a:xfrm>
          <a:prstGeom prst="rect">
            <a:avLst/>
          </a:prstGeom>
        </p:spPr>
        <p:txBody>
          <a:bodyPr/>
          <a:lstStyle/>
          <a:p>
            <a:fld id="{2AD245FC-4CE3-43BA-BF80-3E8939500D53}" type="slidenum">
              <a:rPr lang="en-US" smtClean="0"/>
              <a:t>‹#›</a:t>
            </a:fld>
            <a:endParaRPr lang="en-US"/>
          </a:p>
        </p:txBody>
      </p:sp>
    </p:spTree>
    <p:extLst>
      <p:ext uri="{BB962C8B-B14F-4D97-AF65-F5344CB8AC3E}">
        <p14:creationId xmlns:p14="http://schemas.microsoft.com/office/powerpoint/2010/main" val="918414584"/>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82AE46-1C2C-49E5-8FD4-10AA13C189F8}"/>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723194EF-0FA8-4C24-83D4-01FAA923C50D}"/>
              </a:ext>
            </a:extLst>
          </p:cNvPr>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BE96E165-4F01-4818-A030-B68460D3A944}"/>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2AB3384-32B5-43D9-B95F-A6B86474EAF7}"/>
              </a:ext>
            </a:extLst>
          </p:cNvPr>
          <p:cNvSpPr>
            <a:spLocks noGrp="1"/>
          </p:cNvSpPr>
          <p:nvPr>
            <p:ph type="dt" sz="half" idx="10"/>
          </p:nvPr>
        </p:nvSpPr>
        <p:spPr>
          <a:xfrm>
            <a:off x="838200" y="6356350"/>
            <a:ext cx="2743200" cy="365125"/>
          </a:xfrm>
          <a:prstGeom prst="rect">
            <a:avLst/>
          </a:prstGeom>
        </p:spPr>
        <p:txBody>
          <a:bodyPr/>
          <a:lstStyle/>
          <a:p>
            <a:fld id="{5A1AA48D-6024-467A-8362-22A8F81F1BD4}" type="datetimeFigureOut">
              <a:rPr lang="en-US" smtClean="0"/>
              <a:t>5/26/2025</a:t>
            </a:fld>
            <a:endParaRPr lang="en-US"/>
          </a:p>
        </p:txBody>
      </p:sp>
      <p:sp>
        <p:nvSpPr>
          <p:cNvPr id="6" name="Footer Placeholder 5">
            <a:extLst>
              <a:ext uri="{FF2B5EF4-FFF2-40B4-BE49-F238E27FC236}">
                <a16:creationId xmlns:a16="http://schemas.microsoft.com/office/drawing/2014/main" id="{CA01F2BB-E49B-464D-9033-7D6A6CD464A8}"/>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DAF9DC85-16C2-438D-B358-9C0CD40268C3}"/>
              </a:ext>
            </a:extLst>
          </p:cNvPr>
          <p:cNvSpPr>
            <a:spLocks noGrp="1"/>
          </p:cNvSpPr>
          <p:nvPr>
            <p:ph type="sldNum" sz="quarter" idx="12"/>
          </p:nvPr>
        </p:nvSpPr>
        <p:spPr>
          <a:xfrm>
            <a:off x="8610600" y="6356350"/>
            <a:ext cx="2743200" cy="365125"/>
          </a:xfrm>
          <a:prstGeom prst="rect">
            <a:avLst/>
          </a:prstGeom>
        </p:spPr>
        <p:txBody>
          <a:bodyPr/>
          <a:lstStyle/>
          <a:p>
            <a:fld id="{2AD245FC-4CE3-43BA-BF80-3E8939500D53}" type="slidenum">
              <a:rPr lang="en-US" smtClean="0"/>
              <a:t>‹#›</a:t>
            </a:fld>
            <a:endParaRPr lang="en-US"/>
          </a:p>
        </p:txBody>
      </p:sp>
    </p:spTree>
    <p:extLst>
      <p:ext uri="{BB962C8B-B14F-4D97-AF65-F5344CB8AC3E}">
        <p14:creationId xmlns:p14="http://schemas.microsoft.com/office/powerpoint/2010/main" val="3155049862"/>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581119-79BA-482C-AAD7-6076AF39FDF3}"/>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E0A3DCD4-72ED-444A-9BB3-2BD13E298661}"/>
              </a:ext>
            </a:extLst>
          </p:cNvPr>
          <p:cNvSpPr>
            <a:spLocks noGrp="1"/>
          </p:cNvSpPr>
          <p:nvPr>
            <p:ph type="body" orient="vert" idx="1"/>
          </p:nvPr>
        </p:nvSpPr>
        <p:spPr>
          <a:xfrm>
            <a:off x="838200" y="1825625"/>
            <a:ext cx="10515600" cy="43513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878A794-2CFA-4A5B-B3F6-3B5B805659E0}"/>
              </a:ext>
            </a:extLst>
          </p:cNvPr>
          <p:cNvSpPr>
            <a:spLocks noGrp="1"/>
          </p:cNvSpPr>
          <p:nvPr>
            <p:ph type="dt" sz="half" idx="10"/>
          </p:nvPr>
        </p:nvSpPr>
        <p:spPr>
          <a:xfrm>
            <a:off x="838200" y="6356350"/>
            <a:ext cx="2743200" cy="365125"/>
          </a:xfrm>
          <a:prstGeom prst="rect">
            <a:avLst/>
          </a:prstGeom>
        </p:spPr>
        <p:txBody>
          <a:bodyPr/>
          <a:lstStyle/>
          <a:p>
            <a:fld id="{5A1AA48D-6024-467A-8362-22A8F81F1BD4}" type="datetimeFigureOut">
              <a:rPr lang="en-US" smtClean="0"/>
              <a:t>5/26/2025</a:t>
            </a:fld>
            <a:endParaRPr lang="en-US"/>
          </a:p>
        </p:txBody>
      </p:sp>
      <p:sp>
        <p:nvSpPr>
          <p:cNvPr id="5" name="Footer Placeholder 4">
            <a:extLst>
              <a:ext uri="{FF2B5EF4-FFF2-40B4-BE49-F238E27FC236}">
                <a16:creationId xmlns:a16="http://schemas.microsoft.com/office/drawing/2014/main" id="{63395317-05F7-436E-B408-49DE4A551EC1}"/>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8BE912BD-3812-4C11-A6D0-6B9449D143E9}"/>
              </a:ext>
            </a:extLst>
          </p:cNvPr>
          <p:cNvSpPr>
            <a:spLocks noGrp="1"/>
          </p:cNvSpPr>
          <p:nvPr>
            <p:ph type="sldNum" sz="quarter" idx="12"/>
          </p:nvPr>
        </p:nvSpPr>
        <p:spPr>
          <a:xfrm>
            <a:off x="8610600" y="6356350"/>
            <a:ext cx="2743200" cy="365125"/>
          </a:xfrm>
          <a:prstGeom prst="rect">
            <a:avLst/>
          </a:prstGeom>
        </p:spPr>
        <p:txBody>
          <a:bodyPr/>
          <a:lstStyle/>
          <a:p>
            <a:fld id="{2AD245FC-4CE3-43BA-BF80-3E8939500D53}" type="slidenum">
              <a:rPr lang="en-US" smtClean="0"/>
              <a:t>‹#›</a:t>
            </a:fld>
            <a:endParaRPr lang="en-US"/>
          </a:p>
        </p:txBody>
      </p:sp>
    </p:spTree>
    <p:extLst>
      <p:ext uri="{BB962C8B-B14F-4D97-AF65-F5344CB8AC3E}">
        <p14:creationId xmlns:p14="http://schemas.microsoft.com/office/powerpoint/2010/main" val="1505281897"/>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D0CBA27F-CDBB-4712-B5B5-1D78D664778D}"/>
              </a:ext>
            </a:extLst>
          </p:cNvPr>
          <p:cNvSpPr>
            <a:spLocks noGrp="1"/>
          </p:cNvSpPr>
          <p:nvPr>
            <p:ph type="title" orient="vert"/>
          </p:nvPr>
        </p:nvSpPr>
        <p:spPr>
          <a:xfrm>
            <a:off x="8724900" y="365125"/>
            <a:ext cx="2628900" cy="5811838"/>
          </a:xfrm>
          <a:prstGeom prst="rect">
            <a:avLst/>
          </a:prstGeo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C57BE362-192C-402A-8C7D-CF5F06BF6B18}"/>
              </a:ext>
            </a:extLst>
          </p:cNvPr>
          <p:cNvSpPr>
            <a:spLocks noGrp="1"/>
          </p:cNvSpPr>
          <p:nvPr>
            <p:ph type="body" orient="vert" idx="1"/>
          </p:nvPr>
        </p:nvSpPr>
        <p:spPr>
          <a:xfrm>
            <a:off x="838200" y="365125"/>
            <a:ext cx="7734300" cy="58118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E9B149B-A2E0-4E33-8163-944BE0AADB9E}"/>
              </a:ext>
            </a:extLst>
          </p:cNvPr>
          <p:cNvSpPr>
            <a:spLocks noGrp="1"/>
          </p:cNvSpPr>
          <p:nvPr>
            <p:ph type="dt" sz="half" idx="10"/>
          </p:nvPr>
        </p:nvSpPr>
        <p:spPr>
          <a:xfrm>
            <a:off x="838200" y="6356350"/>
            <a:ext cx="2743200" cy="365125"/>
          </a:xfrm>
          <a:prstGeom prst="rect">
            <a:avLst/>
          </a:prstGeom>
        </p:spPr>
        <p:txBody>
          <a:bodyPr/>
          <a:lstStyle/>
          <a:p>
            <a:fld id="{5A1AA48D-6024-467A-8362-22A8F81F1BD4}" type="datetimeFigureOut">
              <a:rPr lang="en-US" smtClean="0"/>
              <a:t>5/26/2025</a:t>
            </a:fld>
            <a:endParaRPr lang="en-US"/>
          </a:p>
        </p:txBody>
      </p:sp>
      <p:sp>
        <p:nvSpPr>
          <p:cNvPr id="5" name="Footer Placeholder 4">
            <a:extLst>
              <a:ext uri="{FF2B5EF4-FFF2-40B4-BE49-F238E27FC236}">
                <a16:creationId xmlns:a16="http://schemas.microsoft.com/office/drawing/2014/main" id="{320DCE84-3E67-47F8-AA01-6E3079346ECA}"/>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346B5773-C309-4009-A28A-BC995FF3FE10}"/>
              </a:ext>
            </a:extLst>
          </p:cNvPr>
          <p:cNvSpPr>
            <a:spLocks noGrp="1"/>
          </p:cNvSpPr>
          <p:nvPr>
            <p:ph type="sldNum" sz="quarter" idx="12"/>
          </p:nvPr>
        </p:nvSpPr>
        <p:spPr>
          <a:xfrm>
            <a:off x="8610600" y="6356350"/>
            <a:ext cx="2743200" cy="365125"/>
          </a:xfrm>
          <a:prstGeom prst="rect">
            <a:avLst/>
          </a:prstGeom>
        </p:spPr>
        <p:txBody>
          <a:bodyPr/>
          <a:lstStyle/>
          <a:p>
            <a:fld id="{2AD245FC-4CE3-43BA-BF80-3E8939500D53}" type="slidenum">
              <a:rPr lang="en-US" smtClean="0"/>
              <a:t>‹#›</a:t>
            </a:fld>
            <a:endParaRPr lang="en-US"/>
          </a:p>
        </p:txBody>
      </p:sp>
    </p:spTree>
    <p:extLst>
      <p:ext uri="{BB962C8B-B14F-4D97-AF65-F5344CB8AC3E}">
        <p14:creationId xmlns:p14="http://schemas.microsoft.com/office/powerpoint/2010/main" val="750709298"/>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D77BCC-F8C8-4BB0-95B9-0FD513686D55}"/>
              </a:ext>
            </a:extLst>
          </p:cNvPr>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65556CCC-7382-4EB8-AAB1-347B96D5410F}"/>
              </a:ext>
            </a:extLst>
          </p:cNvPr>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1A802D39-B05D-444E-B1BF-4075C43F7B94}"/>
              </a:ext>
            </a:extLst>
          </p:cNvPr>
          <p:cNvSpPr>
            <a:spLocks noGrp="1"/>
          </p:cNvSpPr>
          <p:nvPr>
            <p:ph type="dt" sz="half" idx="10"/>
          </p:nvPr>
        </p:nvSpPr>
        <p:spPr>
          <a:xfrm>
            <a:off x="838200" y="6356350"/>
            <a:ext cx="2743200" cy="365125"/>
          </a:xfrm>
          <a:prstGeom prst="rect">
            <a:avLst/>
          </a:prstGeom>
        </p:spPr>
        <p:txBody>
          <a:bodyPr/>
          <a:lstStyle/>
          <a:p>
            <a:fld id="{5A1AA48D-6024-467A-8362-22A8F81F1BD4}" type="datetimeFigureOut">
              <a:rPr lang="en-US" smtClean="0"/>
              <a:t>5/26/2025</a:t>
            </a:fld>
            <a:endParaRPr lang="en-US"/>
          </a:p>
        </p:txBody>
      </p:sp>
      <p:sp>
        <p:nvSpPr>
          <p:cNvPr id="5" name="Footer Placeholder 4">
            <a:extLst>
              <a:ext uri="{FF2B5EF4-FFF2-40B4-BE49-F238E27FC236}">
                <a16:creationId xmlns:a16="http://schemas.microsoft.com/office/drawing/2014/main" id="{07D99918-BC1C-42C2-8F46-48C513143DF8}"/>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6B116FC9-8A64-449E-9E75-C4A63C228132}"/>
              </a:ext>
            </a:extLst>
          </p:cNvPr>
          <p:cNvSpPr>
            <a:spLocks noGrp="1"/>
          </p:cNvSpPr>
          <p:nvPr>
            <p:ph type="sldNum" sz="quarter" idx="12"/>
          </p:nvPr>
        </p:nvSpPr>
        <p:spPr>
          <a:xfrm>
            <a:off x="8610600" y="6356350"/>
            <a:ext cx="2743200" cy="365125"/>
          </a:xfrm>
          <a:prstGeom prst="rect">
            <a:avLst/>
          </a:prstGeom>
        </p:spPr>
        <p:txBody>
          <a:bodyPr/>
          <a:lstStyle/>
          <a:p>
            <a:fld id="{2AD245FC-4CE3-43BA-BF80-3E8939500D53}" type="slidenum">
              <a:rPr lang="en-US" smtClean="0"/>
              <a:t>‹#›</a:t>
            </a:fld>
            <a:endParaRPr lang="en-US"/>
          </a:p>
        </p:txBody>
      </p:sp>
    </p:spTree>
    <p:extLst>
      <p:ext uri="{BB962C8B-B14F-4D97-AF65-F5344CB8AC3E}">
        <p14:creationId xmlns:p14="http://schemas.microsoft.com/office/powerpoint/2010/main" val="4139315552"/>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165963-B96E-4A46-9C08-6E0B2410AB45}"/>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id="{41C8C775-7F57-4FA7-AFA0-D2FFA878BED7}"/>
              </a:ext>
            </a:extLst>
          </p:cNvPr>
          <p:cNvSpPr>
            <a:spLocks noGrp="1"/>
          </p:cNvSpPr>
          <p:nvPr>
            <p:ph idx="1"/>
          </p:nvPr>
        </p:nvSpPr>
        <p:spPr>
          <a:xfrm>
            <a:off x="838200" y="1825625"/>
            <a:ext cx="10515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A45868A-5201-4E12-918F-DF60C426A8F4}"/>
              </a:ext>
            </a:extLst>
          </p:cNvPr>
          <p:cNvSpPr>
            <a:spLocks noGrp="1"/>
          </p:cNvSpPr>
          <p:nvPr>
            <p:ph type="dt" sz="half" idx="10"/>
          </p:nvPr>
        </p:nvSpPr>
        <p:spPr>
          <a:xfrm>
            <a:off x="838200" y="6356350"/>
            <a:ext cx="2743200" cy="365125"/>
          </a:xfrm>
          <a:prstGeom prst="rect">
            <a:avLst/>
          </a:prstGeom>
        </p:spPr>
        <p:txBody>
          <a:bodyPr/>
          <a:lstStyle/>
          <a:p>
            <a:fld id="{5A1AA48D-6024-467A-8362-22A8F81F1BD4}" type="datetimeFigureOut">
              <a:rPr lang="en-US" smtClean="0"/>
              <a:t>5/26/2025</a:t>
            </a:fld>
            <a:endParaRPr lang="en-US"/>
          </a:p>
        </p:txBody>
      </p:sp>
      <p:sp>
        <p:nvSpPr>
          <p:cNvPr id="5" name="Footer Placeholder 4">
            <a:extLst>
              <a:ext uri="{FF2B5EF4-FFF2-40B4-BE49-F238E27FC236}">
                <a16:creationId xmlns:a16="http://schemas.microsoft.com/office/drawing/2014/main" id="{106547C0-F3EF-458C-81D2-0D07A67795E6}"/>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C52993F4-CC99-43A1-8C76-3962D293461F}"/>
              </a:ext>
            </a:extLst>
          </p:cNvPr>
          <p:cNvSpPr>
            <a:spLocks noGrp="1"/>
          </p:cNvSpPr>
          <p:nvPr>
            <p:ph type="sldNum" sz="quarter" idx="12"/>
          </p:nvPr>
        </p:nvSpPr>
        <p:spPr>
          <a:xfrm>
            <a:off x="8610600" y="6356350"/>
            <a:ext cx="2743200" cy="365125"/>
          </a:xfrm>
          <a:prstGeom prst="rect">
            <a:avLst/>
          </a:prstGeom>
        </p:spPr>
        <p:txBody>
          <a:bodyPr/>
          <a:lstStyle/>
          <a:p>
            <a:fld id="{2AD245FC-4CE3-43BA-BF80-3E8939500D53}" type="slidenum">
              <a:rPr lang="en-US" smtClean="0"/>
              <a:t>‹#›</a:t>
            </a:fld>
            <a:endParaRPr lang="en-US"/>
          </a:p>
        </p:txBody>
      </p:sp>
    </p:spTree>
    <p:extLst>
      <p:ext uri="{BB962C8B-B14F-4D97-AF65-F5344CB8AC3E}">
        <p14:creationId xmlns:p14="http://schemas.microsoft.com/office/powerpoint/2010/main" val="3978201498"/>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60303C-C279-4571-B27B-ECD67C192EFE}"/>
              </a:ext>
            </a:extLst>
          </p:cNvPr>
          <p:cNvSpPr>
            <a:spLocks noGrp="1"/>
          </p:cNvSpPr>
          <p:nvPr>
            <p:ph type="title"/>
          </p:nvPr>
        </p:nvSpPr>
        <p:spPr>
          <a:xfrm>
            <a:off x="831850" y="1709738"/>
            <a:ext cx="10515600" cy="2852737"/>
          </a:xfrm>
          <a:prstGeom prst="rect">
            <a:avLst/>
          </a:prstGeo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F0F34979-88ED-499C-9D83-E62452D3156F}"/>
              </a:ext>
            </a:extLst>
          </p:cNvPr>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0D99B5A8-655D-42E1-BED9-EE9ADA76F056}"/>
              </a:ext>
            </a:extLst>
          </p:cNvPr>
          <p:cNvSpPr>
            <a:spLocks noGrp="1"/>
          </p:cNvSpPr>
          <p:nvPr>
            <p:ph type="dt" sz="half" idx="10"/>
          </p:nvPr>
        </p:nvSpPr>
        <p:spPr>
          <a:xfrm>
            <a:off x="838200" y="6356350"/>
            <a:ext cx="2743200" cy="365125"/>
          </a:xfrm>
          <a:prstGeom prst="rect">
            <a:avLst/>
          </a:prstGeom>
        </p:spPr>
        <p:txBody>
          <a:bodyPr/>
          <a:lstStyle/>
          <a:p>
            <a:fld id="{5A1AA48D-6024-467A-8362-22A8F81F1BD4}" type="datetimeFigureOut">
              <a:rPr lang="en-US" smtClean="0"/>
              <a:t>5/26/2025</a:t>
            </a:fld>
            <a:endParaRPr lang="en-US"/>
          </a:p>
        </p:txBody>
      </p:sp>
      <p:sp>
        <p:nvSpPr>
          <p:cNvPr id="5" name="Footer Placeholder 4">
            <a:extLst>
              <a:ext uri="{FF2B5EF4-FFF2-40B4-BE49-F238E27FC236}">
                <a16:creationId xmlns:a16="http://schemas.microsoft.com/office/drawing/2014/main" id="{AFFED7F7-FC35-4F87-BD71-30E7F9D08D28}"/>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936B4985-3B9D-4FBF-98A3-70DC653E826E}"/>
              </a:ext>
            </a:extLst>
          </p:cNvPr>
          <p:cNvSpPr>
            <a:spLocks noGrp="1"/>
          </p:cNvSpPr>
          <p:nvPr>
            <p:ph type="sldNum" sz="quarter" idx="12"/>
          </p:nvPr>
        </p:nvSpPr>
        <p:spPr>
          <a:xfrm>
            <a:off x="8610600" y="6356350"/>
            <a:ext cx="2743200" cy="365125"/>
          </a:xfrm>
          <a:prstGeom prst="rect">
            <a:avLst/>
          </a:prstGeom>
        </p:spPr>
        <p:txBody>
          <a:bodyPr/>
          <a:lstStyle/>
          <a:p>
            <a:fld id="{2AD245FC-4CE3-43BA-BF80-3E8939500D53}" type="slidenum">
              <a:rPr lang="en-US" smtClean="0"/>
              <a:t>‹#›</a:t>
            </a:fld>
            <a:endParaRPr lang="en-US"/>
          </a:p>
        </p:txBody>
      </p:sp>
    </p:spTree>
    <p:extLst>
      <p:ext uri="{BB962C8B-B14F-4D97-AF65-F5344CB8AC3E}">
        <p14:creationId xmlns:p14="http://schemas.microsoft.com/office/powerpoint/2010/main" val="424725449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839788" y="2505075"/>
            <a:ext cx="5157787" cy="368458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72200" y="2505075"/>
            <a:ext cx="5183188" cy="368458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938D277C-D2BF-45CB-B9B1-631697971ECF}" type="datetimeFigureOut">
              <a:rPr lang="zh-CN" altLang="en-US" smtClean="0"/>
              <a:t>2025/5/26</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9E57B159-C784-467D-858D-66D384AF0CC0}" type="slidenum">
              <a:rPr lang="zh-CN" altLang="en-US" smtClean="0"/>
              <a:t>‹#›</a:t>
            </a:fld>
            <a:endParaRPr lang="zh-CN" altLang="en-US"/>
          </a:p>
        </p:txBody>
      </p:sp>
    </p:spTree>
    <p:extLst>
      <p:ext uri="{BB962C8B-B14F-4D97-AF65-F5344CB8AC3E}">
        <p14:creationId xmlns:p14="http://schemas.microsoft.com/office/powerpoint/2010/main" val="4270347584"/>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sldLayout>
</file>

<file path=ppt/slideLayouts/slideLayout5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3906D7-4A20-4B70-9B22-54636D6B71A7}"/>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id="{63D5E19E-5DBC-4BDF-935E-2ABBC7F2ADB6}"/>
              </a:ext>
            </a:extLst>
          </p:cNvPr>
          <p:cNvSpPr>
            <a:spLocks noGrp="1"/>
          </p:cNvSpPr>
          <p:nvPr>
            <p:ph sz="half" idx="1"/>
          </p:nvPr>
        </p:nvSpPr>
        <p:spPr>
          <a:xfrm>
            <a:off x="838200" y="1825625"/>
            <a:ext cx="5181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62D6CC37-1672-4A29-BFDE-8E2CABE661C4}"/>
              </a:ext>
            </a:extLst>
          </p:cNvPr>
          <p:cNvSpPr>
            <a:spLocks noGrp="1"/>
          </p:cNvSpPr>
          <p:nvPr>
            <p:ph sz="half" idx="2"/>
          </p:nvPr>
        </p:nvSpPr>
        <p:spPr>
          <a:xfrm>
            <a:off x="6172200" y="1825625"/>
            <a:ext cx="5181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A8CDCDF0-E644-4A70-8766-19DA9FBF538E}"/>
              </a:ext>
            </a:extLst>
          </p:cNvPr>
          <p:cNvSpPr>
            <a:spLocks noGrp="1"/>
          </p:cNvSpPr>
          <p:nvPr>
            <p:ph type="dt" sz="half" idx="10"/>
          </p:nvPr>
        </p:nvSpPr>
        <p:spPr>
          <a:xfrm>
            <a:off x="838200" y="6356350"/>
            <a:ext cx="2743200" cy="365125"/>
          </a:xfrm>
          <a:prstGeom prst="rect">
            <a:avLst/>
          </a:prstGeom>
        </p:spPr>
        <p:txBody>
          <a:bodyPr/>
          <a:lstStyle/>
          <a:p>
            <a:fld id="{5A1AA48D-6024-467A-8362-22A8F81F1BD4}" type="datetimeFigureOut">
              <a:rPr lang="en-US" smtClean="0"/>
              <a:t>5/26/2025</a:t>
            </a:fld>
            <a:endParaRPr lang="en-US"/>
          </a:p>
        </p:txBody>
      </p:sp>
      <p:sp>
        <p:nvSpPr>
          <p:cNvPr id="6" name="Footer Placeholder 5">
            <a:extLst>
              <a:ext uri="{FF2B5EF4-FFF2-40B4-BE49-F238E27FC236}">
                <a16:creationId xmlns:a16="http://schemas.microsoft.com/office/drawing/2014/main" id="{47499304-9052-4393-A295-132D6A843936}"/>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759972F1-40A1-489A-9A29-CC8AEE1805D7}"/>
              </a:ext>
            </a:extLst>
          </p:cNvPr>
          <p:cNvSpPr>
            <a:spLocks noGrp="1"/>
          </p:cNvSpPr>
          <p:nvPr>
            <p:ph type="sldNum" sz="quarter" idx="12"/>
          </p:nvPr>
        </p:nvSpPr>
        <p:spPr>
          <a:xfrm>
            <a:off x="8610600" y="6356350"/>
            <a:ext cx="2743200" cy="365125"/>
          </a:xfrm>
          <a:prstGeom prst="rect">
            <a:avLst/>
          </a:prstGeom>
        </p:spPr>
        <p:txBody>
          <a:bodyPr/>
          <a:lstStyle/>
          <a:p>
            <a:fld id="{2AD245FC-4CE3-43BA-BF80-3E8939500D53}" type="slidenum">
              <a:rPr lang="en-US" smtClean="0"/>
              <a:t>‹#›</a:t>
            </a:fld>
            <a:endParaRPr lang="en-US"/>
          </a:p>
        </p:txBody>
      </p:sp>
    </p:spTree>
    <p:extLst>
      <p:ext uri="{BB962C8B-B14F-4D97-AF65-F5344CB8AC3E}">
        <p14:creationId xmlns:p14="http://schemas.microsoft.com/office/powerpoint/2010/main" val="2415840379"/>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39EF49-C8E9-4C19-ADE3-1450C0549EBB}"/>
              </a:ext>
            </a:extLst>
          </p:cNvPr>
          <p:cNvSpPr>
            <a:spLocks noGrp="1"/>
          </p:cNvSpPr>
          <p:nvPr>
            <p:ph type="title"/>
          </p:nvPr>
        </p:nvSpPr>
        <p:spPr>
          <a:xfrm>
            <a:off x="839788" y="365125"/>
            <a:ext cx="10515600" cy="1325563"/>
          </a:xfrm>
          <a:prstGeom prst="rect">
            <a:avLst/>
          </a:prstGeom>
        </p:spPr>
        <p:txBody>
          <a:bodyPr/>
          <a:lstStyle/>
          <a:p>
            <a:r>
              <a:rPr lang="en-US"/>
              <a:t>Click to edit Master title style</a:t>
            </a:r>
          </a:p>
        </p:txBody>
      </p:sp>
      <p:sp>
        <p:nvSpPr>
          <p:cNvPr id="3" name="Text Placeholder 2">
            <a:extLst>
              <a:ext uri="{FF2B5EF4-FFF2-40B4-BE49-F238E27FC236}">
                <a16:creationId xmlns:a16="http://schemas.microsoft.com/office/drawing/2014/main" id="{3EF34B9E-07E5-4502-B179-E492926653B9}"/>
              </a:ext>
            </a:extLst>
          </p:cNvPr>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46F72B59-D393-4C0D-823F-97025AF7885E}"/>
              </a:ext>
            </a:extLst>
          </p:cNvPr>
          <p:cNvSpPr>
            <a:spLocks noGrp="1"/>
          </p:cNvSpPr>
          <p:nvPr>
            <p:ph sz="half" idx="2"/>
          </p:nvPr>
        </p:nvSpPr>
        <p:spPr>
          <a:xfrm>
            <a:off x="839788" y="2505075"/>
            <a:ext cx="5157787"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E079ACCA-8B66-4A84-BEFA-97900C54F041}"/>
              </a:ext>
            </a:extLst>
          </p:cNvPr>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A1707264-84C8-42CE-85C1-8E50791EE071}"/>
              </a:ext>
            </a:extLst>
          </p:cNvPr>
          <p:cNvSpPr>
            <a:spLocks noGrp="1"/>
          </p:cNvSpPr>
          <p:nvPr>
            <p:ph sz="quarter" idx="4"/>
          </p:nvPr>
        </p:nvSpPr>
        <p:spPr>
          <a:xfrm>
            <a:off x="6172200" y="2505075"/>
            <a:ext cx="5183188"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8B923EC3-412B-49C5-B6F2-D7EE8591E81F}"/>
              </a:ext>
            </a:extLst>
          </p:cNvPr>
          <p:cNvSpPr>
            <a:spLocks noGrp="1"/>
          </p:cNvSpPr>
          <p:nvPr>
            <p:ph type="dt" sz="half" idx="10"/>
          </p:nvPr>
        </p:nvSpPr>
        <p:spPr>
          <a:xfrm>
            <a:off x="838200" y="6356350"/>
            <a:ext cx="2743200" cy="365125"/>
          </a:xfrm>
          <a:prstGeom prst="rect">
            <a:avLst/>
          </a:prstGeom>
        </p:spPr>
        <p:txBody>
          <a:bodyPr/>
          <a:lstStyle/>
          <a:p>
            <a:fld id="{5A1AA48D-6024-467A-8362-22A8F81F1BD4}" type="datetimeFigureOut">
              <a:rPr lang="en-US" smtClean="0"/>
              <a:t>5/26/2025</a:t>
            </a:fld>
            <a:endParaRPr lang="en-US"/>
          </a:p>
        </p:txBody>
      </p:sp>
      <p:sp>
        <p:nvSpPr>
          <p:cNvPr id="8" name="Footer Placeholder 7">
            <a:extLst>
              <a:ext uri="{FF2B5EF4-FFF2-40B4-BE49-F238E27FC236}">
                <a16:creationId xmlns:a16="http://schemas.microsoft.com/office/drawing/2014/main" id="{D9C22588-4D24-46DA-821D-5058A388B555}"/>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9" name="Slide Number Placeholder 8">
            <a:extLst>
              <a:ext uri="{FF2B5EF4-FFF2-40B4-BE49-F238E27FC236}">
                <a16:creationId xmlns:a16="http://schemas.microsoft.com/office/drawing/2014/main" id="{EF8529BA-2320-4D5C-8B5B-23CAB1464C7C}"/>
              </a:ext>
            </a:extLst>
          </p:cNvPr>
          <p:cNvSpPr>
            <a:spLocks noGrp="1"/>
          </p:cNvSpPr>
          <p:nvPr>
            <p:ph type="sldNum" sz="quarter" idx="12"/>
          </p:nvPr>
        </p:nvSpPr>
        <p:spPr>
          <a:xfrm>
            <a:off x="8610600" y="6356350"/>
            <a:ext cx="2743200" cy="365125"/>
          </a:xfrm>
          <a:prstGeom prst="rect">
            <a:avLst/>
          </a:prstGeom>
        </p:spPr>
        <p:txBody>
          <a:bodyPr/>
          <a:lstStyle/>
          <a:p>
            <a:fld id="{2AD245FC-4CE3-43BA-BF80-3E8939500D53}" type="slidenum">
              <a:rPr lang="en-US" smtClean="0"/>
              <a:t>‹#›</a:t>
            </a:fld>
            <a:endParaRPr lang="en-US"/>
          </a:p>
        </p:txBody>
      </p:sp>
    </p:spTree>
    <p:extLst>
      <p:ext uri="{BB962C8B-B14F-4D97-AF65-F5344CB8AC3E}">
        <p14:creationId xmlns:p14="http://schemas.microsoft.com/office/powerpoint/2010/main" val="1640573404"/>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429BF4-8F1B-4D09-86C4-EB7EB4E24791}"/>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Date Placeholder 2">
            <a:extLst>
              <a:ext uri="{FF2B5EF4-FFF2-40B4-BE49-F238E27FC236}">
                <a16:creationId xmlns:a16="http://schemas.microsoft.com/office/drawing/2014/main" id="{28DF11B1-B855-4D3F-A48F-87D86C037A50}"/>
              </a:ext>
            </a:extLst>
          </p:cNvPr>
          <p:cNvSpPr>
            <a:spLocks noGrp="1"/>
          </p:cNvSpPr>
          <p:nvPr>
            <p:ph type="dt" sz="half" idx="10"/>
          </p:nvPr>
        </p:nvSpPr>
        <p:spPr>
          <a:xfrm>
            <a:off x="838200" y="6356350"/>
            <a:ext cx="2743200" cy="365125"/>
          </a:xfrm>
          <a:prstGeom prst="rect">
            <a:avLst/>
          </a:prstGeom>
        </p:spPr>
        <p:txBody>
          <a:bodyPr/>
          <a:lstStyle/>
          <a:p>
            <a:fld id="{5A1AA48D-6024-467A-8362-22A8F81F1BD4}" type="datetimeFigureOut">
              <a:rPr lang="en-US" smtClean="0"/>
              <a:t>5/26/2025</a:t>
            </a:fld>
            <a:endParaRPr lang="en-US"/>
          </a:p>
        </p:txBody>
      </p:sp>
      <p:sp>
        <p:nvSpPr>
          <p:cNvPr id="4" name="Footer Placeholder 3">
            <a:extLst>
              <a:ext uri="{FF2B5EF4-FFF2-40B4-BE49-F238E27FC236}">
                <a16:creationId xmlns:a16="http://schemas.microsoft.com/office/drawing/2014/main" id="{F4BBEDC0-57F8-44FC-B617-9871C051A420}"/>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5" name="Slide Number Placeholder 4">
            <a:extLst>
              <a:ext uri="{FF2B5EF4-FFF2-40B4-BE49-F238E27FC236}">
                <a16:creationId xmlns:a16="http://schemas.microsoft.com/office/drawing/2014/main" id="{73A0F918-E626-49CA-8FA7-FEDDA9BAD407}"/>
              </a:ext>
            </a:extLst>
          </p:cNvPr>
          <p:cNvSpPr>
            <a:spLocks noGrp="1"/>
          </p:cNvSpPr>
          <p:nvPr>
            <p:ph type="sldNum" sz="quarter" idx="12"/>
          </p:nvPr>
        </p:nvSpPr>
        <p:spPr>
          <a:xfrm>
            <a:off x="8610600" y="6356350"/>
            <a:ext cx="2743200" cy="365125"/>
          </a:xfrm>
          <a:prstGeom prst="rect">
            <a:avLst/>
          </a:prstGeom>
        </p:spPr>
        <p:txBody>
          <a:bodyPr/>
          <a:lstStyle/>
          <a:p>
            <a:fld id="{2AD245FC-4CE3-43BA-BF80-3E8939500D53}" type="slidenum">
              <a:rPr lang="en-US" smtClean="0"/>
              <a:t>‹#›</a:t>
            </a:fld>
            <a:endParaRPr lang="en-US"/>
          </a:p>
        </p:txBody>
      </p:sp>
    </p:spTree>
    <p:extLst>
      <p:ext uri="{BB962C8B-B14F-4D97-AF65-F5344CB8AC3E}">
        <p14:creationId xmlns:p14="http://schemas.microsoft.com/office/powerpoint/2010/main" val="3599138104"/>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88984952"/>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3C7BFA-9EFB-4FB0-AE45-16092CCA1CF7}"/>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39CF0CD1-7341-4BA8-9554-B80DF5D7FF49}"/>
              </a:ext>
            </a:extLst>
          </p:cNvPr>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C97CC1F4-87D7-4311-A47C-008969AC6F1B}"/>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EC49E11-D742-4102-9D60-ED5D8F5A47C0}"/>
              </a:ext>
            </a:extLst>
          </p:cNvPr>
          <p:cNvSpPr>
            <a:spLocks noGrp="1"/>
          </p:cNvSpPr>
          <p:nvPr>
            <p:ph type="dt" sz="half" idx="10"/>
          </p:nvPr>
        </p:nvSpPr>
        <p:spPr>
          <a:xfrm>
            <a:off x="838200" y="6356350"/>
            <a:ext cx="2743200" cy="365125"/>
          </a:xfrm>
          <a:prstGeom prst="rect">
            <a:avLst/>
          </a:prstGeom>
        </p:spPr>
        <p:txBody>
          <a:bodyPr/>
          <a:lstStyle/>
          <a:p>
            <a:fld id="{5A1AA48D-6024-467A-8362-22A8F81F1BD4}" type="datetimeFigureOut">
              <a:rPr lang="en-US" smtClean="0"/>
              <a:t>5/26/2025</a:t>
            </a:fld>
            <a:endParaRPr lang="en-US"/>
          </a:p>
        </p:txBody>
      </p:sp>
      <p:sp>
        <p:nvSpPr>
          <p:cNvPr id="6" name="Footer Placeholder 5">
            <a:extLst>
              <a:ext uri="{FF2B5EF4-FFF2-40B4-BE49-F238E27FC236}">
                <a16:creationId xmlns:a16="http://schemas.microsoft.com/office/drawing/2014/main" id="{8667AEE7-5640-46B7-ACA3-5CDEC8CFD785}"/>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C14E973C-1FF1-4F3C-9A77-C3772C21A560}"/>
              </a:ext>
            </a:extLst>
          </p:cNvPr>
          <p:cNvSpPr>
            <a:spLocks noGrp="1"/>
          </p:cNvSpPr>
          <p:nvPr>
            <p:ph type="sldNum" sz="quarter" idx="12"/>
          </p:nvPr>
        </p:nvSpPr>
        <p:spPr>
          <a:xfrm>
            <a:off x="8610600" y="6356350"/>
            <a:ext cx="2743200" cy="365125"/>
          </a:xfrm>
          <a:prstGeom prst="rect">
            <a:avLst/>
          </a:prstGeom>
        </p:spPr>
        <p:txBody>
          <a:bodyPr/>
          <a:lstStyle/>
          <a:p>
            <a:fld id="{2AD245FC-4CE3-43BA-BF80-3E8939500D53}" type="slidenum">
              <a:rPr lang="en-US" smtClean="0"/>
              <a:t>‹#›</a:t>
            </a:fld>
            <a:endParaRPr lang="en-US"/>
          </a:p>
        </p:txBody>
      </p:sp>
    </p:spTree>
    <p:extLst>
      <p:ext uri="{BB962C8B-B14F-4D97-AF65-F5344CB8AC3E}">
        <p14:creationId xmlns:p14="http://schemas.microsoft.com/office/powerpoint/2010/main" val="879792906"/>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82AE46-1C2C-49E5-8FD4-10AA13C189F8}"/>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723194EF-0FA8-4C24-83D4-01FAA923C50D}"/>
              </a:ext>
            </a:extLst>
          </p:cNvPr>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BE96E165-4F01-4818-A030-B68460D3A944}"/>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2AB3384-32B5-43D9-B95F-A6B86474EAF7}"/>
              </a:ext>
            </a:extLst>
          </p:cNvPr>
          <p:cNvSpPr>
            <a:spLocks noGrp="1"/>
          </p:cNvSpPr>
          <p:nvPr>
            <p:ph type="dt" sz="half" idx="10"/>
          </p:nvPr>
        </p:nvSpPr>
        <p:spPr>
          <a:xfrm>
            <a:off x="838200" y="6356350"/>
            <a:ext cx="2743200" cy="365125"/>
          </a:xfrm>
          <a:prstGeom prst="rect">
            <a:avLst/>
          </a:prstGeom>
        </p:spPr>
        <p:txBody>
          <a:bodyPr/>
          <a:lstStyle/>
          <a:p>
            <a:fld id="{5A1AA48D-6024-467A-8362-22A8F81F1BD4}" type="datetimeFigureOut">
              <a:rPr lang="en-US" smtClean="0"/>
              <a:t>5/26/2025</a:t>
            </a:fld>
            <a:endParaRPr lang="en-US"/>
          </a:p>
        </p:txBody>
      </p:sp>
      <p:sp>
        <p:nvSpPr>
          <p:cNvPr id="6" name="Footer Placeholder 5">
            <a:extLst>
              <a:ext uri="{FF2B5EF4-FFF2-40B4-BE49-F238E27FC236}">
                <a16:creationId xmlns:a16="http://schemas.microsoft.com/office/drawing/2014/main" id="{CA01F2BB-E49B-464D-9033-7D6A6CD464A8}"/>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DAF9DC85-16C2-438D-B358-9C0CD40268C3}"/>
              </a:ext>
            </a:extLst>
          </p:cNvPr>
          <p:cNvSpPr>
            <a:spLocks noGrp="1"/>
          </p:cNvSpPr>
          <p:nvPr>
            <p:ph type="sldNum" sz="quarter" idx="12"/>
          </p:nvPr>
        </p:nvSpPr>
        <p:spPr>
          <a:xfrm>
            <a:off x="8610600" y="6356350"/>
            <a:ext cx="2743200" cy="365125"/>
          </a:xfrm>
          <a:prstGeom prst="rect">
            <a:avLst/>
          </a:prstGeom>
        </p:spPr>
        <p:txBody>
          <a:bodyPr/>
          <a:lstStyle/>
          <a:p>
            <a:fld id="{2AD245FC-4CE3-43BA-BF80-3E8939500D53}" type="slidenum">
              <a:rPr lang="en-US" smtClean="0"/>
              <a:t>‹#›</a:t>
            </a:fld>
            <a:endParaRPr lang="en-US"/>
          </a:p>
        </p:txBody>
      </p:sp>
    </p:spTree>
    <p:extLst>
      <p:ext uri="{BB962C8B-B14F-4D97-AF65-F5344CB8AC3E}">
        <p14:creationId xmlns:p14="http://schemas.microsoft.com/office/powerpoint/2010/main" val="3427266278"/>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581119-79BA-482C-AAD7-6076AF39FDF3}"/>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E0A3DCD4-72ED-444A-9BB3-2BD13E298661}"/>
              </a:ext>
            </a:extLst>
          </p:cNvPr>
          <p:cNvSpPr>
            <a:spLocks noGrp="1"/>
          </p:cNvSpPr>
          <p:nvPr>
            <p:ph type="body" orient="vert" idx="1"/>
          </p:nvPr>
        </p:nvSpPr>
        <p:spPr>
          <a:xfrm>
            <a:off x="838200" y="1825625"/>
            <a:ext cx="10515600" cy="43513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878A794-2CFA-4A5B-B3F6-3B5B805659E0}"/>
              </a:ext>
            </a:extLst>
          </p:cNvPr>
          <p:cNvSpPr>
            <a:spLocks noGrp="1"/>
          </p:cNvSpPr>
          <p:nvPr>
            <p:ph type="dt" sz="half" idx="10"/>
          </p:nvPr>
        </p:nvSpPr>
        <p:spPr>
          <a:xfrm>
            <a:off x="838200" y="6356350"/>
            <a:ext cx="2743200" cy="365125"/>
          </a:xfrm>
          <a:prstGeom prst="rect">
            <a:avLst/>
          </a:prstGeom>
        </p:spPr>
        <p:txBody>
          <a:bodyPr/>
          <a:lstStyle/>
          <a:p>
            <a:fld id="{5A1AA48D-6024-467A-8362-22A8F81F1BD4}" type="datetimeFigureOut">
              <a:rPr lang="en-US" smtClean="0"/>
              <a:t>5/26/2025</a:t>
            </a:fld>
            <a:endParaRPr lang="en-US"/>
          </a:p>
        </p:txBody>
      </p:sp>
      <p:sp>
        <p:nvSpPr>
          <p:cNvPr id="5" name="Footer Placeholder 4">
            <a:extLst>
              <a:ext uri="{FF2B5EF4-FFF2-40B4-BE49-F238E27FC236}">
                <a16:creationId xmlns:a16="http://schemas.microsoft.com/office/drawing/2014/main" id="{63395317-05F7-436E-B408-49DE4A551EC1}"/>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8BE912BD-3812-4C11-A6D0-6B9449D143E9}"/>
              </a:ext>
            </a:extLst>
          </p:cNvPr>
          <p:cNvSpPr>
            <a:spLocks noGrp="1"/>
          </p:cNvSpPr>
          <p:nvPr>
            <p:ph type="sldNum" sz="quarter" idx="12"/>
          </p:nvPr>
        </p:nvSpPr>
        <p:spPr>
          <a:xfrm>
            <a:off x="8610600" y="6356350"/>
            <a:ext cx="2743200" cy="365125"/>
          </a:xfrm>
          <a:prstGeom prst="rect">
            <a:avLst/>
          </a:prstGeom>
        </p:spPr>
        <p:txBody>
          <a:bodyPr/>
          <a:lstStyle/>
          <a:p>
            <a:fld id="{2AD245FC-4CE3-43BA-BF80-3E8939500D53}" type="slidenum">
              <a:rPr lang="en-US" smtClean="0"/>
              <a:t>‹#›</a:t>
            </a:fld>
            <a:endParaRPr lang="en-US"/>
          </a:p>
        </p:txBody>
      </p:sp>
    </p:spTree>
    <p:extLst>
      <p:ext uri="{BB962C8B-B14F-4D97-AF65-F5344CB8AC3E}">
        <p14:creationId xmlns:p14="http://schemas.microsoft.com/office/powerpoint/2010/main" val="3366979427"/>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D0CBA27F-CDBB-4712-B5B5-1D78D664778D}"/>
              </a:ext>
            </a:extLst>
          </p:cNvPr>
          <p:cNvSpPr>
            <a:spLocks noGrp="1"/>
          </p:cNvSpPr>
          <p:nvPr>
            <p:ph type="title" orient="vert"/>
          </p:nvPr>
        </p:nvSpPr>
        <p:spPr>
          <a:xfrm>
            <a:off x="8724900" y="365125"/>
            <a:ext cx="2628900" cy="5811838"/>
          </a:xfrm>
          <a:prstGeom prst="rect">
            <a:avLst/>
          </a:prstGeo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C57BE362-192C-402A-8C7D-CF5F06BF6B18}"/>
              </a:ext>
            </a:extLst>
          </p:cNvPr>
          <p:cNvSpPr>
            <a:spLocks noGrp="1"/>
          </p:cNvSpPr>
          <p:nvPr>
            <p:ph type="body" orient="vert" idx="1"/>
          </p:nvPr>
        </p:nvSpPr>
        <p:spPr>
          <a:xfrm>
            <a:off x="838200" y="365125"/>
            <a:ext cx="7734300" cy="58118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E9B149B-A2E0-4E33-8163-944BE0AADB9E}"/>
              </a:ext>
            </a:extLst>
          </p:cNvPr>
          <p:cNvSpPr>
            <a:spLocks noGrp="1"/>
          </p:cNvSpPr>
          <p:nvPr>
            <p:ph type="dt" sz="half" idx="10"/>
          </p:nvPr>
        </p:nvSpPr>
        <p:spPr>
          <a:xfrm>
            <a:off x="838200" y="6356350"/>
            <a:ext cx="2743200" cy="365125"/>
          </a:xfrm>
          <a:prstGeom prst="rect">
            <a:avLst/>
          </a:prstGeom>
        </p:spPr>
        <p:txBody>
          <a:bodyPr/>
          <a:lstStyle/>
          <a:p>
            <a:fld id="{5A1AA48D-6024-467A-8362-22A8F81F1BD4}" type="datetimeFigureOut">
              <a:rPr lang="en-US" smtClean="0"/>
              <a:t>5/26/2025</a:t>
            </a:fld>
            <a:endParaRPr lang="en-US"/>
          </a:p>
        </p:txBody>
      </p:sp>
      <p:sp>
        <p:nvSpPr>
          <p:cNvPr id="5" name="Footer Placeholder 4">
            <a:extLst>
              <a:ext uri="{FF2B5EF4-FFF2-40B4-BE49-F238E27FC236}">
                <a16:creationId xmlns:a16="http://schemas.microsoft.com/office/drawing/2014/main" id="{320DCE84-3E67-47F8-AA01-6E3079346ECA}"/>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346B5773-C309-4009-A28A-BC995FF3FE10}"/>
              </a:ext>
            </a:extLst>
          </p:cNvPr>
          <p:cNvSpPr>
            <a:spLocks noGrp="1"/>
          </p:cNvSpPr>
          <p:nvPr>
            <p:ph type="sldNum" sz="quarter" idx="12"/>
          </p:nvPr>
        </p:nvSpPr>
        <p:spPr>
          <a:xfrm>
            <a:off x="8610600" y="6356350"/>
            <a:ext cx="2743200" cy="365125"/>
          </a:xfrm>
          <a:prstGeom prst="rect">
            <a:avLst/>
          </a:prstGeom>
        </p:spPr>
        <p:txBody>
          <a:bodyPr/>
          <a:lstStyle/>
          <a:p>
            <a:fld id="{2AD245FC-4CE3-43BA-BF80-3E8939500D53}" type="slidenum">
              <a:rPr lang="en-US" smtClean="0"/>
              <a:t>‹#›</a:t>
            </a:fld>
            <a:endParaRPr lang="en-US"/>
          </a:p>
        </p:txBody>
      </p:sp>
    </p:spTree>
    <p:extLst>
      <p:ext uri="{BB962C8B-B14F-4D97-AF65-F5344CB8AC3E}">
        <p14:creationId xmlns:p14="http://schemas.microsoft.com/office/powerpoint/2010/main" val="157084027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938D277C-D2BF-45CB-B9B1-631697971ECF}" type="datetimeFigureOut">
              <a:rPr lang="zh-CN" altLang="en-US" smtClean="0"/>
              <a:t>2025/5/26</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9E57B159-C784-467D-858D-66D384AF0CC0}" type="slidenum">
              <a:rPr lang="zh-CN" altLang="en-US" smtClean="0"/>
              <a:t>‹#›</a:t>
            </a:fld>
            <a:endParaRPr lang="zh-CN" altLang="en-US"/>
          </a:p>
        </p:txBody>
      </p:sp>
    </p:spTree>
    <p:extLst>
      <p:ext uri="{BB962C8B-B14F-4D97-AF65-F5344CB8AC3E}">
        <p14:creationId xmlns:p14="http://schemas.microsoft.com/office/powerpoint/2010/main" val="1590062019"/>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938D277C-D2BF-45CB-B9B1-631697971ECF}" type="datetimeFigureOut">
              <a:rPr lang="zh-CN" altLang="en-US" smtClean="0"/>
              <a:t>2025/5/26</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9E57B159-C784-467D-858D-66D384AF0CC0}" type="slidenum">
              <a:rPr lang="zh-CN" altLang="en-US" smtClean="0"/>
              <a:t>‹#›</a:t>
            </a:fld>
            <a:endParaRPr lang="zh-CN" altLang="en-US"/>
          </a:p>
        </p:txBody>
      </p:sp>
    </p:spTree>
    <p:extLst>
      <p:ext uri="{BB962C8B-B14F-4D97-AF65-F5344CB8AC3E}">
        <p14:creationId xmlns:p14="http://schemas.microsoft.com/office/powerpoint/2010/main" val="2837791913"/>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938D277C-D2BF-45CB-B9B1-631697971ECF}" type="datetimeFigureOut">
              <a:rPr lang="zh-CN" altLang="en-US" smtClean="0"/>
              <a:t>2025/5/26</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9E57B159-C784-467D-858D-66D384AF0CC0}" type="slidenum">
              <a:rPr lang="zh-CN" altLang="en-US" smtClean="0"/>
              <a:t>‹#›</a:t>
            </a:fld>
            <a:endParaRPr lang="zh-CN" altLang="en-US"/>
          </a:p>
        </p:txBody>
      </p:sp>
    </p:spTree>
    <p:extLst>
      <p:ext uri="{BB962C8B-B14F-4D97-AF65-F5344CB8AC3E}">
        <p14:creationId xmlns:p14="http://schemas.microsoft.com/office/powerpoint/2010/main" val="289946664"/>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938D277C-D2BF-45CB-B9B1-631697971ECF}" type="datetimeFigureOut">
              <a:rPr lang="zh-CN" altLang="en-US" smtClean="0"/>
              <a:t>2025/5/26</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9E57B159-C784-467D-858D-66D384AF0CC0}" type="slidenum">
              <a:rPr lang="zh-CN" altLang="en-US" smtClean="0"/>
              <a:t>‹#›</a:t>
            </a:fld>
            <a:endParaRPr lang="zh-CN" altLang="en-US"/>
          </a:p>
        </p:txBody>
      </p:sp>
    </p:spTree>
    <p:extLst>
      <p:ext uri="{BB962C8B-B14F-4D97-AF65-F5344CB8AC3E}">
        <p14:creationId xmlns:p14="http://schemas.microsoft.com/office/powerpoint/2010/main" val="134411088"/>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3"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32.xml"/><Relationship Id="rId3" Type="http://schemas.openxmlformats.org/officeDocument/2006/relationships/slideLayout" Target="../slideLayouts/slideLayout27.xml"/><Relationship Id="rId7" Type="http://schemas.openxmlformats.org/officeDocument/2006/relationships/slideLayout" Target="../slideLayouts/slideLayout31.xml"/><Relationship Id="rId12" Type="http://schemas.openxmlformats.org/officeDocument/2006/relationships/theme" Target="../theme/theme4.xml"/><Relationship Id="rId2" Type="http://schemas.openxmlformats.org/officeDocument/2006/relationships/slideLayout" Target="../slideLayouts/slideLayout26.xml"/><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5" Type="http://schemas.openxmlformats.org/officeDocument/2006/relationships/slideLayout" Target="../slideLayouts/slideLayout29.xml"/><Relationship Id="rId10" Type="http://schemas.openxmlformats.org/officeDocument/2006/relationships/slideLayout" Target="../slideLayouts/slideLayout34.xml"/><Relationship Id="rId4" Type="http://schemas.openxmlformats.org/officeDocument/2006/relationships/slideLayout" Target="../slideLayouts/slideLayout28.xml"/><Relationship Id="rId9" Type="http://schemas.openxmlformats.org/officeDocument/2006/relationships/slideLayout" Target="../slideLayouts/slideLayout33.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43.xml"/><Relationship Id="rId3" Type="http://schemas.openxmlformats.org/officeDocument/2006/relationships/slideLayout" Target="../slideLayouts/slideLayout38.xml"/><Relationship Id="rId7" Type="http://schemas.openxmlformats.org/officeDocument/2006/relationships/slideLayout" Target="../slideLayouts/slideLayout42.xml"/><Relationship Id="rId12" Type="http://schemas.openxmlformats.org/officeDocument/2006/relationships/theme" Target="../theme/theme5.xml"/><Relationship Id="rId2" Type="http://schemas.openxmlformats.org/officeDocument/2006/relationships/slideLayout" Target="../slideLayouts/slideLayout37.xml"/><Relationship Id="rId1" Type="http://schemas.openxmlformats.org/officeDocument/2006/relationships/slideLayout" Target="../slideLayouts/slideLayout36.xml"/><Relationship Id="rId6" Type="http://schemas.openxmlformats.org/officeDocument/2006/relationships/slideLayout" Target="../slideLayouts/slideLayout41.xml"/><Relationship Id="rId11" Type="http://schemas.openxmlformats.org/officeDocument/2006/relationships/slideLayout" Target="../slideLayouts/slideLayout46.xml"/><Relationship Id="rId5" Type="http://schemas.openxmlformats.org/officeDocument/2006/relationships/slideLayout" Target="../slideLayouts/slideLayout40.xml"/><Relationship Id="rId10" Type="http://schemas.openxmlformats.org/officeDocument/2006/relationships/slideLayout" Target="../slideLayouts/slideLayout45.xml"/><Relationship Id="rId4" Type="http://schemas.openxmlformats.org/officeDocument/2006/relationships/slideLayout" Target="../slideLayouts/slideLayout39.xml"/><Relationship Id="rId9" Type="http://schemas.openxmlformats.org/officeDocument/2006/relationships/slideLayout" Target="../slideLayouts/slideLayout44.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54.xml"/><Relationship Id="rId13" Type="http://schemas.openxmlformats.org/officeDocument/2006/relationships/image" Target="../media/image2.png"/><Relationship Id="rId3" Type="http://schemas.openxmlformats.org/officeDocument/2006/relationships/slideLayout" Target="../slideLayouts/slideLayout49.xml"/><Relationship Id="rId7" Type="http://schemas.openxmlformats.org/officeDocument/2006/relationships/slideLayout" Target="../slideLayouts/slideLayout53.xml"/><Relationship Id="rId12" Type="http://schemas.openxmlformats.org/officeDocument/2006/relationships/theme" Target="../theme/theme6.xml"/><Relationship Id="rId2" Type="http://schemas.openxmlformats.org/officeDocument/2006/relationships/slideLayout" Target="../slideLayouts/slideLayout48.xml"/><Relationship Id="rId1" Type="http://schemas.openxmlformats.org/officeDocument/2006/relationships/slideLayout" Target="../slideLayouts/slideLayout47.xml"/><Relationship Id="rId6" Type="http://schemas.openxmlformats.org/officeDocument/2006/relationships/slideLayout" Target="../slideLayouts/slideLayout52.xml"/><Relationship Id="rId11" Type="http://schemas.openxmlformats.org/officeDocument/2006/relationships/slideLayout" Target="../slideLayouts/slideLayout57.xml"/><Relationship Id="rId5" Type="http://schemas.openxmlformats.org/officeDocument/2006/relationships/slideLayout" Target="../slideLayouts/slideLayout51.xml"/><Relationship Id="rId10" Type="http://schemas.openxmlformats.org/officeDocument/2006/relationships/slideLayout" Target="../slideLayouts/slideLayout56.xml"/><Relationship Id="rId4" Type="http://schemas.openxmlformats.org/officeDocument/2006/relationships/slideLayout" Target="../slideLayouts/slideLayout50.xml"/><Relationship Id="rId9" Type="http://schemas.openxmlformats.org/officeDocument/2006/relationships/slideLayout" Target="../slideLayouts/slideLayout55.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38D277C-D2BF-45CB-B9B1-631697971ECF}" type="datetimeFigureOut">
              <a:rPr lang="zh-CN" altLang="en-US" smtClean="0"/>
              <a:t>2025/5/26</a:t>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E57B159-C784-467D-858D-66D384AF0CC0}" type="slidenum">
              <a:rPr lang="zh-CN" altLang="en-US" smtClean="0"/>
              <a:t>‹#›</a:t>
            </a:fld>
            <a:endParaRPr lang="zh-CN" altLang="en-US"/>
          </a:p>
        </p:txBody>
      </p:sp>
    </p:spTree>
    <p:extLst>
      <p:ext uri="{BB962C8B-B14F-4D97-AF65-F5344CB8AC3E}">
        <p14:creationId xmlns:p14="http://schemas.microsoft.com/office/powerpoint/2010/main" val="2550467087"/>
      </p:ext>
    </p:extLst>
  </p:cSld>
  <p:clrMap bg1="lt1" tx1="dk1" bg2="lt2" tx2="dk2" accent1="accent1" accent2="accent2" accent3="accent3" accent4="accent4" accent5="accent5" accent6="accent6" hlink="hlink" folHlink="folHlink"/>
  <p:sldLayoutIdLst>
    <p:sldLayoutId id="2147483762" r:id="rId1"/>
    <p:sldLayoutId id="2147483763" r:id="rId2"/>
    <p:sldLayoutId id="2147483764" r:id="rId3"/>
    <p:sldLayoutId id="2147483765" r:id="rId4"/>
    <p:sldLayoutId id="2147483766" r:id="rId5"/>
    <p:sldLayoutId id="2147483767" r:id="rId6"/>
    <p:sldLayoutId id="2147483768" r:id="rId7"/>
    <p:sldLayoutId id="2147483769" r:id="rId8"/>
    <p:sldLayoutId id="2147483770" r:id="rId9"/>
    <p:sldLayoutId id="2147483771" r:id="rId10"/>
    <p:sldLayoutId id="2147483772" r:id="rId11"/>
  </p:sldLayoutIdLst>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4A63A4E-F370-4E43-88DF-FF35117A42C8}" type="datetimeFigureOut">
              <a:rPr lang="zh-CN" altLang="en-US" smtClean="0"/>
              <a:t>2025/5/26</a:t>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39E3902-3291-4BB3-9961-88462FB34554}" type="slidenum">
              <a:rPr lang="zh-CN" altLang="en-US" smtClean="0"/>
              <a:t>‹#›</a:t>
            </a:fld>
            <a:endParaRPr lang="zh-CN" altLang="en-US"/>
          </a:p>
        </p:txBody>
      </p:sp>
    </p:spTree>
    <p:extLst>
      <p:ext uri="{BB962C8B-B14F-4D97-AF65-F5344CB8AC3E}">
        <p14:creationId xmlns:p14="http://schemas.microsoft.com/office/powerpoint/2010/main" val="3775198602"/>
      </p:ext>
    </p:extLst>
  </p:cSld>
  <p:clrMap bg1="lt1" tx1="dk1" bg2="lt2" tx2="dk2" accent1="accent1" accent2="accent2" accent3="accent3" accent4="accent4" accent5="accent5" accent6="accent6" hlink="hlink" folHlink="folHlink"/>
  <p:sldLayoutIdLst>
    <p:sldLayoutId id="2147483828" r:id="rId1"/>
    <p:sldLayoutId id="2147483829" r:id="rId2"/>
    <p:sldLayoutId id="2147483830" r:id="rId3"/>
    <p:sldLayoutId id="2147483831" r:id="rId4"/>
    <p:sldLayoutId id="2147483832" r:id="rId5"/>
    <p:sldLayoutId id="2147483833" r:id="rId6"/>
    <p:sldLayoutId id="2147483834" r:id="rId7"/>
    <p:sldLayoutId id="2147483835" r:id="rId8"/>
    <p:sldLayoutId id="2147483836" r:id="rId9"/>
    <p:sldLayoutId id="2147483837" r:id="rId10"/>
    <p:sldLayoutId id="2147483838" r:id="rId11"/>
  </p:sldLayoutIdLst>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389" y="365780"/>
            <a:ext cx="10515224" cy="1324636"/>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838389" y="1825890"/>
            <a:ext cx="10515224" cy="4351729"/>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838389" y="6356747"/>
            <a:ext cx="2742447" cy="364275"/>
          </a:xfrm>
          <a:prstGeom prst="rect">
            <a:avLst/>
          </a:prstGeom>
        </p:spPr>
        <p:txBody>
          <a:bodyPr vert="horz" lIns="91440" tIns="45720" rIns="91440" bIns="45720" rtlCol="0" anchor="ctr"/>
          <a:lstStyle>
            <a:lvl1pPr algn="l">
              <a:defRPr sz="1138">
                <a:solidFill>
                  <a:schemeClr val="tx1">
                    <a:tint val="75000"/>
                  </a:schemeClr>
                </a:solidFill>
              </a:defRPr>
            </a:lvl1pPr>
          </a:lstStyle>
          <a:p>
            <a:fld id="{32BF82D2-7A68-459D-A996-9BDDA2518FA4}" type="datetimeFigureOut">
              <a:rPr lang="zh-CN" altLang="en-US" smtClean="0"/>
              <a:t>2025/5/26</a:t>
            </a:fld>
            <a:endParaRPr lang="zh-CN" altLang="en-US"/>
          </a:p>
        </p:txBody>
      </p:sp>
      <p:sp>
        <p:nvSpPr>
          <p:cNvPr id="5" name="页脚占位符 4"/>
          <p:cNvSpPr>
            <a:spLocks noGrp="1"/>
          </p:cNvSpPr>
          <p:nvPr>
            <p:ph type="ftr" sz="quarter" idx="3"/>
          </p:nvPr>
        </p:nvSpPr>
        <p:spPr>
          <a:xfrm>
            <a:off x="4038413" y="6356747"/>
            <a:ext cx="4115176" cy="364275"/>
          </a:xfrm>
          <a:prstGeom prst="rect">
            <a:avLst/>
          </a:prstGeom>
        </p:spPr>
        <p:txBody>
          <a:bodyPr vert="horz" lIns="91440" tIns="45720" rIns="91440" bIns="45720" rtlCol="0" anchor="ctr"/>
          <a:lstStyle>
            <a:lvl1pPr algn="ctr">
              <a:defRPr sz="1138">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1166" y="6356747"/>
            <a:ext cx="2742447" cy="364275"/>
          </a:xfrm>
          <a:prstGeom prst="rect">
            <a:avLst/>
          </a:prstGeom>
        </p:spPr>
        <p:txBody>
          <a:bodyPr vert="horz" lIns="91440" tIns="45720" rIns="91440" bIns="45720" rtlCol="0" anchor="ctr"/>
          <a:lstStyle>
            <a:lvl1pPr algn="r">
              <a:defRPr sz="1138">
                <a:solidFill>
                  <a:schemeClr val="tx1">
                    <a:tint val="75000"/>
                  </a:schemeClr>
                </a:solidFill>
              </a:defRPr>
            </a:lvl1pPr>
          </a:lstStyle>
          <a:p>
            <a:fld id="{3E01EE5D-26FB-46D5-A381-ECFB35BF1D34}" type="slidenum">
              <a:rPr lang="zh-CN" altLang="en-US" smtClean="0"/>
              <a:t>‹#›</a:t>
            </a:fld>
            <a:endParaRPr lang="zh-CN" altLang="en-US"/>
          </a:p>
        </p:txBody>
      </p:sp>
    </p:spTree>
    <p:extLst>
      <p:ext uri="{BB962C8B-B14F-4D97-AF65-F5344CB8AC3E}">
        <p14:creationId xmlns:p14="http://schemas.microsoft.com/office/powerpoint/2010/main" val="107521540"/>
      </p:ext>
    </p:extLst>
  </p:cSld>
  <p:clrMap bg1="lt1" tx1="dk1" bg2="lt2" tx2="dk2" accent1="accent1" accent2="accent2" accent3="accent3" accent4="accent4" accent5="accent5" accent6="accent6" hlink="hlink" folHlink="folHlink"/>
  <p:sldLayoutIdLst>
    <p:sldLayoutId id="2147483914" r:id="rId1"/>
    <p:sldLayoutId id="2147483915" r:id="rId2"/>
  </p:sldLayoutIdLst>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txStyles>
    <p:titleStyle>
      <a:lvl1pPr algn="l" defTabSz="866943" rtl="0" eaLnBrk="1" latinLnBrk="0" hangingPunct="1">
        <a:lnSpc>
          <a:spcPct val="90000"/>
        </a:lnSpc>
        <a:spcBef>
          <a:spcPct val="0"/>
        </a:spcBef>
        <a:buNone/>
        <a:defRPr sz="4172" kern="1200">
          <a:solidFill>
            <a:schemeClr val="tx1"/>
          </a:solidFill>
          <a:latin typeface="+mj-lt"/>
          <a:ea typeface="+mj-ea"/>
          <a:cs typeface="+mj-cs"/>
        </a:defRPr>
      </a:lvl1pPr>
    </p:titleStyle>
    <p:bodyStyle>
      <a:lvl1pPr marL="216736" indent="-216736" algn="l" defTabSz="866943" rtl="0" eaLnBrk="1" latinLnBrk="0" hangingPunct="1">
        <a:lnSpc>
          <a:spcPct val="90000"/>
        </a:lnSpc>
        <a:spcBef>
          <a:spcPts val="948"/>
        </a:spcBef>
        <a:buFont typeface="Arial" panose="020B0604020202020204" pitchFamily="34" charset="0"/>
        <a:buChar char="•"/>
        <a:defRPr sz="2655" kern="1200">
          <a:solidFill>
            <a:schemeClr val="tx1"/>
          </a:solidFill>
          <a:latin typeface="+mn-lt"/>
          <a:ea typeface="+mn-ea"/>
          <a:cs typeface="+mn-cs"/>
        </a:defRPr>
      </a:lvl1pPr>
      <a:lvl2pPr marL="650207" indent="-216736" algn="l" defTabSz="866943" rtl="0" eaLnBrk="1" latinLnBrk="0" hangingPunct="1">
        <a:lnSpc>
          <a:spcPct val="90000"/>
        </a:lnSpc>
        <a:spcBef>
          <a:spcPts val="474"/>
        </a:spcBef>
        <a:buFont typeface="Arial" panose="020B0604020202020204" pitchFamily="34" charset="0"/>
        <a:buChar char="•"/>
        <a:defRPr sz="2275" kern="1200">
          <a:solidFill>
            <a:schemeClr val="tx1"/>
          </a:solidFill>
          <a:latin typeface="+mn-lt"/>
          <a:ea typeface="+mn-ea"/>
          <a:cs typeface="+mn-cs"/>
        </a:defRPr>
      </a:lvl2pPr>
      <a:lvl3pPr marL="1083678" indent="-216736" algn="l" defTabSz="866943" rtl="0" eaLnBrk="1" latinLnBrk="0" hangingPunct="1">
        <a:lnSpc>
          <a:spcPct val="90000"/>
        </a:lnSpc>
        <a:spcBef>
          <a:spcPts val="474"/>
        </a:spcBef>
        <a:buFont typeface="Arial" panose="020B0604020202020204" pitchFamily="34" charset="0"/>
        <a:buChar char="•"/>
        <a:defRPr sz="1896" kern="1200">
          <a:solidFill>
            <a:schemeClr val="tx1"/>
          </a:solidFill>
          <a:latin typeface="+mn-lt"/>
          <a:ea typeface="+mn-ea"/>
          <a:cs typeface="+mn-cs"/>
        </a:defRPr>
      </a:lvl3pPr>
      <a:lvl4pPr marL="1517150" indent="-216736" algn="l" defTabSz="866943" rtl="0" eaLnBrk="1" latinLnBrk="0" hangingPunct="1">
        <a:lnSpc>
          <a:spcPct val="90000"/>
        </a:lnSpc>
        <a:spcBef>
          <a:spcPts val="474"/>
        </a:spcBef>
        <a:buFont typeface="Arial" panose="020B0604020202020204" pitchFamily="34" charset="0"/>
        <a:buChar char="•"/>
        <a:defRPr sz="1707" kern="1200">
          <a:solidFill>
            <a:schemeClr val="tx1"/>
          </a:solidFill>
          <a:latin typeface="+mn-lt"/>
          <a:ea typeface="+mn-ea"/>
          <a:cs typeface="+mn-cs"/>
        </a:defRPr>
      </a:lvl4pPr>
      <a:lvl5pPr marL="1950621" indent="-216736" algn="l" defTabSz="866943" rtl="0" eaLnBrk="1" latinLnBrk="0" hangingPunct="1">
        <a:lnSpc>
          <a:spcPct val="90000"/>
        </a:lnSpc>
        <a:spcBef>
          <a:spcPts val="474"/>
        </a:spcBef>
        <a:buFont typeface="Arial" panose="020B0604020202020204" pitchFamily="34" charset="0"/>
        <a:buChar char="•"/>
        <a:defRPr sz="1707" kern="1200">
          <a:solidFill>
            <a:schemeClr val="tx1"/>
          </a:solidFill>
          <a:latin typeface="+mn-lt"/>
          <a:ea typeface="+mn-ea"/>
          <a:cs typeface="+mn-cs"/>
        </a:defRPr>
      </a:lvl5pPr>
      <a:lvl6pPr marL="2384092" indent="-216736" algn="l" defTabSz="866943" rtl="0" eaLnBrk="1" latinLnBrk="0" hangingPunct="1">
        <a:lnSpc>
          <a:spcPct val="90000"/>
        </a:lnSpc>
        <a:spcBef>
          <a:spcPts val="474"/>
        </a:spcBef>
        <a:buFont typeface="Arial" panose="020B0604020202020204" pitchFamily="34" charset="0"/>
        <a:buChar char="•"/>
        <a:defRPr sz="1707" kern="1200">
          <a:solidFill>
            <a:schemeClr val="tx1"/>
          </a:solidFill>
          <a:latin typeface="+mn-lt"/>
          <a:ea typeface="+mn-ea"/>
          <a:cs typeface="+mn-cs"/>
        </a:defRPr>
      </a:lvl6pPr>
      <a:lvl7pPr marL="2817564" indent="-216736" algn="l" defTabSz="866943" rtl="0" eaLnBrk="1" latinLnBrk="0" hangingPunct="1">
        <a:lnSpc>
          <a:spcPct val="90000"/>
        </a:lnSpc>
        <a:spcBef>
          <a:spcPts val="474"/>
        </a:spcBef>
        <a:buFont typeface="Arial" panose="020B0604020202020204" pitchFamily="34" charset="0"/>
        <a:buChar char="•"/>
        <a:defRPr sz="1707" kern="1200">
          <a:solidFill>
            <a:schemeClr val="tx1"/>
          </a:solidFill>
          <a:latin typeface="+mn-lt"/>
          <a:ea typeface="+mn-ea"/>
          <a:cs typeface="+mn-cs"/>
        </a:defRPr>
      </a:lvl7pPr>
      <a:lvl8pPr marL="3251035" indent="-216736" algn="l" defTabSz="866943" rtl="0" eaLnBrk="1" latinLnBrk="0" hangingPunct="1">
        <a:lnSpc>
          <a:spcPct val="90000"/>
        </a:lnSpc>
        <a:spcBef>
          <a:spcPts val="474"/>
        </a:spcBef>
        <a:buFont typeface="Arial" panose="020B0604020202020204" pitchFamily="34" charset="0"/>
        <a:buChar char="•"/>
        <a:defRPr sz="1707" kern="1200">
          <a:solidFill>
            <a:schemeClr val="tx1"/>
          </a:solidFill>
          <a:latin typeface="+mn-lt"/>
          <a:ea typeface="+mn-ea"/>
          <a:cs typeface="+mn-cs"/>
        </a:defRPr>
      </a:lvl8pPr>
      <a:lvl9pPr marL="3684506" indent="-216736" algn="l" defTabSz="866943" rtl="0" eaLnBrk="1" latinLnBrk="0" hangingPunct="1">
        <a:lnSpc>
          <a:spcPct val="90000"/>
        </a:lnSpc>
        <a:spcBef>
          <a:spcPts val="474"/>
        </a:spcBef>
        <a:buFont typeface="Arial" panose="020B0604020202020204" pitchFamily="34" charset="0"/>
        <a:buChar char="•"/>
        <a:defRPr sz="1707" kern="1200">
          <a:solidFill>
            <a:schemeClr val="tx1"/>
          </a:solidFill>
          <a:latin typeface="+mn-lt"/>
          <a:ea typeface="+mn-ea"/>
          <a:cs typeface="+mn-cs"/>
        </a:defRPr>
      </a:lvl9pPr>
    </p:bodyStyle>
    <p:otherStyle>
      <a:defPPr>
        <a:defRPr lang="zh-CN"/>
      </a:defPPr>
      <a:lvl1pPr marL="0" algn="l" defTabSz="866943" rtl="0" eaLnBrk="1" latinLnBrk="0" hangingPunct="1">
        <a:defRPr sz="1707" kern="1200">
          <a:solidFill>
            <a:schemeClr val="tx1"/>
          </a:solidFill>
          <a:latin typeface="+mn-lt"/>
          <a:ea typeface="+mn-ea"/>
          <a:cs typeface="+mn-cs"/>
        </a:defRPr>
      </a:lvl1pPr>
      <a:lvl2pPr marL="433471" algn="l" defTabSz="866943" rtl="0" eaLnBrk="1" latinLnBrk="0" hangingPunct="1">
        <a:defRPr sz="1707" kern="1200">
          <a:solidFill>
            <a:schemeClr val="tx1"/>
          </a:solidFill>
          <a:latin typeface="+mn-lt"/>
          <a:ea typeface="+mn-ea"/>
          <a:cs typeface="+mn-cs"/>
        </a:defRPr>
      </a:lvl2pPr>
      <a:lvl3pPr marL="866943" algn="l" defTabSz="866943" rtl="0" eaLnBrk="1" latinLnBrk="0" hangingPunct="1">
        <a:defRPr sz="1707" kern="1200">
          <a:solidFill>
            <a:schemeClr val="tx1"/>
          </a:solidFill>
          <a:latin typeface="+mn-lt"/>
          <a:ea typeface="+mn-ea"/>
          <a:cs typeface="+mn-cs"/>
        </a:defRPr>
      </a:lvl3pPr>
      <a:lvl4pPr marL="1300414" algn="l" defTabSz="866943" rtl="0" eaLnBrk="1" latinLnBrk="0" hangingPunct="1">
        <a:defRPr sz="1707" kern="1200">
          <a:solidFill>
            <a:schemeClr val="tx1"/>
          </a:solidFill>
          <a:latin typeface="+mn-lt"/>
          <a:ea typeface="+mn-ea"/>
          <a:cs typeface="+mn-cs"/>
        </a:defRPr>
      </a:lvl4pPr>
      <a:lvl5pPr marL="1733885" algn="l" defTabSz="866943" rtl="0" eaLnBrk="1" latinLnBrk="0" hangingPunct="1">
        <a:defRPr sz="1707" kern="1200">
          <a:solidFill>
            <a:schemeClr val="tx1"/>
          </a:solidFill>
          <a:latin typeface="+mn-lt"/>
          <a:ea typeface="+mn-ea"/>
          <a:cs typeface="+mn-cs"/>
        </a:defRPr>
      </a:lvl5pPr>
      <a:lvl6pPr marL="2167357" algn="l" defTabSz="866943" rtl="0" eaLnBrk="1" latinLnBrk="0" hangingPunct="1">
        <a:defRPr sz="1707" kern="1200">
          <a:solidFill>
            <a:schemeClr val="tx1"/>
          </a:solidFill>
          <a:latin typeface="+mn-lt"/>
          <a:ea typeface="+mn-ea"/>
          <a:cs typeface="+mn-cs"/>
        </a:defRPr>
      </a:lvl6pPr>
      <a:lvl7pPr marL="2600828" algn="l" defTabSz="866943" rtl="0" eaLnBrk="1" latinLnBrk="0" hangingPunct="1">
        <a:defRPr sz="1707" kern="1200">
          <a:solidFill>
            <a:schemeClr val="tx1"/>
          </a:solidFill>
          <a:latin typeface="+mn-lt"/>
          <a:ea typeface="+mn-ea"/>
          <a:cs typeface="+mn-cs"/>
        </a:defRPr>
      </a:lvl7pPr>
      <a:lvl8pPr marL="3034299" algn="l" defTabSz="866943" rtl="0" eaLnBrk="1" latinLnBrk="0" hangingPunct="1">
        <a:defRPr sz="1707" kern="1200">
          <a:solidFill>
            <a:schemeClr val="tx1"/>
          </a:solidFill>
          <a:latin typeface="+mn-lt"/>
          <a:ea typeface="+mn-ea"/>
          <a:cs typeface="+mn-cs"/>
        </a:defRPr>
      </a:lvl8pPr>
      <a:lvl9pPr marL="3467771" algn="l" defTabSz="866943" rtl="0" eaLnBrk="1" latinLnBrk="0" hangingPunct="1">
        <a:defRPr sz="1707"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696455914"/>
      </p:ext>
    </p:extLst>
  </p:cSld>
  <p:clrMap bg1="lt1" tx1="dk1" bg2="lt2" tx2="dk2" accent1="accent1" accent2="accent2" accent3="accent3" accent4="accent4" accent5="accent5" accent6="accent6" hlink="hlink" folHlink="folHlink"/>
  <p:sldLayoutIdLst>
    <p:sldLayoutId id="2147483931" r:id="rId1"/>
    <p:sldLayoutId id="2147483932" r:id="rId2"/>
    <p:sldLayoutId id="2147483933" r:id="rId3"/>
    <p:sldLayoutId id="2147483934" r:id="rId4"/>
    <p:sldLayoutId id="2147483935" r:id="rId5"/>
    <p:sldLayoutId id="2147483936" r:id="rId6"/>
    <p:sldLayoutId id="2147483937" r:id="rId7"/>
    <p:sldLayoutId id="2147483938" r:id="rId8"/>
    <p:sldLayoutId id="2147483939" r:id="rId9"/>
    <p:sldLayoutId id="2147483940" r:id="rId10"/>
    <p:sldLayoutId id="214748394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532293691"/>
      </p:ext>
    </p:extLst>
  </p:cSld>
  <p:clrMap bg1="lt1" tx1="dk1" bg2="lt2" tx2="dk2" accent1="accent1" accent2="accent2" accent3="accent3" accent4="accent4" accent5="accent5" accent6="accent6" hlink="hlink" folHlink="folHlink"/>
  <p:sldLayoutIdLst>
    <p:sldLayoutId id="2147483943" r:id="rId1"/>
    <p:sldLayoutId id="2147483944" r:id="rId2"/>
    <p:sldLayoutId id="2147483945" r:id="rId3"/>
    <p:sldLayoutId id="2147483946" r:id="rId4"/>
    <p:sldLayoutId id="2147483947" r:id="rId5"/>
    <p:sldLayoutId id="2147483948" r:id="rId6"/>
    <p:sldLayoutId id="2147483949" r:id="rId7"/>
    <p:sldLayoutId id="2147483950" r:id="rId8"/>
    <p:sldLayoutId id="2147483951" r:id="rId9"/>
    <p:sldLayoutId id="2147483952" r:id="rId10"/>
    <p:sldLayoutId id="214748395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9Slide.vn - 2019">
            <a:extLst>
              <a:ext uri="{FF2B5EF4-FFF2-40B4-BE49-F238E27FC236}">
                <a16:creationId xmlns:a16="http://schemas.microsoft.com/office/drawing/2014/main" id="{A2FF5D16-D20A-1AFF-416C-B3F3ADF04C98}"/>
              </a:ext>
            </a:extLst>
          </p:cNvPr>
          <p:cNvSpPr txBox="1"/>
          <p:nvPr userDrawn="1"/>
        </p:nvSpPr>
        <p:spPr>
          <a:xfrm>
            <a:off x="0" y="-1604665"/>
            <a:ext cx="12192000" cy="461665"/>
          </a:xfrm>
          <a:prstGeom prst="rect">
            <a:avLst/>
          </a:prstGeom>
          <a:noFill/>
        </p:spPr>
        <p:txBody>
          <a:bodyPr vert="horz" rtlCol="0">
            <a:spAutoFit/>
          </a:bodyPr>
          <a:lstStyle/>
          <a:p>
            <a:pPr algn="ctr"/>
            <a:r>
              <a:rPr lang="en-US" sz="2400">
                <a:solidFill>
                  <a:srgbClr val="CFCFCF"/>
                </a:solidFill>
              </a:rPr>
              <a:t>www.9slide.vn</a:t>
            </a:r>
          </a:p>
        </p:txBody>
      </p:sp>
      <p:pic>
        <p:nvPicPr>
          <p:cNvPr id="3" name="Picture 2" descr="A round pink circle with white text and a black background&#10;&#10;Description automatically generated">
            <a:extLst>
              <a:ext uri="{FF2B5EF4-FFF2-40B4-BE49-F238E27FC236}">
                <a16:creationId xmlns:a16="http://schemas.microsoft.com/office/drawing/2014/main" id="{8A9EFD49-97B7-C464-9F33-8AA6F60658A8}"/>
              </a:ext>
            </a:extLst>
          </p:cNvPr>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1828800" y="0"/>
            <a:ext cx="1697780" cy="1697780"/>
          </a:xfrm>
          <a:prstGeom prst="rect">
            <a:avLst/>
          </a:prstGeom>
        </p:spPr>
      </p:pic>
    </p:spTree>
    <p:extLst>
      <p:ext uri="{BB962C8B-B14F-4D97-AF65-F5344CB8AC3E}">
        <p14:creationId xmlns:p14="http://schemas.microsoft.com/office/powerpoint/2010/main" val="2117920478"/>
      </p:ext>
    </p:extLst>
  </p:cSld>
  <p:clrMap bg1="lt1" tx1="dk1" bg2="lt2" tx2="dk2" accent1="accent1" accent2="accent2" accent3="accent3" accent4="accent4" accent5="accent5" accent6="accent6" hlink="hlink" folHlink="folHlink"/>
  <p:sldLayoutIdLst>
    <p:sldLayoutId id="2147483955" r:id="rId1"/>
    <p:sldLayoutId id="2147483956" r:id="rId2"/>
    <p:sldLayoutId id="2147483957" r:id="rId3"/>
    <p:sldLayoutId id="2147483958" r:id="rId4"/>
    <p:sldLayoutId id="2147483959" r:id="rId5"/>
    <p:sldLayoutId id="2147483960" r:id="rId6"/>
    <p:sldLayoutId id="2147483961" r:id="rId7"/>
    <p:sldLayoutId id="2147483962" r:id="rId8"/>
    <p:sldLayoutId id="2147483963" r:id="rId9"/>
    <p:sldLayoutId id="2147483964" r:id="rId10"/>
    <p:sldLayoutId id="2147483965"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4.png"/><Relationship Id="rId7" Type="http://schemas.microsoft.com/office/2007/relationships/hdphoto" Target="../media/hdphoto1.wdp"/><Relationship Id="rId2" Type="http://schemas.openxmlformats.org/officeDocument/2006/relationships/image" Target="../media/image3.jfif"/><Relationship Id="rId1" Type="http://schemas.openxmlformats.org/officeDocument/2006/relationships/slideLayout" Target="../slideLayouts/slideLayout53.xml"/><Relationship Id="rId6" Type="http://schemas.openxmlformats.org/officeDocument/2006/relationships/image" Target="../media/image7.png"/><Relationship Id="rId5" Type="http://schemas.openxmlformats.org/officeDocument/2006/relationships/image" Target="../media/image6.png"/><Relationship Id="rId10" Type="http://schemas.openxmlformats.org/officeDocument/2006/relationships/image" Target="../media/image10.png"/><Relationship Id="rId4" Type="http://schemas.openxmlformats.org/officeDocument/2006/relationships/image" Target="../media/image5.png"/><Relationship Id="rId9" Type="http://schemas.openxmlformats.org/officeDocument/2006/relationships/image" Target="../media/image9.png"/></Relationships>
</file>

<file path=ppt/slides/_rels/slide10.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3.jfif"/><Relationship Id="rId1" Type="http://schemas.openxmlformats.org/officeDocument/2006/relationships/slideLayout" Target="../slideLayouts/slideLayout53.xml"/><Relationship Id="rId4" Type="http://schemas.openxmlformats.org/officeDocument/2006/relationships/image" Target="../media/image23.png"/></Relationships>
</file>

<file path=ppt/slides/_rels/slide11.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28.png"/><Relationship Id="rId2" Type="http://schemas.openxmlformats.org/officeDocument/2006/relationships/image" Target="../media/image24.jpg"/><Relationship Id="rId1" Type="http://schemas.openxmlformats.org/officeDocument/2006/relationships/slideLayout" Target="../slideLayouts/slideLayout53.xml"/><Relationship Id="rId6" Type="http://schemas.openxmlformats.org/officeDocument/2006/relationships/image" Target="../media/image27.png"/><Relationship Id="rId5" Type="http://schemas.openxmlformats.org/officeDocument/2006/relationships/image" Target="../media/image26.png"/><Relationship Id="rId4" Type="http://schemas.openxmlformats.org/officeDocument/2006/relationships/image" Target="../media/image25.png"/></Relationships>
</file>

<file path=ppt/slides/_rels/slide2.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image" Target="../media/image12.png"/><Relationship Id="rId7" Type="http://schemas.openxmlformats.org/officeDocument/2006/relationships/image" Target="../media/image15.png"/><Relationship Id="rId2" Type="http://schemas.openxmlformats.org/officeDocument/2006/relationships/image" Target="../media/image11.jpg"/><Relationship Id="rId1" Type="http://schemas.openxmlformats.org/officeDocument/2006/relationships/slideLayout" Target="../slideLayouts/slideLayout31.xml"/><Relationship Id="rId6" Type="http://schemas.microsoft.com/office/2007/relationships/hdphoto" Target="../media/hdphoto2.wdp"/><Relationship Id="rId5" Type="http://schemas.openxmlformats.org/officeDocument/2006/relationships/image" Target="../media/image14.png"/><Relationship Id="rId4" Type="http://schemas.openxmlformats.org/officeDocument/2006/relationships/image" Target="../media/image13.png"/><Relationship Id="rId9" Type="http://schemas.openxmlformats.org/officeDocument/2006/relationships/image" Target="../media/image17.png"/></Relationships>
</file>

<file path=ppt/slides/_rels/slide3.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4.png"/><Relationship Id="rId7" Type="http://schemas.microsoft.com/office/2007/relationships/hdphoto" Target="../media/hdphoto1.wdp"/><Relationship Id="rId2" Type="http://schemas.openxmlformats.org/officeDocument/2006/relationships/image" Target="../media/image3.jfif"/><Relationship Id="rId1" Type="http://schemas.openxmlformats.org/officeDocument/2006/relationships/slideLayout" Target="../slideLayouts/slideLayout53.xml"/><Relationship Id="rId6" Type="http://schemas.openxmlformats.org/officeDocument/2006/relationships/image" Target="../media/image7.png"/><Relationship Id="rId5" Type="http://schemas.openxmlformats.org/officeDocument/2006/relationships/image" Target="../media/image6.png"/><Relationship Id="rId10" Type="http://schemas.openxmlformats.org/officeDocument/2006/relationships/image" Target="../media/image18.png"/><Relationship Id="rId4" Type="http://schemas.openxmlformats.org/officeDocument/2006/relationships/image" Target="../media/image5.png"/><Relationship Id="rId9" Type="http://schemas.openxmlformats.org/officeDocument/2006/relationships/image" Target="../media/image9.png"/></Relationships>
</file>

<file path=ppt/slides/_rels/slide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3.jfif"/><Relationship Id="rId1" Type="http://schemas.openxmlformats.org/officeDocument/2006/relationships/slideLayout" Target="../slideLayouts/slideLayout42.xml"/></Relationships>
</file>

<file path=ppt/slides/_rels/slide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3.jfif"/><Relationship Id="rId1" Type="http://schemas.openxmlformats.org/officeDocument/2006/relationships/slideLayout" Target="../slideLayouts/slideLayout31.xml"/></Relationships>
</file>

<file path=ppt/slides/_rels/slide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3.jfif"/><Relationship Id="rId1" Type="http://schemas.openxmlformats.org/officeDocument/2006/relationships/slideLayout" Target="../slideLayouts/slideLayout31.xml"/></Relationships>
</file>

<file path=ppt/slides/_rels/slide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3.jfif"/><Relationship Id="rId1" Type="http://schemas.openxmlformats.org/officeDocument/2006/relationships/slideLayout" Target="../slideLayouts/slideLayout31.xml"/></Relationships>
</file>

<file path=ppt/slides/_rels/slide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3.jfif"/><Relationship Id="rId1" Type="http://schemas.openxmlformats.org/officeDocument/2006/relationships/slideLayout" Target="../slideLayouts/slideLayout31.xml"/></Relationships>
</file>

<file path=ppt/slides/_rels/slide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3.jfif"/><Relationship Id="rId1" Type="http://schemas.openxmlformats.org/officeDocument/2006/relationships/slideLayout" Target="../slideLayouts/slideLayout31.xml"/><Relationship Id="rId4" Type="http://schemas.openxmlformats.org/officeDocument/2006/relationships/image" Target="../media/image61.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pic>
        <p:nvPicPr>
          <p:cNvPr id="9" name="Picture 8" descr="Chatty cartoon bee">
            <a:extLst>
              <a:ext uri="{FF2B5EF4-FFF2-40B4-BE49-F238E27FC236}">
                <a16:creationId xmlns:a16="http://schemas.microsoft.com/office/drawing/2014/main" id="{23E739CB-3B75-8013-57A8-5348C0A91C4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230169" y="4479671"/>
            <a:ext cx="1460032" cy="1868841"/>
          </a:xfrm>
          <a:prstGeom prst="rect">
            <a:avLst/>
          </a:prstGeom>
        </p:spPr>
      </p:pic>
      <p:pic>
        <p:nvPicPr>
          <p:cNvPr id="11" name="Picture 10" descr="Cartoon bee with pencil">
            <a:extLst>
              <a:ext uri="{FF2B5EF4-FFF2-40B4-BE49-F238E27FC236}">
                <a16:creationId xmlns:a16="http://schemas.microsoft.com/office/drawing/2014/main" id="{30A59368-97A5-9EDB-E435-E0A6C27F30DA}"/>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611439" y="3668789"/>
            <a:ext cx="1518733" cy="1630171"/>
          </a:xfrm>
          <a:prstGeom prst="rect">
            <a:avLst/>
          </a:prstGeom>
        </p:spPr>
      </p:pic>
      <p:pic>
        <p:nvPicPr>
          <p:cNvPr id="12" name="Picture 11" descr="Cartoon bee with magnifying glass">
            <a:extLst>
              <a:ext uri="{FF2B5EF4-FFF2-40B4-BE49-F238E27FC236}">
                <a16:creationId xmlns:a16="http://schemas.microsoft.com/office/drawing/2014/main" id="{DF545ADA-1E7D-3B2F-0796-F077F0ADFC44}"/>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03341" y="3981687"/>
            <a:ext cx="1711570" cy="1943068"/>
          </a:xfrm>
          <a:prstGeom prst="rect">
            <a:avLst/>
          </a:prstGeom>
        </p:spPr>
      </p:pic>
      <p:grpSp>
        <p:nvGrpSpPr>
          <p:cNvPr id="3" name="Group 2">
            <a:extLst>
              <a:ext uri="{FF2B5EF4-FFF2-40B4-BE49-F238E27FC236}">
                <a16:creationId xmlns:a16="http://schemas.microsoft.com/office/drawing/2014/main" id="{30AE137E-C359-1FE5-5600-B11E623C1730}"/>
              </a:ext>
            </a:extLst>
          </p:cNvPr>
          <p:cNvGrpSpPr/>
          <p:nvPr/>
        </p:nvGrpSpPr>
        <p:grpSpPr>
          <a:xfrm>
            <a:off x="7948544" y="324758"/>
            <a:ext cx="1916124" cy="1617993"/>
            <a:chOff x="7948544" y="324758"/>
            <a:chExt cx="1916124" cy="1617993"/>
          </a:xfrm>
        </p:grpSpPr>
        <p:sp>
          <p:nvSpPr>
            <p:cNvPr id="2" name="TextBox 2">
              <a:extLst>
                <a:ext uri="{FF2B5EF4-FFF2-40B4-BE49-F238E27FC236}">
                  <a16:creationId xmlns:a16="http://schemas.microsoft.com/office/drawing/2014/main" id="{636E3D14-E59B-F568-32E6-9B74B58374F5}"/>
                </a:ext>
              </a:extLst>
            </p:cNvPr>
            <p:cNvSpPr txBox="1"/>
            <p:nvPr/>
          </p:nvSpPr>
          <p:spPr>
            <a:xfrm>
              <a:off x="8328982" y="956323"/>
              <a:ext cx="1155247" cy="600164"/>
            </a:xfrm>
            <a:prstGeom prst="rect">
              <a:avLst/>
            </a:prstGeom>
            <a:noFill/>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prstClr val="black"/>
                  </a:solidFill>
                  <a:effectLst/>
                  <a:uLnTx/>
                  <a:uFillTx/>
                  <a:latin typeface="Arial" panose="020B0604020202020204"/>
                  <a:ea typeface="+mn-ea"/>
                  <a:cs typeface="+mn-cs"/>
                </a:rPr>
                <a:t>NGUYỄN NGÂN TIỂU HỌC KIM BÀI</a:t>
              </a:r>
            </a:p>
          </p:txBody>
        </p:sp>
        <p:pic>
          <p:nvPicPr>
            <p:cNvPr id="13" name="Picture 2" descr="Tổ ong Clip nghệ thuật Mật ong đồ họa Véc tơ - con ong png tải về - Miễn  phí trong suốt ống png Tải về.">
              <a:extLst>
                <a:ext uri="{FF2B5EF4-FFF2-40B4-BE49-F238E27FC236}">
                  <a16:creationId xmlns:a16="http://schemas.microsoft.com/office/drawing/2014/main" id="{D0CB3732-29F6-074D-05D9-8A182BFD1B9D}"/>
                </a:ext>
              </a:extLst>
            </p:cNvPr>
            <p:cNvPicPr>
              <a:picLocks noChangeAspect="1" noChangeArrowheads="1"/>
            </p:cNvPicPr>
            <p:nvPr/>
          </p:nvPicPr>
          <p:blipFill>
            <a:blip r:embed="rId6" cstate="hqprint">
              <a:extLst>
                <a:ext uri="{BEBA8EAE-BF5A-486C-A8C5-ECC9F3942E4B}">
                  <a14:imgProps xmlns:a14="http://schemas.microsoft.com/office/drawing/2010/main">
                    <a14:imgLayer r:embed="rId7">
                      <a14:imgEffect>
                        <a14:backgroundRemoval t="1316" b="97500" l="3889" r="96889">
                          <a14:foregroundMark x1="3889" y1="8421" x2="9667" y2="14605"/>
                          <a14:foregroundMark x1="42444" y1="68816" x2="41667" y2="82105"/>
                          <a14:foregroundMark x1="41889" y1="69342" x2="39667" y2="78026"/>
                          <a14:foregroundMark x1="44222" y1="82105" x2="46556" y2="92237"/>
                          <a14:foregroundMark x1="46556" y1="92237" x2="46556" y2="92237"/>
                          <a14:foregroundMark x1="45444" y1="92237" x2="50222" y2="97237"/>
                          <a14:foregroundMark x1="50222" y1="97237" x2="51000" y2="97500"/>
                          <a14:foregroundMark x1="42222" y1="75395" x2="45111" y2="81053"/>
                          <a14:foregroundMark x1="52556" y1="1447" x2="52556" y2="1447"/>
                          <a14:foregroundMark x1="96889" y1="38553" x2="96889" y2="38553"/>
                        </a14:backgroundRemoval>
                      </a14:imgEffect>
                    </a14:imgLayer>
                  </a14:imgProps>
                </a:ext>
                <a:ext uri="{28A0092B-C50C-407E-A947-70E740481C1C}">
                  <a14:useLocalDpi xmlns:a14="http://schemas.microsoft.com/office/drawing/2010/main" val="0"/>
                </a:ext>
              </a:extLst>
            </a:blip>
            <a:srcRect/>
            <a:stretch>
              <a:fillRect/>
            </a:stretch>
          </p:blipFill>
          <p:spPr bwMode="auto">
            <a:xfrm rot="386426" flipH="1">
              <a:off x="7948544" y="324758"/>
              <a:ext cx="1916124" cy="1617993"/>
            </a:xfrm>
            <a:prstGeom prst="rect">
              <a:avLst/>
            </a:prstGeom>
            <a:noFill/>
            <a:extLst>
              <a:ext uri="{909E8E84-426E-40DD-AFC4-6F175D3DCCD1}">
                <a14:hiddenFill xmlns:a14="http://schemas.microsoft.com/office/drawing/2010/main">
                  <a:solidFill>
                    <a:srgbClr val="FFFFFF"/>
                  </a:solidFill>
                </a14:hiddenFill>
              </a:ext>
            </a:extLst>
          </p:spPr>
        </p:pic>
      </p:grpSp>
      <p:pic>
        <p:nvPicPr>
          <p:cNvPr id="14" name="Picture 13" descr="Happy cartoon bee">
            <a:extLst>
              <a:ext uri="{FF2B5EF4-FFF2-40B4-BE49-F238E27FC236}">
                <a16:creationId xmlns:a16="http://schemas.microsoft.com/office/drawing/2014/main" id="{A0D22751-43D3-0DC5-4C7B-DF1E468AC732}"/>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5189928" y="92479"/>
            <a:ext cx="2080481" cy="2285850"/>
          </a:xfrm>
          <a:prstGeom prst="rect">
            <a:avLst/>
          </a:prstGeom>
        </p:spPr>
      </p:pic>
      <p:pic>
        <p:nvPicPr>
          <p:cNvPr id="15" name="Picture 14" descr="Cartoon bee with megaphone">
            <a:extLst>
              <a:ext uri="{FF2B5EF4-FFF2-40B4-BE49-F238E27FC236}">
                <a16:creationId xmlns:a16="http://schemas.microsoft.com/office/drawing/2014/main" id="{29E1C519-EBF0-EB81-6693-8DB119DBF42E}"/>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362238" y="975918"/>
            <a:ext cx="2013868" cy="1943068"/>
          </a:xfrm>
          <a:prstGeom prst="rect">
            <a:avLst/>
          </a:prstGeom>
        </p:spPr>
      </p:pic>
      <p:pic>
        <p:nvPicPr>
          <p:cNvPr id="10" name="Picture 9">
            <a:extLst>
              <a:ext uri="{FF2B5EF4-FFF2-40B4-BE49-F238E27FC236}">
                <a16:creationId xmlns:a16="http://schemas.microsoft.com/office/drawing/2014/main" id="{D0CA6661-ECB5-E140-3DED-DC8362559E4F}"/>
              </a:ext>
            </a:extLst>
          </p:cNvPr>
          <p:cNvPicPr>
            <a:picLocks noChangeAspect="1"/>
          </p:cNvPicPr>
          <p:nvPr/>
        </p:nvPicPr>
        <p:blipFill>
          <a:blip r:embed="rId10"/>
          <a:stretch>
            <a:fillRect/>
          </a:stretch>
        </p:blipFill>
        <p:spPr>
          <a:xfrm>
            <a:off x="0" y="1043187"/>
            <a:ext cx="11937003" cy="5645385"/>
          </a:xfrm>
          <a:prstGeom prst="rect">
            <a:avLst/>
          </a:prstGeom>
        </p:spPr>
      </p:pic>
    </p:spTree>
    <p:extLst>
      <p:ext uri="{BB962C8B-B14F-4D97-AF65-F5344CB8AC3E}">
        <p14:creationId xmlns:p14="http://schemas.microsoft.com/office/powerpoint/2010/main" val="1639355983"/>
      </p:ext>
    </p:extLst>
  </p:cSld>
  <p:clrMapOvr>
    <a:masterClrMapping/>
  </p:clrMapOvr>
  <mc:AlternateContent xmlns:mc="http://schemas.openxmlformats.org/markup-compatibility/2006" xmlns:p14="http://schemas.microsoft.com/office/powerpoint/2010/main">
    <mc:Choice Requires="p14">
      <p:transition spd="slow">
        <p14:flas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1000" fill="hold"/>
                                        <p:tgtEl>
                                          <p:spTgt spid="12"/>
                                        </p:tgtEl>
                                        <p:attrNameLst>
                                          <p:attrName>ppt_x</p:attrName>
                                        </p:attrNameLst>
                                      </p:cBhvr>
                                      <p:tavLst>
                                        <p:tav tm="0">
                                          <p:val>
                                            <p:strVal val="0-#ppt_w/2"/>
                                          </p:val>
                                        </p:tav>
                                        <p:tav tm="100000">
                                          <p:val>
                                            <p:strVal val="#ppt_x"/>
                                          </p:val>
                                        </p:tav>
                                      </p:tavLst>
                                    </p:anim>
                                    <p:anim calcmode="lin" valueType="num">
                                      <p:cBhvr additive="base">
                                        <p:cTn id="8" dur="1000" fill="hold"/>
                                        <p:tgtEl>
                                          <p:spTgt spid="12"/>
                                        </p:tgtEl>
                                        <p:attrNameLst>
                                          <p:attrName>ppt_y</p:attrName>
                                        </p:attrNameLst>
                                      </p:cBhvr>
                                      <p:tavLst>
                                        <p:tav tm="0">
                                          <p:val>
                                            <p:strVal val="#ppt_y"/>
                                          </p:val>
                                        </p:tav>
                                        <p:tav tm="100000">
                                          <p:val>
                                            <p:strVal val="#ppt_y"/>
                                          </p:val>
                                        </p:tav>
                                      </p:tavLst>
                                    </p:anim>
                                  </p:childTnLst>
                                </p:cTn>
                              </p:par>
                              <p:par>
                                <p:cTn id="9" presetID="2" presetClass="entr" presetSubtype="2" fill="hold" nodeType="with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1000" fill="hold"/>
                                        <p:tgtEl>
                                          <p:spTgt spid="11"/>
                                        </p:tgtEl>
                                        <p:attrNameLst>
                                          <p:attrName>ppt_x</p:attrName>
                                        </p:attrNameLst>
                                      </p:cBhvr>
                                      <p:tavLst>
                                        <p:tav tm="0">
                                          <p:val>
                                            <p:strVal val="1+#ppt_w/2"/>
                                          </p:val>
                                        </p:tav>
                                        <p:tav tm="100000">
                                          <p:val>
                                            <p:strVal val="#ppt_x"/>
                                          </p:val>
                                        </p:tav>
                                      </p:tavLst>
                                    </p:anim>
                                    <p:anim calcmode="lin" valueType="num">
                                      <p:cBhvr additive="base">
                                        <p:cTn id="12" dur="1000" fill="hold"/>
                                        <p:tgtEl>
                                          <p:spTgt spid="11"/>
                                        </p:tgtEl>
                                        <p:attrNameLst>
                                          <p:attrName>ppt_y</p:attrName>
                                        </p:attrNameLst>
                                      </p:cBhvr>
                                      <p:tavLst>
                                        <p:tav tm="0">
                                          <p:val>
                                            <p:strVal val="#ppt_y"/>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9"/>
                                        </p:tgtEl>
                                        <p:attrNameLst>
                                          <p:attrName>style.visibility</p:attrName>
                                        </p:attrNameLst>
                                      </p:cBhvr>
                                      <p:to>
                                        <p:strVal val="visible"/>
                                      </p:to>
                                    </p:set>
                                    <p:anim calcmode="lin" valueType="num">
                                      <p:cBhvr additive="base">
                                        <p:cTn id="15" dur="1000" fill="hold"/>
                                        <p:tgtEl>
                                          <p:spTgt spid="9"/>
                                        </p:tgtEl>
                                        <p:attrNameLst>
                                          <p:attrName>ppt_x</p:attrName>
                                        </p:attrNameLst>
                                      </p:cBhvr>
                                      <p:tavLst>
                                        <p:tav tm="0">
                                          <p:val>
                                            <p:strVal val="#ppt_x"/>
                                          </p:val>
                                        </p:tav>
                                        <p:tav tm="100000">
                                          <p:val>
                                            <p:strVal val="#ppt_x"/>
                                          </p:val>
                                        </p:tav>
                                      </p:tavLst>
                                    </p:anim>
                                    <p:anim calcmode="lin" valueType="num">
                                      <p:cBhvr additive="base">
                                        <p:cTn id="16" dur="1000" fill="hold"/>
                                        <p:tgtEl>
                                          <p:spTgt spid="9"/>
                                        </p:tgtEl>
                                        <p:attrNameLst>
                                          <p:attrName>ppt_y</p:attrName>
                                        </p:attrNameLst>
                                      </p:cBhvr>
                                      <p:tavLst>
                                        <p:tav tm="0">
                                          <p:val>
                                            <p:strVal val="1+#ppt_h/2"/>
                                          </p:val>
                                        </p:tav>
                                        <p:tav tm="100000">
                                          <p:val>
                                            <p:strVal val="#ppt_y"/>
                                          </p:val>
                                        </p:tav>
                                      </p:tavLst>
                                    </p:anim>
                                  </p:childTnLst>
                                </p:cTn>
                              </p:par>
                              <p:par>
                                <p:cTn id="17" presetID="2" presetClass="entr" presetSubtype="1" fill="hold" nodeType="with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additive="base">
                                        <p:cTn id="19" dur="1000" fill="hold"/>
                                        <p:tgtEl>
                                          <p:spTgt spid="14"/>
                                        </p:tgtEl>
                                        <p:attrNameLst>
                                          <p:attrName>ppt_x</p:attrName>
                                        </p:attrNameLst>
                                      </p:cBhvr>
                                      <p:tavLst>
                                        <p:tav tm="0">
                                          <p:val>
                                            <p:strVal val="#ppt_x"/>
                                          </p:val>
                                        </p:tav>
                                        <p:tav tm="100000">
                                          <p:val>
                                            <p:strVal val="#ppt_x"/>
                                          </p:val>
                                        </p:tav>
                                      </p:tavLst>
                                    </p:anim>
                                    <p:anim calcmode="lin" valueType="num">
                                      <p:cBhvr additive="base">
                                        <p:cTn id="20" dur="1000" fill="hold"/>
                                        <p:tgtEl>
                                          <p:spTgt spid="14"/>
                                        </p:tgtEl>
                                        <p:attrNameLst>
                                          <p:attrName>ppt_y</p:attrName>
                                        </p:attrNameLst>
                                      </p:cBhvr>
                                      <p:tavLst>
                                        <p:tav tm="0">
                                          <p:val>
                                            <p:strVal val="0-#ppt_h/2"/>
                                          </p:val>
                                        </p:tav>
                                        <p:tav tm="100000">
                                          <p:val>
                                            <p:strVal val="#ppt_y"/>
                                          </p:val>
                                        </p:tav>
                                      </p:tavLst>
                                    </p:anim>
                                  </p:childTnLst>
                                </p:cTn>
                              </p:par>
                              <p:par>
                                <p:cTn id="21" presetID="2" presetClass="entr" presetSubtype="8" fill="hold" nodeType="withEffect">
                                  <p:stCondLst>
                                    <p:cond delay="0"/>
                                  </p:stCondLst>
                                  <p:childTnLst>
                                    <p:set>
                                      <p:cBhvr>
                                        <p:cTn id="22" dur="1" fill="hold">
                                          <p:stCondLst>
                                            <p:cond delay="0"/>
                                          </p:stCondLst>
                                        </p:cTn>
                                        <p:tgtEl>
                                          <p:spTgt spid="15"/>
                                        </p:tgtEl>
                                        <p:attrNameLst>
                                          <p:attrName>style.visibility</p:attrName>
                                        </p:attrNameLst>
                                      </p:cBhvr>
                                      <p:to>
                                        <p:strVal val="visible"/>
                                      </p:to>
                                    </p:set>
                                    <p:anim calcmode="lin" valueType="num">
                                      <p:cBhvr additive="base">
                                        <p:cTn id="23" dur="1000" fill="hold"/>
                                        <p:tgtEl>
                                          <p:spTgt spid="15"/>
                                        </p:tgtEl>
                                        <p:attrNameLst>
                                          <p:attrName>ppt_x</p:attrName>
                                        </p:attrNameLst>
                                      </p:cBhvr>
                                      <p:tavLst>
                                        <p:tav tm="0">
                                          <p:val>
                                            <p:strVal val="0-#ppt_w/2"/>
                                          </p:val>
                                        </p:tav>
                                        <p:tav tm="100000">
                                          <p:val>
                                            <p:strVal val="#ppt_x"/>
                                          </p:val>
                                        </p:tav>
                                      </p:tavLst>
                                    </p:anim>
                                    <p:anim calcmode="lin" valueType="num">
                                      <p:cBhvr additive="base">
                                        <p:cTn id="24" dur="1000" fill="hold"/>
                                        <p:tgtEl>
                                          <p:spTgt spid="15"/>
                                        </p:tgtEl>
                                        <p:attrNameLst>
                                          <p:attrName>ppt_y</p:attrName>
                                        </p:attrNameLst>
                                      </p:cBhvr>
                                      <p:tavLst>
                                        <p:tav tm="0">
                                          <p:val>
                                            <p:strVal val="#ppt_y"/>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16" presetClass="entr" presetSubtype="21" fill="hold" nodeType="clickEffect">
                                  <p:stCondLst>
                                    <p:cond delay="0"/>
                                  </p:stCondLst>
                                  <p:childTnLst>
                                    <p:set>
                                      <p:cBhvr>
                                        <p:cTn id="28" dur="1" fill="hold">
                                          <p:stCondLst>
                                            <p:cond delay="0"/>
                                          </p:stCondLst>
                                        </p:cTn>
                                        <p:tgtEl>
                                          <p:spTgt spid="10"/>
                                        </p:tgtEl>
                                        <p:attrNameLst>
                                          <p:attrName>style.visibility</p:attrName>
                                        </p:attrNameLst>
                                      </p:cBhvr>
                                      <p:to>
                                        <p:strVal val="visible"/>
                                      </p:to>
                                    </p:set>
                                    <p:animEffect transition="in" filter="barn(inVertical)">
                                      <p:cBhvr>
                                        <p:cTn id="29"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4" name="Rectangle: Rounded Corners 1">
            <a:extLst>
              <a:ext uri="{FF2B5EF4-FFF2-40B4-BE49-F238E27FC236}">
                <a16:creationId xmlns:a16="http://schemas.microsoft.com/office/drawing/2014/main" id="{9FBE271A-6CCF-E2BD-1FB6-DAC8C10AC57D}"/>
              </a:ext>
            </a:extLst>
          </p:cNvPr>
          <p:cNvSpPr/>
          <p:nvPr/>
        </p:nvSpPr>
        <p:spPr>
          <a:xfrm>
            <a:off x="410548" y="1904609"/>
            <a:ext cx="11541968" cy="4421553"/>
          </a:xfrm>
          <a:custGeom>
            <a:avLst/>
            <a:gdLst>
              <a:gd name="connsiteX0" fmla="*/ 0 w 11541968"/>
              <a:gd name="connsiteY0" fmla="*/ 599253 h 4421553"/>
              <a:gd name="connsiteX1" fmla="*/ 599253 w 11541968"/>
              <a:gd name="connsiteY1" fmla="*/ 0 h 4421553"/>
              <a:gd name="connsiteX2" fmla="*/ 10942715 w 11541968"/>
              <a:gd name="connsiteY2" fmla="*/ 0 h 4421553"/>
              <a:gd name="connsiteX3" fmla="*/ 11541968 w 11541968"/>
              <a:gd name="connsiteY3" fmla="*/ 599253 h 4421553"/>
              <a:gd name="connsiteX4" fmla="*/ 11541968 w 11541968"/>
              <a:gd name="connsiteY4" fmla="*/ 3822300 h 4421553"/>
              <a:gd name="connsiteX5" fmla="*/ 10942715 w 11541968"/>
              <a:gd name="connsiteY5" fmla="*/ 4421553 h 4421553"/>
              <a:gd name="connsiteX6" fmla="*/ 599253 w 11541968"/>
              <a:gd name="connsiteY6" fmla="*/ 4421553 h 4421553"/>
              <a:gd name="connsiteX7" fmla="*/ 0 w 11541968"/>
              <a:gd name="connsiteY7" fmla="*/ 3822300 h 4421553"/>
              <a:gd name="connsiteX8" fmla="*/ 0 w 11541968"/>
              <a:gd name="connsiteY8" fmla="*/ 599253 h 44215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541968" h="4421553" fill="none" extrusionOk="0">
                <a:moveTo>
                  <a:pt x="0" y="599253"/>
                </a:moveTo>
                <a:cubicBezTo>
                  <a:pt x="1740" y="315385"/>
                  <a:pt x="294714" y="44339"/>
                  <a:pt x="599253" y="0"/>
                </a:cubicBezTo>
                <a:cubicBezTo>
                  <a:pt x="2592794" y="72427"/>
                  <a:pt x="7426792" y="61419"/>
                  <a:pt x="10942715" y="0"/>
                </a:cubicBezTo>
                <a:cubicBezTo>
                  <a:pt x="11266634" y="-48455"/>
                  <a:pt x="11487292" y="251757"/>
                  <a:pt x="11541968" y="599253"/>
                </a:cubicBezTo>
                <a:cubicBezTo>
                  <a:pt x="11642844" y="1011066"/>
                  <a:pt x="11434655" y="2412419"/>
                  <a:pt x="11541968" y="3822300"/>
                </a:cubicBezTo>
                <a:cubicBezTo>
                  <a:pt x="11543932" y="4143292"/>
                  <a:pt x="11255697" y="4401402"/>
                  <a:pt x="10942715" y="4421553"/>
                </a:cubicBezTo>
                <a:cubicBezTo>
                  <a:pt x="6122165" y="4451380"/>
                  <a:pt x="2004814" y="4342247"/>
                  <a:pt x="599253" y="4421553"/>
                </a:cubicBezTo>
                <a:cubicBezTo>
                  <a:pt x="330013" y="4414576"/>
                  <a:pt x="-32520" y="4159688"/>
                  <a:pt x="0" y="3822300"/>
                </a:cubicBezTo>
                <a:cubicBezTo>
                  <a:pt x="50037" y="2320250"/>
                  <a:pt x="770" y="1818915"/>
                  <a:pt x="0" y="599253"/>
                </a:cubicBezTo>
                <a:close/>
              </a:path>
              <a:path w="11541968" h="4421553" stroke="0" extrusionOk="0">
                <a:moveTo>
                  <a:pt x="0" y="599253"/>
                </a:moveTo>
                <a:cubicBezTo>
                  <a:pt x="32638" y="277191"/>
                  <a:pt x="282480" y="29555"/>
                  <a:pt x="599253" y="0"/>
                </a:cubicBezTo>
                <a:cubicBezTo>
                  <a:pt x="4266228" y="123000"/>
                  <a:pt x="6480235" y="-96860"/>
                  <a:pt x="10942715" y="0"/>
                </a:cubicBezTo>
                <a:cubicBezTo>
                  <a:pt x="11244616" y="-22145"/>
                  <a:pt x="11545721" y="260729"/>
                  <a:pt x="11541968" y="599253"/>
                </a:cubicBezTo>
                <a:cubicBezTo>
                  <a:pt x="11545141" y="2163788"/>
                  <a:pt x="11636235" y="2902557"/>
                  <a:pt x="11541968" y="3822300"/>
                </a:cubicBezTo>
                <a:cubicBezTo>
                  <a:pt x="11490393" y="4171943"/>
                  <a:pt x="11265288" y="4420181"/>
                  <a:pt x="10942715" y="4421553"/>
                </a:cubicBezTo>
                <a:cubicBezTo>
                  <a:pt x="7244165" y="4260846"/>
                  <a:pt x="2652638" y="4461220"/>
                  <a:pt x="599253" y="4421553"/>
                </a:cubicBezTo>
                <a:cubicBezTo>
                  <a:pt x="244033" y="4416653"/>
                  <a:pt x="-59273" y="4126406"/>
                  <a:pt x="0" y="3822300"/>
                </a:cubicBezTo>
                <a:cubicBezTo>
                  <a:pt x="32216" y="2225742"/>
                  <a:pt x="57206" y="1432606"/>
                  <a:pt x="0" y="599253"/>
                </a:cubicBezTo>
                <a:close/>
              </a:path>
            </a:pathLst>
          </a:custGeom>
          <a:solidFill>
            <a:schemeClr val="bg1">
              <a:alpha val="76000"/>
            </a:schemeClr>
          </a:solidFill>
          <a:ln w="38100">
            <a:solidFill>
              <a:srgbClr val="002060"/>
            </a:solidFill>
            <a:prstDash val="dash"/>
            <a:extLst>
              <a:ext uri="{C807C97D-BFC1-408E-A445-0C87EB9F89A2}">
                <ask:lineSketchStyleProps xmlns:ask="http://schemas.microsoft.com/office/drawing/2018/sketchyshapes" xmlns="" sd="852854689">
                  <a:prstGeom prst="roundRect">
                    <a:avLst>
                      <a:gd name="adj" fmla="val 13553"/>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457200" marR="0" lvl="0" indent="0" algn="just" defTabSz="914400" rtl="0" eaLnBrk="1" fontAlgn="auto" latinLnBrk="0" hangingPunct="1">
              <a:lnSpc>
                <a:spcPct val="100000"/>
              </a:lnSpc>
              <a:spcBef>
                <a:spcPts val="1200"/>
              </a:spcBef>
              <a:spcAft>
                <a:spcPts val="0"/>
              </a:spcAft>
              <a:buClrTx/>
              <a:buSzTx/>
              <a:buFontTx/>
              <a:buNone/>
              <a:tabLst/>
              <a:defRPr/>
            </a:pPr>
            <a:endPar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5" name="TextBox 4">
            <a:extLst>
              <a:ext uri="{FF2B5EF4-FFF2-40B4-BE49-F238E27FC236}">
                <a16:creationId xmlns:a16="http://schemas.microsoft.com/office/drawing/2014/main" id="{C5EC295C-1855-3B18-2554-591BB0F1D91C}"/>
              </a:ext>
            </a:extLst>
          </p:cNvPr>
          <p:cNvSpPr txBox="1"/>
          <p:nvPr/>
        </p:nvSpPr>
        <p:spPr>
          <a:xfrm>
            <a:off x="1947339" y="2220600"/>
            <a:ext cx="9350029" cy="754694"/>
          </a:xfrm>
          <a:prstGeom prst="rect">
            <a:avLst/>
          </a:prstGeom>
          <a:noFill/>
        </p:spPr>
        <p:txBody>
          <a:bodyPr wrap="square" rtlCol="0">
            <a:spAutoFit/>
          </a:bodyPr>
          <a:lstStyle/>
          <a:p>
            <a:pPr marL="0" marR="0" lvl="0" indent="0" algn="just" defTabSz="914400" rtl="0" eaLnBrk="1" fontAlgn="auto" latinLnBrk="0" hangingPunct="1">
              <a:lnSpc>
                <a:spcPct val="150000"/>
              </a:lnSpc>
              <a:spcBef>
                <a:spcPts val="0"/>
              </a:spcBef>
              <a:spcAft>
                <a:spcPts val="0"/>
              </a:spcAft>
              <a:buClrTx/>
              <a:buSzTx/>
              <a:buFontTx/>
              <a:buNone/>
              <a:tabLst/>
              <a:defRPr/>
            </a:pPr>
            <a:r>
              <a:rPr kumimoji="0" lang="en-US" sz="32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GV ĐIỀN VÀO ĐÂY</a:t>
            </a:r>
          </a:p>
        </p:txBody>
      </p:sp>
      <p:pic>
        <p:nvPicPr>
          <p:cNvPr id="6" name="Picture 5">
            <a:extLst>
              <a:ext uri="{FF2B5EF4-FFF2-40B4-BE49-F238E27FC236}">
                <a16:creationId xmlns:a16="http://schemas.microsoft.com/office/drawing/2014/main" id="{A77BBD54-1128-0F99-7672-839540B2BAA4}"/>
              </a:ext>
            </a:extLst>
          </p:cNvPr>
          <p:cNvPicPr>
            <a:picLocks noChangeAspect="1"/>
          </p:cNvPicPr>
          <p:nvPr/>
        </p:nvPicPr>
        <p:blipFill>
          <a:blip r:embed="rId3"/>
          <a:stretch>
            <a:fillRect/>
          </a:stretch>
        </p:blipFill>
        <p:spPr>
          <a:xfrm rot="737208" flipH="1">
            <a:off x="755225" y="2137949"/>
            <a:ext cx="919996" cy="919996"/>
          </a:xfrm>
          <a:prstGeom prst="rect">
            <a:avLst/>
          </a:prstGeom>
        </p:spPr>
      </p:pic>
      <p:sp>
        <p:nvSpPr>
          <p:cNvPr id="7" name="TextBox 6">
            <a:extLst>
              <a:ext uri="{FF2B5EF4-FFF2-40B4-BE49-F238E27FC236}">
                <a16:creationId xmlns:a16="http://schemas.microsoft.com/office/drawing/2014/main" id="{4E87115D-8F48-26E6-5C8D-11978AC523FC}"/>
              </a:ext>
            </a:extLst>
          </p:cNvPr>
          <p:cNvSpPr txBox="1"/>
          <p:nvPr/>
        </p:nvSpPr>
        <p:spPr>
          <a:xfrm>
            <a:off x="1947339" y="3201612"/>
            <a:ext cx="9350029" cy="754694"/>
          </a:xfrm>
          <a:prstGeom prst="rect">
            <a:avLst/>
          </a:prstGeom>
          <a:noFill/>
        </p:spPr>
        <p:txBody>
          <a:bodyPr wrap="square" rtlCol="0">
            <a:spAutoFit/>
          </a:bodyPr>
          <a:lstStyle/>
          <a:p>
            <a:pPr marL="0" marR="0" lvl="0" indent="0" algn="just" defTabSz="914400" rtl="0" eaLnBrk="1" fontAlgn="auto" latinLnBrk="0" hangingPunct="1">
              <a:lnSpc>
                <a:spcPct val="150000"/>
              </a:lnSpc>
              <a:spcBef>
                <a:spcPts val="0"/>
              </a:spcBef>
              <a:spcAft>
                <a:spcPts val="0"/>
              </a:spcAft>
              <a:buClrTx/>
              <a:buSzTx/>
              <a:buFontTx/>
              <a:buNone/>
              <a:tabLst/>
              <a:defRPr/>
            </a:pPr>
            <a:r>
              <a:rPr kumimoji="0" lang="en-US" sz="32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GV ĐIỀN VÀO ĐÂY</a:t>
            </a:r>
          </a:p>
        </p:txBody>
      </p:sp>
      <p:pic>
        <p:nvPicPr>
          <p:cNvPr id="8" name="Picture 7">
            <a:extLst>
              <a:ext uri="{FF2B5EF4-FFF2-40B4-BE49-F238E27FC236}">
                <a16:creationId xmlns:a16="http://schemas.microsoft.com/office/drawing/2014/main" id="{CB9A0C1F-53E1-E6AA-9331-5ABB76298C7C}"/>
              </a:ext>
            </a:extLst>
          </p:cNvPr>
          <p:cNvPicPr>
            <a:picLocks noChangeAspect="1"/>
          </p:cNvPicPr>
          <p:nvPr/>
        </p:nvPicPr>
        <p:blipFill>
          <a:blip r:embed="rId3"/>
          <a:stretch>
            <a:fillRect/>
          </a:stretch>
        </p:blipFill>
        <p:spPr>
          <a:xfrm rot="737208" flipH="1">
            <a:off x="755225" y="3118961"/>
            <a:ext cx="919996" cy="919996"/>
          </a:xfrm>
          <a:prstGeom prst="rect">
            <a:avLst/>
          </a:prstGeom>
        </p:spPr>
      </p:pic>
      <p:sp>
        <p:nvSpPr>
          <p:cNvPr id="9" name="TextBox 8">
            <a:extLst>
              <a:ext uri="{FF2B5EF4-FFF2-40B4-BE49-F238E27FC236}">
                <a16:creationId xmlns:a16="http://schemas.microsoft.com/office/drawing/2014/main" id="{095187B0-5A11-EE6C-AF71-3F66B856E321}"/>
              </a:ext>
            </a:extLst>
          </p:cNvPr>
          <p:cNvSpPr txBox="1"/>
          <p:nvPr/>
        </p:nvSpPr>
        <p:spPr>
          <a:xfrm>
            <a:off x="1947339" y="4182624"/>
            <a:ext cx="9350029" cy="754694"/>
          </a:xfrm>
          <a:prstGeom prst="rect">
            <a:avLst/>
          </a:prstGeom>
          <a:noFill/>
        </p:spPr>
        <p:txBody>
          <a:bodyPr wrap="square" rtlCol="0">
            <a:spAutoFit/>
          </a:bodyPr>
          <a:lstStyle/>
          <a:p>
            <a:pPr marL="0" marR="0" lvl="0" indent="0" algn="just" defTabSz="914400" rtl="0" eaLnBrk="1" fontAlgn="auto" latinLnBrk="0" hangingPunct="1">
              <a:lnSpc>
                <a:spcPct val="150000"/>
              </a:lnSpc>
              <a:spcBef>
                <a:spcPts val="0"/>
              </a:spcBef>
              <a:spcAft>
                <a:spcPts val="0"/>
              </a:spcAft>
              <a:buClrTx/>
              <a:buSzTx/>
              <a:buFontTx/>
              <a:buNone/>
              <a:tabLst/>
              <a:defRPr/>
            </a:pPr>
            <a:r>
              <a:rPr kumimoji="0" lang="en-US" sz="32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GV ĐIỀN VÀO ĐÂY</a:t>
            </a:r>
          </a:p>
        </p:txBody>
      </p:sp>
      <p:pic>
        <p:nvPicPr>
          <p:cNvPr id="10" name="Picture 9">
            <a:extLst>
              <a:ext uri="{FF2B5EF4-FFF2-40B4-BE49-F238E27FC236}">
                <a16:creationId xmlns:a16="http://schemas.microsoft.com/office/drawing/2014/main" id="{F3B7C7F8-E251-A01C-6032-A32DEACFC9D7}"/>
              </a:ext>
            </a:extLst>
          </p:cNvPr>
          <p:cNvPicPr>
            <a:picLocks noChangeAspect="1"/>
          </p:cNvPicPr>
          <p:nvPr/>
        </p:nvPicPr>
        <p:blipFill>
          <a:blip r:embed="rId3"/>
          <a:stretch>
            <a:fillRect/>
          </a:stretch>
        </p:blipFill>
        <p:spPr>
          <a:xfrm rot="737208" flipH="1">
            <a:off x="755225" y="4099973"/>
            <a:ext cx="919996" cy="919996"/>
          </a:xfrm>
          <a:prstGeom prst="rect">
            <a:avLst/>
          </a:prstGeom>
        </p:spPr>
      </p:pic>
      <p:sp>
        <p:nvSpPr>
          <p:cNvPr id="11" name="TextBox 10">
            <a:extLst>
              <a:ext uri="{FF2B5EF4-FFF2-40B4-BE49-F238E27FC236}">
                <a16:creationId xmlns:a16="http://schemas.microsoft.com/office/drawing/2014/main" id="{ED5CECC0-99ED-4B0B-C1AB-404EBFA5FB75}"/>
              </a:ext>
            </a:extLst>
          </p:cNvPr>
          <p:cNvSpPr txBox="1"/>
          <p:nvPr/>
        </p:nvSpPr>
        <p:spPr>
          <a:xfrm>
            <a:off x="1947339" y="5163636"/>
            <a:ext cx="9350029" cy="754694"/>
          </a:xfrm>
          <a:prstGeom prst="rect">
            <a:avLst/>
          </a:prstGeom>
          <a:noFill/>
        </p:spPr>
        <p:txBody>
          <a:bodyPr wrap="square" rtlCol="0">
            <a:spAutoFit/>
          </a:bodyPr>
          <a:lstStyle/>
          <a:p>
            <a:pPr marL="0" marR="0" lvl="0" indent="0" algn="just" defTabSz="914400" rtl="0" eaLnBrk="1" fontAlgn="auto" latinLnBrk="0" hangingPunct="1">
              <a:lnSpc>
                <a:spcPct val="150000"/>
              </a:lnSpc>
              <a:spcBef>
                <a:spcPts val="0"/>
              </a:spcBef>
              <a:spcAft>
                <a:spcPts val="0"/>
              </a:spcAft>
              <a:buClrTx/>
              <a:buSzTx/>
              <a:buFontTx/>
              <a:buNone/>
              <a:tabLst/>
              <a:defRPr/>
            </a:pPr>
            <a:r>
              <a:rPr kumimoji="0" lang="en-US" sz="32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GV ĐIỀN VÀO ĐÂY</a:t>
            </a:r>
          </a:p>
        </p:txBody>
      </p:sp>
      <p:pic>
        <p:nvPicPr>
          <p:cNvPr id="12" name="Picture 11">
            <a:extLst>
              <a:ext uri="{FF2B5EF4-FFF2-40B4-BE49-F238E27FC236}">
                <a16:creationId xmlns:a16="http://schemas.microsoft.com/office/drawing/2014/main" id="{2BEF1272-6820-F113-9AC0-2BD84CB701D6}"/>
              </a:ext>
            </a:extLst>
          </p:cNvPr>
          <p:cNvPicPr>
            <a:picLocks noChangeAspect="1"/>
          </p:cNvPicPr>
          <p:nvPr/>
        </p:nvPicPr>
        <p:blipFill>
          <a:blip r:embed="rId3"/>
          <a:stretch>
            <a:fillRect/>
          </a:stretch>
        </p:blipFill>
        <p:spPr>
          <a:xfrm rot="737208" flipH="1">
            <a:off x="755225" y="5080985"/>
            <a:ext cx="919996" cy="919996"/>
          </a:xfrm>
          <a:prstGeom prst="rect">
            <a:avLst/>
          </a:prstGeom>
        </p:spPr>
      </p:pic>
      <p:pic>
        <p:nvPicPr>
          <p:cNvPr id="2" name="Picture 1">
            <a:extLst>
              <a:ext uri="{FF2B5EF4-FFF2-40B4-BE49-F238E27FC236}">
                <a16:creationId xmlns:a16="http://schemas.microsoft.com/office/drawing/2014/main" id="{FFA76D7C-65A5-ABD4-C664-D380411AF6F5}"/>
              </a:ext>
            </a:extLst>
          </p:cNvPr>
          <p:cNvPicPr>
            <a:picLocks noChangeAspect="1"/>
          </p:cNvPicPr>
          <p:nvPr/>
        </p:nvPicPr>
        <p:blipFill>
          <a:blip r:embed="rId4"/>
          <a:stretch>
            <a:fillRect/>
          </a:stretch>
        </p:blipFill>
        <p:spPr>
          <a:xfrm>
            <a:off x="2799811" y="177731"/>
            <a:ext cx="6572058" cy="1585097"/>
          </a:xfrm>
          <a:prstGeom prst="rect">
            <a:avLst/>
          </a:prstGeom>
        </p:spPr>
      </p:pic>
    </p:spTree>
    <p:extLst>
      <p:ext uri="{BB962C8B-B14F-4D97-AF65-F5344CB8AC3E}">
        <p14:creationId xmlns:p14="http://schemas.microsoft.com/office/powerpoint/2010/main" val="2898772416"/>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nodePh="1">
                                  <p:stCondLst>
                                    <p:cond delay="0"/>
                                  </p:stCondLst>
                                  <p:endCondLst>
                                    <p:cond evt="begin" delay="0">
                                      <p:tn val="5"/>
                                    </p:cond>
                                  </p:end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p:cTn id="7" dur="500" fill="hold"/>
                                        <p:tgtEl>
                                          <p:spTgt spid="4">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4">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4">
                                            <p:txEl>
                                              <p:pRg st="0" end="0"/>
                                            </p:txEl>
                                          </p:spTgt>
                                        </p:tgtEl>
                                      </p:cBhvr>
                                    </p:animEffect>
                                  </p:childTnLst>
                                </p:cTn>
                              </p:par>
                            </p:childTnLst>
                          </p:cTn>
                        </p:par>
                        <p:par>
                          <p:cTn id="10" fill="hold">
                            <p:stCondLst>
                              <p:cond delay="500"/>
                            </p:stCondLst>
                            <p:childTnLst>
                              <p:par>
                                <p:cTn id="11" presetID="22" presetClass="entr" presetSubtype="8" fill="hold" nodeType="after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wipe(left)">
                                      <p:cBhvr>
                                        <p:cTn id="13" dur="500"/>
                                        <p:tgtEl>
                                          <p:spTgt spid="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5">
                                            <p:txEl>
                                              <p:pRg st="0" end="0"/>
                                            </p:txEl>
                                          </p:spTgt>
                                        </p:tgtEl>
                                        <p:attrNameLst>
                                          <p:attrName>style.visibility</p:attrName>
                                        </p:attrNameLst>
                                      </p:cBhvr>
                                      <p:to>
                                        <p:strVal val="visible"/>
                                      </p:to>
                                    </p:set>
                                    <p:animEffect transition="in" filter="wipe(left)">
                                      <p:cBhvr>
                                        <p:cTn id="17" dur="500"/>
                                        <p:tgtEl>
                                          <p:spTgt spid="5">
                                            <p:txEl>
                                              <p:pRg st="0" end="0"/>
                                            </p:txEl>
                                          </p:spTgt>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8"/>
                                        </p:tgtEl>
                                        <p:attrNameLst>
                                          <p:attrName>style.visibility</p:attrName>
                                        </p:attrNameLst>
                                      </p:cBhvr>
                                      <p:to>
                                        <p:strVal val="visible"/>
                                      </p:to>
                                    </p:set>
                                    <p:animEffect transition="in" filter="wipe(left)">
                                      <p:cBhvr>
                                        <p:cTn id="21" dur="500"/>
                                        <p:tgtEl>
                                          <p:spTgt spid="8"/>
                                        </p:tgtEl>
                                      </p:cBhvr>
                                    </p:animEffect>
                                  </p:childTnLst>
                                </p:cTn>
                              </p:par>
                            </p:childTnLst>
                          </p:cTn>
                        </p:par>
                        <p:par>
                          <p:cTn id="22" fill="hold">
                            <p:stCondLst>
                              <p:cond delay="2000"/>
                            </p:stCondLst>
                            <p:childTnLst>
                              <p:par>
                                <p:cTn id="23" presetID="22" presetClass="entr" presetSubtype="8" fill="hold" grpId="0" nodeType="afterEffect">
                                  <p:stCondLst>
                                    <p:cond delay="0"/>
                                  </p:stCondLst>
                                  <p:childTnLst>
                                    <p:set>
                                      <p:cBhvr>
                                        <p:cTn id="24" dur="1" fill="hold">
                                          <p:stCondLst>
                                            <p:cond delay="0"/>
                                          </p:stCondLst>
                                        </p:cTn>
                                        <p:tgtEl>
                                          <p:spTgt spid="7">
                                            <p:txEl>
                                              <p:pRg st="0" end="0"/>
                                            </p:txEl>
                                          </p:spTgt>
                                        </p:tgtEl>
                                        <p:attrNameLst>
                                          <p:attrName>style.visibility</p:attrName>
                                        </p:attrNameLst>
                                      </p:cBhvr>
                                      <p:to>
                                        <p:strVal val="visible"/>
                                      </p:to>
                                    </p:set>
                                    <p:animEffect transition="in" filter="wipe(left)">
                                      <p:cBhvr>
                                        <p:cTn id="25" dur="500"/>
                                        <p:tgtEl>
                                          <p:spTgt spid="7">
                                            <p:txEl>
                                              <p:pRg st="0" end="0"/>
                                            </p:txEl>
                                          </p:spTgt>
                                        </p:tgtEl>
                                      </p:cBhvr>
                                    </p:animEffect>
                                  </p:childTnLst>
                                </p:cTn>
                              </p:par>
                            </p:childTnLst>
                          </p:cTn>
                        </p:par>
                        <p:par>
                          <p:cTn id="26" fill="hold">
                            <p:stCondLst>
                              <p:cond delay="2500"/>
                            </p:stCondLst>
                            <p:childTnLst>
                              <p:par>
                                <p:cTn id="27" presetID="22" presetClass="entr" presetSubtype="8" fill="hold" nodeType="afterEffect">
                                  <p:stCondLst>
                                    <p:cond delay="0"/>
                                  </p:stCondLst>
                                  <p:childTnLst>
                                    <p:set>
                                      <p:cBhvr>
                                        <p:cTn id="28" dur="1" fill="hold">
                                          <p:stCondLst>
                                            <p:cond delay="0"/>
                                          </p:stCondLst>
                                        </p:cTn>
                                        <p:tgtEl>
                                          <p:spTgt spid="10"/>
                                        </p:tgtEl>
                                        <p:attrNameLst>
                                          <p:attrName>style.visibility</p:attrName>
                                        </p:attrNameLst>
                                      </p:cBhvr>
                                      <p:to>
                                        <p:strVal val="visible"/>
                                      </p:to>
                                    </p:set>
                                    <p:animEffect transition="in" filter="wipe(left)">
                                      <p:cBhvr>
                                        <p:cTn id="29" dur="500"/>
                                        <p:tgtEl>
                                          <p:spTgt spid="10"/>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9">
                                            <p:txEl>
                                              <p:pRg st="0" end="0"/>
                                            </p:txEl>
                                          </p:spTgt>
                                        </p:tgtEl>
                                        <p:attrNameLst>
                                          <p:attrName>style.visibility</p:attrName>
                                        </p:attrNameLst>
                                      </p:cBhvr>
                                      <p:to>
                                        <p:strVal val="visible"/>
                                      </p:to>
                                    </p:set>
                                    <p:animEffect transition="in" filter="wipe(left)">
                                      <p:cBhvr>
                                        <p:cTn id="33" dur="500"/>
                                        <p:tgtEl>
                                          <p:spTgt spid="9">
                                            <p:txEl>
                                              <p:pRg st="0" end="0"/>
                                            </p:txEl>
                                          </p:spTgt>
                                        </p:tgtEl>
                                      </p:cBhvr>
                                    </p:animEffect>
                                  </p:childTnLst>
                                </p:cTn>
                              </p:par>
                            </p:childTnLst>
                          </p:cTn>
                        </p:par>
                        <p:par>
                          <p:cTn id="34" fill="hold">
                            <p:stCondLst>
                              <p:cond delay="3500"/>
                            </p:stCondLst>
                            <p:childTnLst>
                              <p:par>
                                <p:cTn id="35" presetID="22" presetClass="entr" presetSubtype="8" fill="hold" nodeType="afterEffect">
                                  <p:stCondLst>
                                    <p:cond delay="0"/>
                                  </p:stCondLst>
                                  <p:childTnLst>
                                    <p:set>
                                      <p:cBhvr>
                                        <p:cTn id="36" dur="1" fill="hold">
                                          <p:stCondLst>
                                            <p:cond delay="0"/>
                                          </p:stCondLst>
                                        </p:cTn>
                                        <p:tgtEl>
                                          <p:spTgt spid="12"/>
                                        </p:tgtEl>
                                        <p:attrNameLst>
                                          <p:attrName>style.visibility</p:attrName>
                                        </p:attrNameLst>
                                      </p:cBhvr>
                                      <p:to>
                                        <p:strVal val="visible"/>
                                      </p:to>
                                    </p:set>
                                    <p:animEffect transition="in" filter="wipe(left)">
                                      <p:cBhvr>
                                        <p:cTn id="37" dur="500"/>
                                        <p:tgtEl>
                                          <p:spTgt spid="12"/>
                                        </p:tgtEl>
                                      </p:cBhvr>
                                    </p:animEffect>
                                  </p:childTnLst>
                                </p:cTn>
                              </p:par>
                            </p:childTnLst>
                          </p:cTn>
                        </p:par>
                        <p:par>
                          <p:cTn id="38" fill="hold">
                            <p:stCondLst>
                              <p:cond delay="4000"/>
                            </p:stCondLst>
                            <p:childTnLst>
                              <p:par>
                                <p:cTn id="39" presetID="22" presetClass="entr" presetSubtype="8" fill="hold" grpId="0" nodeType="afterEffect">
                                  <p:stCondLst>
                                    <p:cond delay="0"/>
                                  </p:stCondLst>
                                  <p:childTnLst>
                                    <p:set>
                                      <p:cBhvr>
                                        <p:cTn id="40" dur="1" fill="hold">
                                          <p:stCondLst>
                                            <p:cond delay="0"/>
                                          </p:stCondLst>
                                        </p:cTn>
                                        <p:tgtEl>
                                          <p:spTgt spid="11">
                                            <p:txEl>
                                              <p:pRg st="0" end="0"/>
                                            </p:txEl>
                                          </p:spTgt>
                                        </p:tgtEl>
                                        <p:attrNameLst>
                                          <p:attrName>style.visibility</p:attrName>
                                        </p:attrNameLst>
                                      </p:cBhvr>
                                      <p:to>
                                        <p:strVal val="visible"/>
                                      </p:to>
                                    </p:set>
                                    <p:animEffect transition="in" filter="wipe(left)">
                                      <p:cBhvr>
                                        <p:cTn id="41" dur="500"/>
                                        <p:tgtEl>
                                          <p:spTgt spid="11">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uiExpand="1" build="p"/>
      <p:bldP spid="7" grpId="0" uiExpand="1" build="p"/>
      <p:bldP spid="9" grpId="0" uiExpand="1" build="p"/>
      <p:bldP spid="11" grpId="0" uiExpand="1" build="p"/>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0" y="0"/>
          <a:ext cx="0" cy="0"/>
          <a:chOff x="0" y="0"/>
          <a:chExt cx="0" cy="0"/>
        </a:xfrm>
      </p:grpSpPr>
      <p:pic>
        <p:nvPicPr>
          <p:cNvPr id="9" name="Picture 8" descr="Chatty cartoon bee">
            <a:extLst>
              <a:ext uri="{FF2B5EF4-FFF2-40B4-BE49-F238E27FC236}">
                <a16:creationId xmlns:a16="http://schemas.microsoft.com/office/drawing/2014/main" id="{3E822C7F-1D4E-42FB-9320-5730FF0A630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34078" y="805726"/>
            <a:ext cx="1460032" cy="1868841"/>
          </a:xfrm>
          <a:prstGeom prst="rect">
            <a:avLst/>
          </a:prstGeom>
        </p:spPr>
      </p:pic>
      <p:pic>
        <p:nvPicPr>
          <p:cNvPr id="11" name="Picture 10" descr="A picture containing plant, flower&#10;&#10;Description automatically generated">
            <a:extLst>
              <a:ext uri="{FF2B5EF4-FFF2-40B4-BE49-F238E27FC236}">
                <a16:creationId xmlns:a16="http://schemas.microsoft.com/office/drawing/2014/main" id="{A284D0AB-10F6-44AE-9E2E-17B4F52BE255}"/>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4341597"/>
            <a:ext cx="2294110" cy="1198880"/>
          </a:xfrm>
          <a:prstGeom prst="rect">
            <a:avLst/>
          </a:prstGeom>
        </p:spPr>
      </p:pic>
      <p:pic>
        <p:nvPicPr>
          <p:cNvPr id="23" name="Picture 22" descr="A field of colorful flowers&#10;&#10;Description automatically generated with medium confidence">
            <a:extLst>
              <a:ext uri="{FF2B5EF4-FFF2-40B4-BE49-F238E27FC236}">
                <a16:creationId xmlns:a16="http://schemas.microsoft.com/office/drawing/2014/main" id="{5109CA96-EEDB-4584-BFA7-2D7B5E2896BE}"/>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134536" y="5699760"/>
            <a:ext cx="5122325" cy="1153677"/>
          </a:xfrm>
          <a:prstGeom prst="rect">
            <a:avLst/>
          </a:prstGeom>
        </p:spPr>
      </p:pic>
      <p:pic>
        <p:nvPicPr>
          <p:cNvPr id="25" name="Picture 24" descr="A field of colorful flowers&#10;&#10;Description automatically generated with medium confidence">
            <a:extLst>
              <a:ext uri="{FF2B5EF4-FFF2-40B4-BE49-F238E27FC236}">
                <a16:creationId xmlns:a16="http://schemas.microsoft.com/office/drawing/2014/main" id="{1B51975D-7FC4-4A46-AB15-90F429CD8534}"/>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858210" y="5684677"/>
            <a:ext cx="5122325" cy="1153677"/>
          </a:xfrm>
          <a:prstGeom prst="rect">
            <a:avLst/>
          </a:prstGeom>
        </p:spPr>
      </p:pic>
      <p:pic>
        <p:nvPicPr>
          <p:cNvPr id="18" name="Picture 17" descr="A picture containing bubble, vector graphics&#10;&#10;Description automatically generated">
            <a:extLst>
              <a:ext uri="{FF2B5EF4-FFF2-40B4-BE49-F238E27FC236}">
                <a16:creationId xmlns:a16="http://schemas.microsoft.com/office/drawing/2014/main" id="{7E202891-AA7C-4BC9-AD05-DCA17026B301}"/>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044939" y="-256516"/>
            <a:ext cx="3993327" cy="3993327"/>
          </a:xfrm>
          <a:prstGeom prst="rect">
            <a:avLst/>
          </a:prstGeom>
        </p:spPr>
      </p:pic>
      <p:pic>
        <p:nvPicPr>
          <p:cNvPr id="2" name="Picture 1">
            <a:extLst>
              <a:ext uri="{FF2B5EF4-FFF2-40B4-BE49-F238E27FC236}">
                <a16:creationId xmlns:a16="http://schemas.microsoft.com/office/drawing/2014/main" id="{01AC7B58-87E4-9710-406A-7858048FAA56}"/>
              </a:ext>
            </a:extLst>
          </p:cNvPr>
          <p:cNvPicPr>
            <a:picLocks noChangeAspect="1"/>
          </p:cNvPicPr>
          <p:nvPr/>
        </p:nvPicPr>
        <p:blipFill>
          <a:blip r:embed="rId7"/>
          <a:stretch>
            <a:fillRect/>
          </a:stretch>
        </p:blipFill>
        <p:spPr>
          <a:xfrm>
            <a:off x="2460460" y="1037128"/>
            <a:ext cx="6742760" cy="4804064"/>
          </a:xfrm>
          <a:prstGeom prst="rect">
            <a:avLst/>
          </a:prstGeom>
        </p:spPr>
      </p:pic>
    </p:spTree>
    <p:extLst>
      <p:ext uri="{BB962C8B-B14F-4D97-AF65-F5344CB8AC3E}">
        <p14:creationId xmlns:p14="http://schemas.microsoft.com/office/powerpoint/2010/main" val="1591466948"/>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repeatCount="indefinite" fill="hold" nodeType="afterEffect">
                                  <p:stCondLst>
                                    <p:cond delay="0"/>
                                  </p:stCondLst>
                                  <p:childTnLst>
                                    <p:animRot by="120000">
                                      <p:cBhvr>
                                        <p:cTn id="6" dur="300" fill="hold">
                                          <p:stCondLst>
                                            <p:cond delay="0"/>
                                          </p:stCondLst>
                                        </p:cTn>
                                        <p:tgtEl>
                                          <p:spTgt spid="9"/>
                                        </p:tgtEl>
                                        <p:attrNameLst>
                                          <p:attrName>r</p:attrName>
                                        </p:attrNameLst>
                                      </p:cBhvr>
                                    </p:animRot>
                                    <p:animRot by="-240000">
                                      <p:cBhvr>
                                        <p:cTn id="7" dur="600" fill="hold">
                                          <p:stCondLst>
                                            <p:cond delay="600"/>
                                          </p:stCondLst>
                                        </p:cTn>
                                        <p:tgtEl>
                                          <p:spTgt spid="9"/>
                                        </p:tgtEl>
                                        <p:attrNameLst>
                                          <p:attrName>r</p:attrName>
                                        </p:attrNameLst>
                                      </p:cBhvr>
                                    </p:animRot>
                                    <p:animRot by="240000">
                                      <p:cBhvr>
                                        <p:cTn id="8" dur="600" fill="hold">
                                          <p:stCondLst>
                                            <p:cond delay="1200"/>
                                          </p:stCondLst>
                                        </p:cTn>
                                        <p:tgtEl>
                                          <p:spTgt spid="9"/>
                                        </p:tgtEl>
                                        <p:attrNameLst>
                                          <p:attrName>r</p:attrName>
                                        </p:attrNameLst>
                                      </p:cBhvr>
                                    </p:animRot>
                                    <p:animRot by="-240000">
                                      <p:cBhvr>
                                        <p:cTn id="9" dur="600" fill="hold">
                                          <p:stCondLst>
                                            <p:cond delay="1800"/>
                                          </p:stCondLst>
                                        </p:cTn>
                                        <p:tgtEl>
                                          <p:spTgt spid="9"/>
                                        </p:tgtEl>
                                        <p:attrNameLst>
                                          <p:attrName>r</p:attrName>
                                        </p:attrNameLst>
                                      </p:cBhvr>
                                    </p:animRot>
                                    <p:animRot by="120000">
                                      <p:cBhvr>
                                        <p:cTn id="10" dur="600" fill="hold">
                                          <p:stCondLst>
                                            <p:cond delay="2400"/>
                                          </p:stCondLst>
                                        </p:cTn>
                                        <p:tgtEl>
                                          <p:spTgt spid="9"/>
                                        </p:tgtEl>
                                        <p:attrNameLst>
                                          <p:attrName>r</p:attrName>
                                        </p:attrNameLst>
                                      </p:cBhvr>
                                    </p:animRo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nodeType="click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barn(inVertical)">
                                      <p:cBhvr>
                                        <p:cTn id="15"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0" y="0"/>
          <a:ext cx="0" cy="0"/>
          <a:chOff x="0" y="0"/>
          <a:chExt cx="0" cy="0"/>
        </a:xfrm>
      </p:grpSpPr>
      <p:pic>
        <p:nvPicPr>
          <p:cNvPr id="17" name="Picture 16" descr="A group of colorful flowers&#10;&#10;Description automatically generated">
            <a:extLst>
              <a:ext uri="{FF2B5EF4-FFF2-40B4-BE49-F238E27FC236}">
                <a16:creationId xmlns:a16="http://schemas.microsoft.com/office/drawing/2014/main" id="{7898352A-A3C8-44C7-3C7B-C11CB6179743}"/>
              </a:ext>
            </a:extLst>
          </p:cNvPr>
          <p:cNvPicPr>
            <a:picLocks noChangeAspect="1"/>
          </p:cNvPicPr>
          <p:nvPr/>
        </p:nvPicPr>
        <p:blipFill rotWithShape="1">
          <a:blip r:embed="rId3">
            <a:extLst>
              <a:ext uri="{28A0092B-C50C-407E-A947-70E740481C1C}">
                <a14:useLocalDpi xmlns:a14="http://schemas.microsoft.com/office/drawing/2010/main" val="0"/>
              </a:ext>
            </a:extLst>
          </a:blip>
          <a:srcRect b="7831"/>
          <a:stretch/>
        </p:blipFill>
        <p:spPr>
          <a:xfrm flipH="1">
            <a:off x="2558905" y="2317971"/>
            <a:ext cx="5539740" cy="4540029"/>
          </a:xfrm>
          <a:prstGeom prst="rect">
            <a:avLst/>
          </a:prstGeom>
        </p:spPr>
      </p:pic>
      <p:sp>
        <p:nvSpPr>
          <p:cNvPr id="6" name="Rectangle: Rounded Corners 2">
            <a:extLst>
              <a:ext uri="{FF2B5EF4-FFF2-40B4-BE49-F238E27FC236}">
                <a16:creationId xmlns:a16="http://schemas.microsoft.com/office/drawing/2014/main" id="{8BB9202B-276D-805F-ECC3-38451271DC57}"/>
              </a:ext>
            </a:extLst>
          </p:cNvPr>
          <p:cNvSpPr/>
          <p:nvPr/>
        </p:nvSpPr>
        <p:spPr>
          <a:xfrm>
            <a:off x="3442027" y="1748590"/>
            <a:ext cx="8465318" cy="4057850"/>
          </a:xfrm>
          <a:custGeom>
            <a:avLst/>
            <a:gdLst>
              <a:gd name="connsiteX0" fmla="*/ 0 w 8465318"/>
              <a:gd name="connsiteY0" fmla="*/ 676322 h 4057850"/>
              <a:gd name="connsiteX1" fmla="*/ 676322 w 8465318"/>
              <a:gd name="connsiteY1" fmla="*/ 0 h 4057850"/>
              <a:gd name="connsiteX2" fmla="*/ 7788996 w 8465318"/>
              <a:gd name="connsiteY2" fmla="*/ 0 h 4057850"/>
              <a:gd name="connsiteX3" fmla="*/ 8465318 w 8465318"/>
              <a:gd name="connsiteY3" fmla="*/ 676322 h 4057850"/>
              <a:gd name="connsiteX4" fmla="*/ 8465318 w 8465318"/>
              <a:gd name="connsiteY4" fmla="*/ 3381528 h 4057850"/>
              <a:gd name="connsiteX5" fmla="*/ 7788996 w 8465318"/>
              <a:gd name="connsiteY5" fmla="*/ 4057850 h 4057850"/>
              <a:gd name="connsiteX6" fmla="*/ 676322 w 8465318"/>
              <a:gd name="connsiteY6" fmla="*/ 4057850 h 4057850"/>
              <a:gd name="connsiteX7" fmla="*/ 0 w 8465318"/>
              <a:gd name="connsiteY7" fmla="*/ 3381528 h 4057850"/>
              <a:gd name="connsiteX8" fmla="*/ 0 w 8465318"/>
              <a:gd name="connsiteY8" fmla="*/ 676322 h 40578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465318" h="4057850" fill="none" extrusionOk="0">
                <a:moveTo>
                  <a:pt x="0" y="676322"/>
                </a:moveTo>
                <a:cubicBezTo>
                  <a:pt x="-50925" y="294563"/>
                  <a:pt x="356276" y="43733"/>
                  <a:pt x="676322" y="0"/>
                </a:cubicBezTo>
                <a:cubicBezTo>
                  <a:pt x="2773856" y="130954"/>
                  <a:pt x="5732192" y="43574"/>
                  <a:pt x="7788996" y="0"/>
                </a:cubicBezTo>
                <a:cubicBezTo>
                  <a:pt x="8168351" y="8984"/>
                  <a:pt x="8510721" y="358416"/>
                  <a:pt x="8465318" y="676322"/>
                </a:cubicBezTo>
                <a:cubicBezTo>
                  <a:pt x="8314879" y="968698"/>
                  <a:pt x="8551197" y="2059140"/>
                  <a:pt x="8465318" y="3381528"/>
                </a:cubicBezTo>
                <a:cubicBezTo>
                  <a:pt x="8406621" y="3764689"/>
                  <a:pt x="8122943" y="4030544"/>
                  <a:pt x="7788996" y="4057850"/>
                </a:cubicBezTo>
                <a:cubicBezTo>
                  <a:pt x="6359490" y="4213047"/>
                  <a:pt x="3745867" y="4220870"/>
                  <a:pt x="676322" y="4057850"/>
                </a:cubicBezTo>
                <a:cubicBezTo>
                  <a:pt x="304261" y="4038084"/>
                  <a:pt x="-51849" y="3785325"/>
                  <a:pt x="0" y="3381528"/>
                </a:cubicBezTo>
                <a:cubicBezTo>
                  <a:pt x="64656" y="2675054"/>
                  <a:pt x="-17807" y="1456522"/>
                  <a:pt x="0" y="676322"/>
                </a:cubicBezTo>
                <a:close/>
              </a:path>
              <a:path w="8465318" h="4057850" stroke="0" extrusionOk="0">
                <a:moveTo>
                  <a:pt x="0" y="676322"/>
                </a:moveTo>
                <a:cubicBezTo>
                  <a:pt x="-27294" y="285964"/>
                  <a:pt x="259816" y="16133"/>
                  <a:pt x="676322" y="0"/>
                </a:cubicBezTo>
                <a:cubicBezTo>
                  <a:pt x="2429944" y="132882"/>
                  <a:pt x="4391777" y="-84951"/>
                  <a:pt x="7788996" y="0"/>
                </a:cubicBezTo>
                <a:cubicBezTo>
                  <a:pt x="8131398" y="30390"/>
                  <a:pt x="8459925" y="332610"/>
                  <a:pt x="8465318" y="676322"/>
                </a:cubicBezTo>
                <a:cubicBezTo>
                  <a:pt x="8485505" y="1787255"/>
                  <a:pt x="8617798" y="2977652"/>
                  <a:pt x="8465318" y="3381528"/>
                </a:cubicBezTo>
                <a:cubicBezTo>
                  <a:pt x="8537621" y="3763627"/>
                  <a:pt x="8178779" y="4024385"/>
                  <a:pt x="7788996" y="4057850"/>
                </a:cubicBezTo>
                <a:cubicBezTo>
                  <a:pt x="4779342" y="4145489"/>
                  <a:pt x="3949343" y="3985171"/>
                  <a:pt x="676322" y="4057850"/>
                </a:cubicBezTo>
                <a:cubicBezTo>
                  <a:pt x="299019" y="4021790"/>
                  <a:pt x="-7601" y="3765613"/>
                  <a:pt x="0" y="3381528"/>
                </a:cubicBezTo>
                <a:cubicBezTo>
                  <a:pt x="-38581" y="2176178"/>
                  <a:pt x="63341" y="1465779"/>
                  <a:pt x="0" y="676322"/>
                </a:cubicBezTo>
                <a:close/>
              </a:path>
            </a:pathLst>
          </a:custGeom>
          <a:solidFill>
            <a:schemeClr val="bg1">
              <a:alpha val="80000"/>
            </a:schemeClr>
          </a:solidFill>
          <a:ln w="28575">
            <a:solidFill>
              <a:srgbClr val="002060"/>
            </a:solidFill>
            <a:extLst>
              <a:ext uri="{C807C97D-BFC1-408E-A445-0C87EB9F89A2}">
                <ask:lineSketchStyleProps xmlns:ask="http://schemas.microsoft.com/office/drawing/2018/sketchyshapes" xmlns="" sd="1219033472">
                  <a:prstGeom prst="roundRect">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panose="020B0604020202020204"/>
              <a:ea typeface="+mn-ea"/>
              <a:cs typeface="+mn-cs"/>
            </a:endParaRPr>
          </a:p>
        </p:txBody>
      </p:sp>
      <p:pic>
        <p:nvPicPr>
          <p:cNvPr id="12" name="Picture 11" descr="A cartoon bee standing next to a beehive&#10;&#10;Description automatically generated">
            <a:extLst>
              <a:ext uri="{FF2B5EF4-FFF2-40B4-BE49-F238E27FC236}">
                <a16:creationId xmlns:a16="http://schemas.microsoft.com/office/drawing/2014/main" id="{9B3603BB-FD9A-B84D-86D9-C94BE0F9B55A}"/>
              </a:ext>
            </a:extLst>
          </p:cNvPr>
          <p:cNvPicPr>
            <a:picLocks noChangeAspect="1"/>
          </p:cNvPicPr>
          <p:nvPr/>
        </p:nvPicPr>
        <p:blipFill rotWithShape="1">
          <a:blip r:embed="rId4">
            <a:extLst>
              <a:ext uri="{28A0092B-C50C-407E-A947-70E740481C1C}">
                <a14:useLocalDpi xmlns:a14="http://schemas.microsoft.com/office/drawing/2010/main" val="0"/>
              </a:ext>
            </a:extLst>
          </a:blip>
          <a:srcRect b="11415"/>
          <a:stretch/>
        </p:blipFill>
        <p:spPr>
          <a:xfrm flipH="1">
            <a:off x="78516" y="198448"/>
            <a:ext cx="3312384" cy="2303652"/>
          </a:xfrm>
          <a:prstGeom prst="rect">
            <a:avLst/>
          </a:prstGeom>
        </p:spPr>
      </p:pic>
      <p:pic>
        <p:nvPicPr>
          <p:cNvPr id="16" name="Picture 8">
            <a:extLst>
              <a:ext uri="{FF2B5EF4-FFF2-40B4-BE49-F238E27FC236}">
                <a16:creationId xmlns:a16="http://schemas.microsoft.com/office/drawing/2014/main" id="{A74949FA-ABDE-0E83-6E6F-5E8253856221}"/>
              </a:ext>
            </a:extLst>
          </p:cNvPr>
          <p:cNvPicPr>
            <a:picLocks noChangeAspect="1" noChangeArrowheads="1"/>
          </p:cNvPicPr>
          <p:nvPr/>
        </p:nvPicPr>
        <p:blipFill rotWithShape="1">
          <a:blip r:embed="rId5" cstate="print">
            <a:extLst>
              <a:ext uri="{BEBA8EAE-BF5A-486C-A8C5-ECC9F3942E4B}">
                <a14:imgProps xmlns:a14="http://schemas.microsoft.com/office/drawing/2010/main">
                  <a14:imgLayer r:embed="rId6">
                    <a14:imgEffect>
                      <a14:backgroundRemoval t="3011" b="89837" l="9752" r="89894">
                        <a14:foregroundMark x1="33156" y1="4893" x2="33156" y2="4893"/>
                        <a14:foregroundMark x1="39362" y1="4893" x2="39362" y2="4893"/>
                        <a14:foregroundMark x1="28191" y1="4015" x2="28191" y2="4015"/>
                        <a14:foregroundMark x1="39716" y1="3011" x2="39716" y2="3011"/>
                      </a14:backgroundRemoval>
                    </a14:imgEffect>
                  </a14:imgLayer>
                </a14:imgProps>
              </a:ext>
              <a:ext uri="{28A0092B-C50C-407E-A947-70E740481C1C}">
                <a14:useLocalDpi xmlns:a14="http://schemas.microsoft.com/office/drawing/2010/main" val="0"/>
              </a:ext>
            </a:extLst>
          </a:blip>
          <a:srcRect b="5264"/>
          <a:stretch/>
        </p:blipFill>
        <p:spPr bwMode="auto">
          <a:xfrm>
            <a:off x="236789" y="4169395"/>
            <a:ext cx="2081554" cy="2786730"/>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7">
            <a:extLst>
              <a:ext uri="{FF2B5EF4-FFF2-40B4-BE49-F238E27FC236}">
                <a16:creationId xmlns:a16="http://schemas.microsoft.com/office/drawing/2014/main" id="{DE9B213F-945C-7200-9262-FC2778F9A9D8}"/>
              </a:ext>
            </a:extLst>
          </p:cNvPr>
          <p:cNvPicPr>
            <a:picLocks noChangeAspect="1"/>
          </p:cNvPicPr>
          <p:nvPr/>
        </p:nvPicPr>
        <p:blipFill>
          <a:blip r:embed="rId7"/>
          <a:stretch>
            <a:fillRect/>
          </a:stretch>
        </p:blipFill>
        <p:spPr>
          <a:xfrm>
            <a:off x="5405066" y="1938851"/>
            <a:ext cx="4182218" cy="1322947"/>
          </a:xfrm>
          <a:prstGeom prst="rect">
            <a:avLst/>
          </a:prstGeom>
        </p:spPr>
      </p:pic>
      <p:pic>
        <p:nvPicPr>
          <p:cNvPr id="10" name="Picture 9">
            <a:extLst>
              <a:ext uri="{FF2B5EF4-FFF2-40B4-BE49-F238E27FC236}">
                <a16:creationId xmlns:a16="http://schemas.microsoft.com/office/drawing/2014/main" id="{BDA0E888-46F1-7BAF-1FF2-8FE5BF5D870E}"/>
              </a:ext>
            </a:extLst>
          </p:cNvPr>
          <p:cNvPicPr>
            <a:picLocks noChangeAspect="1"/>
          </p:cNvPicPr>
          <p:nvPr/>
        </p:nvPicPr>
        <p:blipFill>
          <a:blip r:embed="rId8"/>
          <a:stretch>
            <a:fillRect/>
          </a:stretch>
        </p:blipFill>
        <p:spPr>
          <a:xfrm>
            <a:off x="3652695" y="3060104"/>
            <a:ext cx="7675529" cy="2017951"/>
          </a:xfrm>
          <a:prstGeom prst="rect">
            <a:avLst/>
          </a:prstGeom>
        </p:spPr>
      </p:pic>
      <p:pic>
        <p:nvPicPr>
          <p:cNvPr id="13" name="Picture 12">
            <a:extLst>
              <a:ext uri="{FF2B5EF4-FFF2-40B4-BE49-F238E27FC236}">
                <a16:creationId xmlns:a16="http://schemas.microsoft.com/office/drawing/2014/main" id="{A497EEC5-2633-1367-1181-C17BBDCCF8D1}"/>
              </a:ext>
            </a:extLst>
          </p:cNvPr>
          <p:cNvPicPr>
            <a:picLocks noChangeAspect="1"/>
          </p:cNvPicPr>
          <p:nvPr/>
        </p:nvPicPr>
        <p:blipFill>
          <a:blip r:embed="rId9"/>
          <a:stretch>
            <a:fillRect/>
          </a:stretch>
        </p:blipFill>
        <p:spPr>
          <a:xfrm>
            <a:off x="6998116" y="4681686"/>
            <a:ext cx="2127688" cy="969348"/>
          </a:xfrm>
          <a:prstGeom prst="rect">
            <a:avLst/>
          </a:prstGeom>
        </p:spPr>
      </p:pic>
    </p:spTree>
    <p:extLst>
      <p:ext uri="{BB962C8B-B14F-4D97-AF65-F5344CB8AC3E}">
        <p14:creationId xmlns:p14="http://schemas.microsoft.com/office/powerpoint/2010/main" val="3515868548"/>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1000"/>
                                        <p:tgtEl>
                                          <p:spTgt spid="13"/>
                                        </p:tgtEl>
                                      </p:cBhvr>
                                    </p:animEffect>
                                    <p:anim calcmode="lin" valueType="num">
                                      <p:cBhvr>
                                        <p:cTn id="8" dur="1000" fill="hold"/>
                                        <p:tgtEl>
                                          <p:spTgt spid="13"/>
                                        </p:tgtEl>
                                        <p:attrNameLst>
                                          <p:attrName>ppt_x</p:attrName>
                                        </p:attrNameLst>
                                      </p:cBhvr>
                                      <p:tavLst>
                                        <p:tav tm="0">
                                          <p:val>
                                            <p:strVal val="#ppt_x"/>
                                          </p:val>
                                        </p:tav>
                                        <p:tav tm="100000">
                                          <p:val>
                                            <p:strVal val="#ppt_x"/>
                                          </p:val>
                                        </p:tav>
                                      </p:tavLst>
                                    </p:anim>
                                    <p:anim calcmode="lin" valueType="num">
                                      <p:cBhvr>
                                        <p:cTn id="9" dur="1000" fill="hold"/>
                                        <p:tgtEl>
                                          <p:spTgt spid="13"/>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1000"/>
                                        <p:tgtEl>
                                          <p:spTgt spid="10"/>
                                        </p:tgtEl>
                                      </p:cBhvr>
                                    </p:animEffect>
                                    <p:anim calcmode="lin" valueType="num">
                                      <p:cBhvr>
                                        <p:cTn id="13" dur="1000" fill="hold"/>
                                        <p:tgtEl>
                                          <p:spTgt spid="10"/>
                                        </p:tgtEl>
                                        <p:attrNameLst>
                                          <p:attrName>ppt_x</p:attrName>
                                        </p:attrNameLst>
                                      </p:cBhvr>
                                      <p:tavLst>
                                        <p:tav tm="0">
                                          <p:val>
                                            <p:strVal val="#ppt_x"/>
                                          </p:val>
                                        </p:tav>
                                        <p:tav tm="100000">
                                          <p:val>
                                            <p:strVal val="#ppt_x"/>
                                          </p:val>
                                        </p:tav>
                                      </p:tavLst>
                                    </p:anim>
                                    <p:anim calcmode="lin" valueType="num">
                                      <p:cBhvr>
                                        <p:cTn id="14"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pic>
        <p:nvPicPr>
          <p:cNvPr id="9" name="Picture 8" descr="Chatty cartoon bee">
            <a:extLst>
              <a:ext uri="{FF2B5EF4-FFF2-40B4-BE49-F238E27FC236}">
                <a16:creationId xmlns:a16="http://schemas.microsoft.com/office/drawing/2014/main" id="{23E739CB-3B75-8013-57A8-5348C0A91C4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230169" y="4479671"/>
            <a:ext cx="1460032" cy="1868841"/>
          </a:xfrm>
          <a:prstGeom prst="rect">
            <a:avLst/>
          </a:prstGeom>
        </p:spPr>
      </p:pic>
      <p:pic>
        <p:nvPicPr>
          <p:cNvPr id="11" name="Picture 10" descr="Cartoon bee with pencil">
            <a:extLst>
              <a:ext uri="{FF2B5EF4-FFF2-40B4-BE49-F238E27FC236}">
                <a16:creationId xmlns:a16="http://schemas.microsoft.com/office/drawing/2014/main" id="{30A59368-97A5-9EDB-E435-E0A6C27F30DA}"/>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611439" y="3668789"/>
            <a:ext cx="1518733" cy="1630171"/>
          </a:xfrm>
          <a:prstGeom prst="rect">
            <a:avLst/>
          </a:prstGeom>
        </p:spPr>
      </p:pic>
      <p:pic>
        <p:nvPicPr>
          <p:cNvPr id="12" name="Picture 11" descr="Cartoon bee with magnifying glass">
            <a:extLst>
              <a:ext uri="{FF2B5EF4-FFF2-40B4-BE49-F238E27FC236}">
                <a16:creationId xmlns:a16="http://schemas.microsoft.com/office/drawing/2014/main" id="{DF545ADA-1E7D-3B2F-0796-F077F0ADFC44}"/>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03341" y="3981687"/>
            <a:ext cx="1711570" cy="1943068"/>
          </a:xfrm>
          <a:prstGeom prst="rect">
            <a:avLst/>
          </a:prstGeom>
        </p:spPr>
      </p:pic>
      <p:grpSp>
        <p:nvGrpSpPr>
          <p:cNvPr id="3" name="Group 2">
            <a:extLst>
              <a:ext uri="{FF2B5EF4-FFF2-40B4-BE49-F238E27FC236}">
                <a16:creationId xmlns:a16="http://schemas.microsoft.com/office/drawing/2014/main" id="{30AE137E-C359-1FE5-5600-B11E623C1730}"/>
              </a:ext>
            </a:extLst>
          </p:cNvPr>
          <p:cNvGrpSpPr/>
          <p:nvPr/>
        </p:nvGrpSpPr>
        <p:grpSpPr>
          <a:xfrm>
            <a:off x="7948544" y="324758"/>
            <a:ext cx="1916124" cy="1617993"/>
            <a:chOff x="7948544" y="324758"/>
            <a:chExt cx="1916124" cy="1617993"/>
          </a:xfrm>
        </p:grpSpPr>
        <p:sp>
          <p:nvSpPr>
            <p:cNvPr id="2" name="TextBox 2">
              <a:extLst>
                <a:ext uri="{FF2B5EF4-FFF2-40B4-BE49-F238E27FC236}">
                  <a16:creationId xmlns:a16="http://schemas.microsoft.com/office/drawing/2014/main" id="{636E3D14-E59B-F568-32E6-9B74B58374F5}"/>
                </a:ext>
              </a:extLst>
            </p:cNvPr>
            <p:cNvSpPr txBox="1"/>
            <p:nvPr/>
          </p:nvSpPr>
          <p:spPr>
            <a:xfrm>
              <a:off x="8328982" y="956323"/>
              <a:ext cx="1155247" cy="600164"/>
            </a:xfrm>
            <a:prstGeom prst="rect">
              <a:avLst/>
            </a:prstGeom>
            <a:noFill/>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prstClr val="black"/>
                  </a:solidFill>
                  <a:effectLst/>
                  <a:uLnTx/>
                  <a:uFillTx/>
                  <a:latin typeface="Arial" panose="020B0604020202020204"/>
                  <a:ea typeface="+mn-ea"/>
                  <a:cs typeface="+mn-cs"/>
                </a:rPr>
                <a:t>NGUYỄN NGÂN TIỂU HỌC KIM BÀI</a:t>
              </a:r>
            </a:p>
          </p:txBody>
        </p:sp>
        <p:pic>
          <p:nvPicPr>
            <p:cNvPr id="13" name="Picture 2" descr="Tổ ong Clip nghệ thuật Mật ong đồ họa Véc tơ - con ong png tải về - Miễn  phí trong suốt ống png Tải về.">
              <a:extLst>
                <a:ext uri="{FF2B5EF4-FFF2-40B4-BE49-F238E27FC236}">
                  <a16:creationId xmlns:a16="http://schemas.microsoft.com/office/drawing/2014/main" id="{D0CB3732-29F6-074D-05D9-8A182BFD1B9D}"/>
                </a:ext>
              </a:extLst>
            </p:cNvPr>
            <p:cNvPicPr>
              <a:picLocks noChangeAspect="1" noChangeArrowheads="1"/>
            </p:cNvPicPr>
            <p:nvPr/>
          </p:nvPicPr>
          <p:blipFill>
            <a:blip r:embed="rId6" cstate="hqprint">
              <a:extLst>
                <a:ext uri="{BEBA8EAE-BF5A-486C-A8C5-ECC9F3942E4B}">
                  <a14:imgProps xmlns:a14="http://schemas.microsoft.com/office/drawing/2010/main">
                    <a14:imgLayer r:embed="rId7">
                      <a14:imgEffect>
                        <a14:backgroundRemoval t="1316" b="97500" l="3889" r="96889">
                          <a14:foregroundMark x1="3889" y1="8421" x2="9667" y2="14605"/>
                          <a14:foregroundMark x1="42444" y1="68816" x2="41667" y2="82105"/>
                          <a14:foregroundMark x1="41889" y1="69342" x2="39667" y2="78026"/>
                          <a14:foregroundMark x1="44222" y1="82105" x2="46556" y2="92237"/>
                          <a14:foregroundMark x1="46556" y1="92237" x2="46556" y2="92237"/>
                          <a14:foregroundMark x1="45444" y1="92237" x2="50222" y2="97237"/>
                          <a14:foregroundMark x1="50222" y1="97237" x2="51000" y2="97500"/>
                          <a14:foregroundMark x1="42222" y1="75395" x2="45111" y2="81053"/>
                          <a14:foregroundMark x1="52556" y1="1447" x2="52556" y2="1447"/>
                          <a14:foregroundMark x1="96889" y1="38553" x2="96889" y2="38553"/>
                        </a14:backgroundRemoval>
                      </a14:imgEffect>
                    </a14:imgLayer>
                  </a14:imgProps>
                </a:ext>
                <a:ext uri="{28A0092B-C50C-407E-A947-70E740481C1C}">
                  <a14:useLocalDpi xmlns:a14="http://schemas.microsoft.com/office/drawing/2010/main" val="0"/>
                </a:ext>
              </a:extLst>
            </a:blip>
            <a:srcRect/>
            <a:stretch>
              <a:fillRect/>
            </a:stretch>
          </p:blipFill>
          <p:spPr bwMode="auto">
            <a:xfrm rot="386426" flipH="1">
              <a:off x="7948544" y="324758"/>
              <a:ext cx="1916124" cy="1617993"/>
            </a:xfrm>
            <a:prstGeom prst="rect">
              <a:avLst/>
            </a:prstGeom>
            <a:noFill/>
            <a:extLst>
              <a:ext uri="{909E8E84-426E-40DD-AFC4-6F175D3DCCD1}">
                <a14:hiddenFill xmlns:a14="http://schemas.microsoft.com/office/drawing/2010/main">
                  <a:solidFill>
                    <a:srgbClr val="FFFFFF"/>
                  </a:solidFill>
                </a14:hiddenFill>
              </a:ext>
            </a:extLst>
          </p:spPr>
        </p:pic>
      </p:grpSp>
      <p:pic>
        <p:nvPicPr>
          <p:cNvPr id="14" name="Picture 13" descr="Happy cartoon bee">
            <a:extLst>
              <a:ext uri="{FF2B5EF4-FFF2-40B4-BE49-F238E27FC236}">
                <a16:creationId xmlns:a16="http://schemas.microsoft.com/office/drawing/2014/main" id="{A0D22751-43D3-0DC5-4C7B-DF1E468AC732}"/>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5189928" y="92479"/>
            <a:ext cx="2080481" cy="2285850"/>
          </a:xfrm>
          <a:prstGeom prst="rect">
            <a:avLst/>
          </a:prstGeom>
        </p:spPr>
      </p:pic>
      <p:pic>
        <p:nvPicPr>
          <p:cNvPr id="15" name="Picture 14" descr="Cartoon bee with megaphone">
            <a:extLst>
              <a:ext uri="{FF2B5EF4-FFF2-40B4-BE49-F238E27FC236}">
                <a16:creationId xmlns:a16="http://schemas.microsoft.com/office/drawing/2014/main" id="{29E1C519-EBF0-EB81-6693-8DB119DBF42E}"/>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362238" y="975918"/>
            <a:ext cx="2013868" cy="1943068"/>
          </a:xfrm>
          <a:prstGeom prst="rect">
            <a:avLst/>
          </a:prstGeom>
        </p:spPr>
      </p:pic>
      <p:pic>
        <p:nvPicPr>
          <p:cNvPr id="5" name="Picture 4" descr="A black and orange text&#10;&#10;Description automatically generated">
            <a:extLst>
              <a:ext uri="{FF2B5EF4-FFF2-40B4-BE49-F238E27FC236}">
                <a16:creationId xmlns:a16="http://schemas.microsoft.com/office/drawing/2014/main" id="{5BF4868E-B046-4F60-7638-FFFE6BC26531}"/>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2167923" y="1497330"/>
            <a:ext cx="16714503" cy="4030179"/>
          </a:xfrm>
          <a:prstGeom prst="rect">
            <a:avLst/>
          </a:prstGeom>
        </p:spPr>
      </p:pic>
    </p:spTree>
    <p:extLst>
      <p:ext uri="{BB962C8B-B14F-4D97-AF65-F5344CB8AC3E}">
        <p14:creationId xmlns:p14="http://schemas.microsoft.com/office/powerpoint/2010/main" val="852291957"/>
      </p:ext>
    </p:extLst>
  </p:cSld>
  <p:clrMapOvr>
    <a:masterClrMapping/>
  </p:clrMapOvr>
  <mc:AlternateContent xmlns:mc="http://schemas.openxmlformats.org/markup-compatibility/2006" xmlns:p14="http://schemas.microsoft.com/office/powerpoint/2010/main">
    <mc:Choice Requires="p14">
      <p:transition spd="slow">
        <p14:flas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9" name="Hình chữ nhật: Góc Tròn 6">
            <a:extLst>
              <a:ext uri="{FF2B5EF4-FFF2-40B4-BE49-F238E27FC236}">
                <a16:creationId xmlns:a16="http://schemas.microsoft.com/office/drawing/2014/main" id="{7AF62F2D-D4D5-F9EA-B599-F3ADBC9B036E}"/>
              </a:ext>
            </a:extLst>
          </p:cNvPr>
          <p:cNvSpPr/>
          <p:nvPr/>
        </p:nvSpPr>
        <p:spPr>
          <a:xfrm>
            <a:off x="182880" y="245661"/>
            <a:ext cx="11887200" cy="6414446"/>
          </a:xfrm>
          <a:custGeom>
            <a:avLst/>
            <a:gdLst>
              <a:gd name="connsiteX0" fmla="*/ 0 w 11887200"/>
              <a:gd name="connsiteY0" fmla="*/ 1069096 h 6414446"/>
              <a:gd name="connsiteX1" fmla="*/ 1069096 w 11887200"/>
              <a:gd name="connsiteY1" fmla="*/ 0 h 6414446"/>
              <a:gd name="connsiteX2" fmla="*/ 10818104 w 11887200"/>
              <a:gd name="connsiteY2" fmla="*/ 0 h 6414446"/>
              <a:gd name="connsiteX3" fmla="*/ 11887200 w 11887200"/>
              <a:gd name="connsiteY3" fmla="*/ 1069096 h 6414446"/>
              <a:gd name="connsiteX4" fmla="*/ 11887200 w 11887200"/>
              <a:gd name="connsiteY4" fmla="*/ 5345350 h 6414446"/>
              <a:gd name="connsiteX5" fmla="*/ 10818104 w 11887200"/>
              <a:gd name="connsiteY5" fmla="*/ 6414446 h 6414446"/>
              <a:gd name="connsiteX6" fmla="*/ 1069096 w 11887200"/>
              <a:gd name="connsiteY6" fmla="*/ 6414446 h 6414446"/>
              <a:gd name="connsiteX7" fmla="*/ 0 w 11887200"/>
              <a:gd name="connsiteY7" fmla="*/ 5345350 h 6414446"/>
              <a:gd name="connsiteX8" fmla="*/ 0 w 11887200"/>
              <a:gd name="connsiteY8" fmla="*/ 1069096 h 64144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887200" h="6414446" fill="none" extrusionOk="0">
                <a:moveTo>
                  <a:pt x="0" y="1069096"/>
                </a:moveTo>
                <a:cubicBezTo>
                  <a:pt x="-19542" y="479866"/>
                  <a:pt x="461855" y="95376"/>
                  <a:pt x="1069096" y="0"/>
                </a:cubicBezTo>
                <a:cubicBezTo>
                  <a:pt x="5510797" y="77600"/>
                  <a:pt x="8123623" y="-27269"/>
                  <a:pt x="10818104" y="0"/>
                </a:cubicBezTo>
                <a:cubicBezTo>
                  <a:pt x="11479179" y="-93171"/>
                  <a:pt x="11996784" y="510911"/>
                  <a:pt x="11887200" y="1069096"/>
                </a:cubicBezTo>
                <a:cubicBezTo>
                  <a:pt x="11996200" y="2536417"/>
                  <a:pt x="11808991" y="4353943"/>
                  <a:pt x="11887200" y="5345350"/>
                </a:cubicBezTo>
                <a:cubicBezTo>
                  <a:pt x="11875335" y="5931154"/>
                  <a:pt x="11339664" y="6444826"/>
                  <a:pt x="10818104" y="6414446"/>
                </a:cubicBezTo>
                <a:cubicBezTo>
                  <a:pt x="8873420" y="6463623"/>
                  <a:pt x="2488092" y="6291744"/>
                  <a:pt x="1069096" y="6414446"/>
                </a:cubicBezTo>
                <a:cubicBezTo>
                  <a:pt x="471191" y="6471737"/>
                  <a:pt x="-69188" y="5995367"/>
                  <a:pt x="0" y="5345350"/>
                </a:cubicBezTo>
                <a:cubicBezTo>
                  <a:pt x="47022" y="3923570"/>
                  <a:pt x="104569" y="2292304"/>
                  <a:pt x="0" y="1069096"/>
                </a:cubicBezTo>
                <a:close/>
              </a:path>
              <a:path w="11887200" h="6414446" stroke="0" extrusionOk="0">
                <a:moveTo>
                  <a:pt x="0" y="1069096"/>
                </a:moveTo>
                <a:cubicBezTo>
                  <a:pt x="32307" y="474958"/>
                  <a:pt x="522525" y="-2928"/>
                  <a:pt x="1069096" y="0"/>
                </a:cubicBezTo>
                <a:cubicBezTo>
                  <a:pt x="2822259" y="-129276"/>
                  <a:pt x="9649824" y="-77778"/>
                  <a:pt x="10818104" y="0"/>
                </a:cubicBezTo>
                <a:cubicBezTo>
                  <a:pt x="11390846" y="-56436"/>
                  <a:pt x="11871470" y="569352"/>
                  <a:pt x="11887200" y="1069096"/>
                </a:cubicBezTo>
                <a:cubicBezTo>
                  <a:pt x="11968799" y="1542640"/>
                  <a:pt x="12041500" y="3696807"/>
                  <a:pt x="11887200" y="5345350"/>
                </a:cubicBezTo>
                <a:cubicBezTo>
                  <a:pt x="11933963" y="6034414"/>
                  <a:pt x="11377050" y="6425151"/>
                  <a:pt x="10818104" y="6414446"/>
                </a:cubicBezTo>
                <a:cubicBezTo>
                  <a:pt x="9273001" y="6458666"/>
                  <a:pt x="5913101" y="6385064"/>
                  <a:pt x="1069096" y="6414446"/>
                </a:cubicBezTo>
                <a:cubicBezTo>
                  <a:pt x="475401" y="6401959"/>
                  <a:pt x="-69909" y="5919638"/>
                  <a:pt x="0" y="5345350"/>
                </a:cubicBezTo>
                <a:cubicBezTo>
                  <a:pt x="-159954" y="3610433"/>
                  <a:pt x="22140" y="2206617"/>
                  <a:pt x="0" y="1069096"/>
                </a:cubicBezTo>
                <a:close/>
              </a:path>
            </a:pathLst>
          </a:custGeom>
          <a:solidFill>
            <a:schemeClr val="bg1"/>
          </a:solidFill>
          <a:ln w="76200">
            <a:solidFill>
              <a:srgbClr val="E2F4FD"/>
            </a:solidFill>
            <a:prstDash val="dash"/>
            <a:extLst>
              <a:ext uri="{C807C97D-BFC1-408E-A445-0C87EB9F89A2}">
                <ask:lineSketchStyleProps xmlns:ask="http://schemas.microsoft.com/office/drawing/2018/sketchyshapes" xmlns="" sd="2925326911">
                  <a:prstGeom prst="roundRect">
                    <a:avLst/>
                  </a:prstGeom>
                  <ask:type>
                    <ask:lineSketchCurved/>
                  </ask:type>
                </ask:lineSketchStyleProps>
              </a:ext>
            </a:extLst>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grpSp>
        <p:nvGrpSpPr>
          <p:cNvPr id="12" name="Group 11">
            <a:extLst>
              <a:ext uri="{FF2B5EF4-FFF2-40B4-BE49-F238E27FC236}">
                <a16:creationId xmlns:a16="http://schemas.microsoft.com/office/drawing/2014/main" id="{0D27C808-4D57-157A-238D-1C7F70C74D41}"/>
              </a:ext>
            </a:extLst>
          </p:cNvPr>
          <p:cNvGrpSpPr/>
          <p:nvPr/>
        </p:nvGrpSpPr>
        <p:grpSpPr>
          <a:xfrm>
            <a:off x="255127" y="271552"/>
            <a:ext cx="11677793" cy="1569660"/>
            <a:chOff x="394673" y="1300185"/>
            <a:chExt cx="11677793" cy="1569660"/>
          </a:xfrm>
        </p:grpSpPr>
        <p:sp>
          <p:nvSpPr>
            <p:cNvPr id="13" name="TextBox 12">
              <a:extLst>
                <a:ext uri="{FF2B5EF4-FFF2-40B4-BE49-F238E27FC236}">
                  <a16:creationId xmlns:a16="http://schemas.microsoft.com/office/drawing/2014/main" id="{ED1CC7B7-92FB-59FC-29A6-AF09C9BF565A}"/>
                </a:ext>
              </a:extLst>
            </p:cNvPr>
            <p:cNvSpPr txBox="1"/>
            <p:nvPr/>
          </p:nvSpPr>
          <p:spPr>
            <a:xfrm>
              <a:off x="871066" y="1300185"/>
              <a:ext cx="11201400" cy="1569660"/>
            </a:xfrm>
            <a:prstGeom prst="rect">
              <a:avLst/>
            </a:prstGeom>
            <a:noFill/>
            <a:ln w="38100">
              <a:noFill/>
            </a:ln>
          </p:spPr>
          <p:txBody>
            <a:bodyPr wrap="square" rtlCol="0">
              <a:spAutoFit/>
            </a:bodyPr>
            <a:lstStyle/>
            <a:p>
              <a:pPr marL="514350" marR="0" lvl="0" indent="-514350" algn="l" defTabSz="914400" rtl="0" eaLnBrk="1" fontAlgn="auto" latinLnBrk="0" hangingPunct="1">
                <a:spcBef>
                  <a:spcPts val="0"/>
                </a:spcBef>
                <a:spcAft>
                  <a:spcPts val="0"/>
                </a:spcAft>
                <a:buClrTx/>
                <a:buSzTx/>
                <a:buFontTx/>
                <a:buAutoNum type="alphaLcParenR"/>
                <a:tabLst/>
                <a:defRPr/>
              </a:pPr>
              <a:r>
                <a:rPr lang="en-US" sz="3200" b="0" i="0" dirty="0">
                  <a:solidFill>
                    <a:srgbClr val="333333"/>
                  </a:solidFill>
                  <a:effectLst/>
                  <a:latin typeface="Cambria" panose="02040503050406030204" pitchFamily="18" charset="0"/>
                  <a:ea typeface="Cambria" panose="02040503050406030204" pitchFamily="18" charset="0"/>
                </a:rPr>
                <a:t>Trong </a:t>
              </a:r>
              <a:r>
                <a:rPr lang="en-US" sz="3200" b="0" i="0" dirty="0" err="1">
                  <a:solidFill>
                    <a:srgbClr val="333333"/>
                  </a:solidFill>
                  <a:effectLst/>
                  <a:latin typeface="Cambria" panose="02040503050406030204" pitchFamily="18" charset="0"/>
                  <a:ea typeface="Cambria" panose="02040503050406030204" pitchFamily="18" charset="0"/>
                </a:rPr>
                <a:t>hộp</a:t>
              </a:r>
              <a:r>
                <a:rPr lang="en-US" sz="3200" b="0" i="0" dirty="0">
                  <a:solidFill>
                    <a:srgbClr val="333333"/>
                  </a:solidFill>
                  <a:effectLst/>
                  <a:latin typeface="Cambria" panose="02040503050406030204" pitchFamily="18" charset="0"/>
                  <a:ea typeface="Cambria" panose="02040503050406030204" pitchFamily="18" charset="0"/>
                </a:rPr>
                <a:t> </a:t>
              </a:r>
              <a:r>
                <a:rPr lang="en-US" sz="3200" b="0" i="0" dirty="0" err="1">
                  <a:solidFill>
                    <a:srgbClr val="333333"/>
                  </a:solidFill>
                  <a:effectLst/>
                  <a:latin typeface="Cambria" panose="02040503050406030204" pitchFamily="18" charset="0"/>
                  <a:ea typeface="Cambria" panose="02040503050406030204" pitchFamily="18" charset="0"/>
                </a:rPr>
                <a:t>có</a:t>
              </a:r>
              <a:r>
                <a:rPr lang="en-US" sz="3200" b="0" i="0" dirty="0">
                  <a:solidFill>
                    <a:srgbClr val="333333"/>
                  </a:solidFill>
                  <a:effectLst/>
                  <a:latin typeface="Cambria" panose="02040503050406030204" pitchFamily="18" charset="0"/>
                  <a:ea typeface="Cambria" panose="02040503050406030204" pitchFamily="18" charset="0"/>
                </a:rPr>
                <a:t> 2 </a:t>
              </a:r>
              <a:r>
                <a:rPr lang="en-US" sz="3200" b="0" i="0" dirty="0" err="1">
                  <a:solidFill>
                    <a:srgbClr val="333333"/>
                  </a:solidFill>
                  <a:effectLst/>
                  <a:latin typeface="Cambria" panose="02040503050406030204" pitchFamily="18" charset="0"/>
                  <a:ea typeface="Cambria" panose="02040503050406030204" pitchFamily="18" charset="0"/>
                </a:rPr>
                <a:t>quả</a:t>
              </a:r>
              <a:r>
                <a:rPr lang="en-US" sz="3200" b="0" i="0" dirty="0">
                  <a:solidFill>
                    <a:srgbClr val="333333"/>
                  </a:solidFill>
                  <a:effectLst/>
                  <a:latin typeface="Cambria" panose="02040503050406030204" pitchFamily="18" charset="0"/>
                  <a:ea typeface="Cambria" panose="02040503050406030204" pitchFamily="18" charset="0"/>
                </a:rPr>
                <a:t> </a:t>
              </a:r>
              <a:r>
                <a:rPr lang="en-US" sz="3200" b="0" i="0" dirty="0" err="1">
                  <a:solidFill>
                    <a:srgbClr val="333333"/>
                  </a:solidFill>
                  <a:effectLst/>
                  <a:latin typeface="Cambria" panose="02040503050406030204" pitchFamily="18" charset="0"/>
                  <a:ea typeface="Cambria" panose="02040503050406030204" pitchFamily="18" charset="0"/>
                </a:rPr>
                <a:t>bóng</a:t>
              </a:r>
              <a:r>
                <a:rPr lang="en-US" sz="3200" b="0" i="0" dirty="0">
                  <a:solidFill>
                    <a:srgbClr val="333333"/>
                  </a:solidFill>
                  <a:effectLst/>
                  <a:latin typeface="Cambria" panose="02040503050406030204" pitchFamily="18" charset="0"/>
                  <a:ea typeface="Cambria" panose="02040503050406030204" pitchFamily="18" charset="0"/>
                </a:rPr>
                <a:t> </a:t>
              </a:r>
              <a:r>
                <a:rPr lang="en-US" sz="3200" b="0" i="0" dirty="0" err="1">
                  <a:solidFill>
                    <a:srgbClr val="333333"/>
                  </a:solidFill>
                  <a:effectLst/>
                  <a:latin typeface="Cambria" panose="02040503050406030204" pitchFamily="18" charset="0"/>
                  <a:ea typeface="Cambria" panose="02040503050406030204" pitchFamily="18" charset="0"/>
                </a:rPr>
                <a:t>đỏ</a:t>
              </a:r>
              <a:r>
                <a:rPr lang="en-US" sz="3200" b="0" i="0" dirty="0">
                  <a:solidFill>
                    <a:srgbClr val="333333"/>
                  </a:solidFill>
                  <a:effectLst/>
                  <a:latin typeface="Cambria" panose="02040503050406030204" pitchFamily="18" charset="0"/>
                  <a:ea typeface="Cambria" panose="02040503050406030204" pitchFamily="18" charset="0"/>
                </a:rPr>
                <a:t> </a:t>
              </a:r>
              <a:r>
                <a:rPr lang="en-US" sz="3200" b="0" i="0" dirty="0" err="1">
                  <a:solidFill>
                    <a:srgbClr val="333333"/>
                  </a:solidFill>
                  <a:effectLst/>
                  <a:latin typeface="Cambria" panose="02040503050406030204" pitchFamily="18" charset="0"/>
                  <a:ea typeface="Cambria" panose="02040503050406030204" pitchFamily="18" charset="0"/>
                </a:rPr>
                <a:t>và</a:t>
              </a:r>
              <a:r>
                <a:rPr lang="en-US" sz="3200" b="0" i="0" dirty="0">
                  <a:solidFill>
                    <a:srgbClr val="333333"/>
                  </a:solidFill>
                  <a:effectLst/>
                  <a:latin typeface="Cambria" panose="02040503050406030204" pitchFamily="18" charset="0"/>
                  <a:ea typeface="Cambria" panose="02040503050406030204" pitchFamily="18" charset="0"/>
                </a:rPr>
                <a:t> 3 </a:t>
              </a:r>
              <a:r>
                <a:rPr lang="en-US" sz="3200" b="0" i="0" dirty="0" err="1">
                  <a:solidFill>
                    <a:srgbClr val="333333"/>
                  </a:solidFill>
                  <a:effectLst/>
                  <a:latin typeface="Cambria" panose="02040503050406030204" pitchFamily="18" charset="0"/>
                  <a:ea typeface="Cambria" panose="02040503050406030204" pitchFamily="18" charset="0"/>
                </a:rPr>
                <a:t>quả</a:t>
              </a:r>
              <a:r>
                <a:rPr lang="en-US" sz="3200" b="0" i="0" dirty="0">
                  <a:solidFill>
                    <a:srgbClr val="333333"/>
                  </a:solidFill>
                  <a:effectLst/>
                  <a:latin typeface="Cambria" panose="02040503050406030204" pitchFamily="18" charset="0"/>
                  <a:ea typeface="Cambria" panose="02040503050406030204" pitchFamily="18" charset="0"/>
                </a:rPr>
                <a:t> </a:t>
              </a:r>
              <a:r>
                <a:rPr lang="en-US" sz="3200" b="0" i="0" dirty="0" err="1">
                  <a:solidFill>
                    <a:srgbClr val="333333"/>
                  </a:solidFill>
                  <a:effectLst/>
                  <a:latin typeface="Cambria" panose="02040503050406030204" pitchFamily="18" charset="0"/>
                  <a:ea typeface="Cambria" panose="02040503050406030204" pitchFamily="18" charset="0"/>
                </a:rPr>
                <a:t>bóng</a:t>
              </a:r>
              <a:r>
                <a:rPr lang="en-US" sz="3200" b="0" i="0" dirty="0">
                  <a:solidFill>
                    <a:srgbClr val="333333"/>
                  </a:solidFill>
                  <a:effectLst/>
                  <a:latin typeface="Cambria" panose="02040503050406030204" pitchFamily="18" charset="0"/>
                  <a:ea typeface="Cambria" panose="02040503050406030204" pitchFamily="18" charset="0"/>
                </a:rPr>
                <a:t> </a:t>
              </a:r>
              <a:r>
                <a:rPr lang="en-US" sz="3200" b="0" i="0" dirty="0" err="1">
                  <a:solidFill>
                    <a:srgbClr val="333333"/>
                  </a:solidFill>
                  <a:effectLst/>
                  <a:latin typeface="Cambria" panose="02040503050406030204" pitchFamily="18" charset="0"/>
                  <a:ea typeface="Cambria" panose="02040503050406030204" pitchFamily="18" charset="0"/>
                </a:rPr>
                <a:t>xanh</a:t>
              </a:r>
              <a:r>
                <a:rPr lang="en-US" sz="3200" b="0" i="0" dirty="0">
                  <a:solidFill>
                    <a:srgbClr val="333333"/>
                  </a:solidFill>
                  <a:effectLst/>
                  <a:latin typeface="Cambria" panose="02040503050406030204" pitchFamily="18" charset="0"/>
                  <a:ea typeface="Cambria" panose="02040503050406030204" pitchFamily="18" charset="0"/>
                </a:rPr>
                <a:t>. </a:t>
              </a:r>
              <a:r>
                <a:rPr lang="en-US" sz="3200" b="0" i="0" dirty="0" err="1">
                  <a:solidFill>
                    <a:srgbClr val="333333"/>
                  </a:solidFill>
                  <a:effectLst/>
                  <a:latin typeface="Cambria" panose="02040503050406030204" pitchFamily="18" charset="0"/>
                  <a:ea typeface="Cambria" panose="02040503050406030204" pitchFamily="18" charset="0"/>
                </a:rPr>
                <a:t>Nếu</a:t>
              </a:r>
              <a:r>
                <a:rPr lang="en-US" sz="3200" b="0" i="0" dirty="0">
                  <a:solidFill>
                    <a:srgbClr val="333333"/>
                  </a:solidFill>
                  <a:effectLst/>
                  <a:latin typeface="Cambria" panose="02040503050406030204" pitchFamily="18" charset="0"/>
                  <a:ea typeface="Cambria" panose="02040503050406030204" pitchFamily="18" charset="0"/>
                </a:rPr>
                <a:t> </a:t>
              </a:r>
              <a:r>
                <a:rPr lang="en-US" sz="3200" b="0" i="0" dirty="0" err="1">
                  <a:solidFill>
                    <a:srgbClr val="333333"/>
                  </a:solidFill>
                  <a:effectLst/>
                  <a:latin typeface="Cambria" panose="02040503050406030204" pitchFamily="18" charset="0"/>
                  <a:ea typeface="Cambria" panose="02040503050406030204" pitchFamily="18" charset="0"/>
                </a:rPr>
                <a:t>Rô-bốt</a:t>
              </a:r>
              <a:r>
                <a:rPr lang="en-US" sz="3200" b="0" i="0" dirty="0">
                  <a:solidFill>
                    <a:srgbClr val="333333"/>
                  </a:solidFill>
                  <a:effectLst/>
                  <a:latin typeface="Cambria" panose="02040503050406030204" pitchFamily="18" charset="0"/>
                  <a:ea typeface="Cambria" panose="02040503050406030204" pitchFamily="18" charset="0"/>
                </a:rPr>
                <a:t> </a:t>
              </a:r>
              <a:r>
                <a:rPr lang="en-US" sz="3200" b="0" i="0" dirty="0" err="1">
                  <a:solidFill>
                    <a:srgbClr val="333333"/>
                  </a:solidFill>
                  <a:effectLst/>
                  <a:latin typeface="Cambria" panose="02040503050406030204" pitchFamily="18" charset="0"/>
                  <a:ea typeface="Cambria" panose="02040503050406030204" pitchFamily="18" charset="0"/>
                </a:rPr>
                <a:t>lấy</a:t>
              </a:r>
              <a:r>
                <a:rPr lang="en-US" sz="3200" b="0" i="0" dirty="0">
                  <a:solidFill>
                    <a:srgbClr val="333333"/>
                  </a:solidFill>
                  <a:effectLst/>
                  <a:latin typeface="Cambria" panose="02040503050406030204" pitchFamily="18" charset="0"/>
                  <a:ea typeface="Cambria" panose="02040503050406030204" pitchFamily="18" charset="0"/>
                </a:rPr>
                <a:t> </a:t>
              </a:r>
              <a:r>
                <a:rPr lang="en-US" sz="3200" b="0" i="0" dirty="0" err="1">
                  <a:solidFill>
                    <a:srgbClr val="333333"/>
                  </a:solidFill>
                  <a:effectLst/>
                  <a:latin typeface="Cambria" panose="02040503050406030204" pitchFamily="18" charset="0"/>
                  <a:ea typeface="Cambria" panose="02040503050406030204" pitchFamily="18" charset="0"/>
                </a:rPr>
                <a:t>ra</a:t>
              </a:r>
              <a:r>
                <a:rPr lang="en-US" sz="3200" b="0" i="0" dirty="0">
                  <a:solidFill>
                    <a:srgbClr val="333333"/>
                  </a:solidFill>
                  <a:effectLst/>
                  <a:latin typeface="Cambria" panose="02040503050406030204" pitchFamily="18" charset="0"/>
                  <a:ea typeface="Cambria" panose="02040503050406030204" pitchFamily="18" charset="0"/>
                </a:rPr>
                <a:t> </a:t>
              </a:r>
              <a:r>
                <a:rPr lang="en-US" sz="3200" b="0" i="0" dirty="0" err="1">
                  <a:solidFill>
                    <a:srgbClr val="333333"/>
                  </a:solidFill>
                  <a:effectLst/>
                  <a:latin typeface="Cambria" panose="02040503050406030204" pitchFamily="18" charset="0"/>
                  <a:ea typeface="Cambria" panose="02040503050406030204" pitchFamily="18" charset="0"/>
                </a:rPr>
                <a:t>từ</a:t>
              </a:r>
              <a:r>
                <a:rPr lang="en-US" sz="3200" b="0" i="0" dirty="0">
                  <a:solidFill>
                    <a:srgbClr val="333333"/>
                  </a:solidFill>
                  <a:effectLst/>
                  <a:latin typeface="Cambria" panose="02040503050406030204" pitchFamily="18" charset="0"/>
                  <a:ea typeface="Cambria" panose="02040503050406030204" pitchFamily="18" charset="0"/>
                </a:rPr>
                <a:t> </a:t>
              </a:r>
              <a:r>
                <a:rPr lang="en-US" sz="3200" b="0" i="0" dirty="0" err="1">
                  <a:solidFill>
                    <a:srgbClr val="333333"/>
                  </a:solidFill>
                  <a:effectLst/>
                  <a:latin typeface="Cambria" panose="02040503050406030204" pitchFamily="18" charset="0"/>
                  <a:ea typeface="Cambria" panose="02040503050406030204" pitchFamily="18" charset="0"/>
                </a:rPr>
                <a:t>trong</a:t>
              </a:r>
              <a:r>
                <a:rPr lang="en-US" sz="3200" b="0" i="0" dirty="0">
                  <a:solidFill>
                    <a:srgbClr val="333333"/>
                  </a:solidFill>
                  <a:effectLst/>
                  <a:latin typeface="Cambria" panose="02040503050406030204" pitchFamily="18" charset="0"/>
                  <a:ea typeface="Cambria" panose="02040503050406030204" pitchFamily="18" charset="0"/>
                </a:rPr>
                <a:t> </a:t>
              </a:r>
              <a:r>
                <a:rPr lang="en-US" sz="3200" b="0" i="0" dirty="0" err="1">
                  <a:solidFill>
                    <a:srgbClr val="333333"/>
                  </a:solidFill>
                  <a:effectLst/>
                  <a:latin typeface="Cambria" panose="02040503050406030204" pitchFamily="18" charset="0"/>
                  <a:ea typeface="Cambria" panose="02040503050406030204" pitchFamily="18" charset="0"/>
                </a:rPr>
                <a:t>hộp</a:t>
              </a:r>
              <a:r>
                <a:rPr lang="en-US" sz="3200" b="0" i="0" dirty="0">
                  <a:solidFill>
                    <a:srgbClr val="333333"/>
                  </a:solidFill>
                  <a:effectLst/>
                  <a:latin typeface="Cambria" panose="02040503050406030204" pitchFamily="18" charset="0"/>
                  <a:ea typeface="Cambria" panose="02040503050406030204" pitchFamily="18" charset="0"/>
                </a:rPr>
                <a:t> </a:t>
              </a:r>
              <a:r>
                <a:rPr lang="en-US" sz="3200" b="0" i="0" dirty="0" err="1">
                  <a:solidFill>
                    <a:srgbClr val="333333"/>
                  </a:solidFill>
                  <a:effectLst/>
                  <a:latin typeface="Cambria" panose="02040503050406030204" pitchFamily="18" charset="0"/>
                  <a:ea typeface="Cambria" panose="02040503050406030204" pitchFamily="18" charset="0"/>
                </a:rPr>
                <a:t>cùng</a:t>
              </a:r>
              <a:r>
                <a:rPr lang="en-US" sz="3200" b="0" i="0" dirty="0">
                  <a:solidFill>
                    <a:srgbClr val="333333"/>
                  </a:solidFill>
                  <a:effectLst/>
                  <a:latin typeface="Cambria" panose="02040503050406030204" pitchFamily="18" charset="0"/>
                  <a:ea typeface="Cambria" panose="02040503050406030204" pitchFamily="18" charset="0"/>
                </a:rPr>
                <a:t> </a:t>
              </a:r>
              <a:r>
                <a:rPr lang="en-US" sz="3200" b="0" i="0" dirty="0" err="1">
                  <a:solidFill>
                    <a:srgbClr val="333333"/>
                  </a:solidFill>
                  <a:effectLst/>
                  <a:latin typeface="Cambria" panose="02040503050406030204" pitchFamily="18" charset="0"/>
                  <a:ea typeface="Cambria" panose="02040503050406030204" pitchFamily="18" charset="0"/>
                </a:rPr>
                <a:t>một</a:t>
              </a:r>
              <a:r>
                <a:rPr lang="en-US" sz="3200" b="0" i="0" dirty="0">
                  <a:solidFill>
                    <a:srgbClr val="333333"/>
                  </a:solidFill>
                  <a:effectLst/>
                  <a:latin typeface="Cambria" panose="02040503050406030204" pitchFamily="18" charset="0"/>
                  <a:ea typeface="Cambria" panose="02040503050406030204" pitchFamily="18" charset="0"/>
                </a:rPr>
                <a:t> </a:t>
              </a:r>
              <a:r>
                <a:rPr lang="en-US" sz="3200" b="0" i="0" dirty="0" err="1">
                  <a:solidFill>
                    <a:srgbClr val="333333"/>
                  </a:solidFill>
                  <a:effectLst/>
                  <a:latin typeface="Cambria" panose="02040503050406030204" pitchFamily="18" charset="0"/>
                  <a:ea typeface="Cambria" panose="02040503050406030204" pitchFamily="18" charset="0"/>
                </a:rPr>
                <a:t>lúc</a:t>
              </a:r>
              <a:r>
                <a:rPr lang="en-US" sz="3200" b="0" i="0" dirty="0">
                  <a:solidFill>
                    <a:srgbClr val="333333"/>
                  </a:solidFill>
                  <a:effectLst/>
                  <a:latin typeface="Cambria" panose="02040503050406030204" pitchFamily="18" charset="0"/>
                  <a:ea typeface="Cambria" panose="02040503050406030204" pitchFamily="18" charset="0"/>
                </a:rPr>
                <a:t> 3 </a:t>
              </a:r>
              <a:r>
                <a:rPr lang="en-US" sz="3200" b="0" i="0" dirty="0" err="1">
                  <a:solidFill>
                    <a:srgbClr val="333333"/>
                  </a:solidFill>
                  <a:effectLst/>
                  <a:latin typeface="Cambria" panose="02040503050406030204" pitchFamily="18" charset="0"/>
                  <a:ea typeface="Cambria" panose="02040503050406030204" pitchFamily="18" charset="0"/>
                </a:rPr>
                <a:t>quả</a:t>
              </a:r>
              <a:r>
                <a:rPr lang="en-US" sz="3200" b="0" i="0" dirty="0">
                  <a:solidFill>
                    <a:srgbClr val="333333"/>
                  </a:solidFill>
                  <a:effectLst/>
                  <a:latin typeface="Cambria" panose="02040503050406030204" pitchFamily="18" charset="0"/>
                  <a:ea typeface="Cambria" panose="02040503050406030204" pitchFamily="18" charset="0"/>
                </a:rPr>
                <a:t> </a:t>
              </a:r>
              <a:r>
                <a:rPr lang="en-US" sz="3200" b="0" i="0" dirty="0" err="1">
                  <a:solidFill>
                    <a:srgbClr val="333333"/>
                  </a:solidFill>
                  <a:effectLst/>
                  <a:latin typeface="Cambria" panose="02040503050406030204" pitchFamily="18" charset="0"/>
                  <a:ea typeface="Cambria" panose="02040503050406030204" pitchFamily="18" charset="0"/>
                </a:rPr>
                <a:t>bóng</a:t>
              </a:r>
              <a:r>
                <a:rPr lang="en-US" sz="3200" b="0" i="0" dirty="0">
                  <a:solidFill>
                    <a:srgbClr val="333333"/>
                  </a:solidFill>
                  <a:effectLst/>
                  <a:latin typeface="Cambria" panose="02040503050406030204" pitchFamily="18" charset="0"/>
                  <a:ea typeface="Cambria" panose="02040503050406030204" pitchFamily="18" charset="0"/>
                </a:rPr>
                <a:t> </a:t>
              </a:r>
              <a:r>
                <a:rPr lang="en-US" sz="3200" b="0" i="0" dirty="0" err="1">
                  <a:solidFill>
                    <a:srgbClr val="333333"/>
                  </a:solidFill>
                  <a:effectLst/>
                  <a:latin typeface="Cambria" panose="02040503050406030204" pitchFamily="18" charset="0"/>
                  <a:ea typeface="Cambria" panose="02040503050406030204" pitchFamily="18" charset="0"/>
                </a:rPr>
                <a:t>thì</a:t>
              </a:r>
              <a:r>
                <a:rPr lang="en-US" sz="3200" b="0" i="0" dirty="0">
                  <a:solidFill>
                    <a:srgbClr val="333333"/>
                  </a:solidFill>
                  <a:effectLst/>
                  <a:latin typeface="Cambria" panose="02040503050406030204" pitchFamily="18" charset="0"/>
                  <a:ea typeface="Cambria" panose="02040503050406030204" pitchFamily="18" charset="0"/>
                </a:rPr>
                <a:t> </a:t>
              </a:r>
              <a:r>
                <a:rPr lang="en-US" sz="3200" b="0" i="0" dirty="0" err="1">
                  <a:solidFill>
                    <a:srgbClr val="333333"/>
                  </a:solidFill>
                  <a:effectLst/>
                  <a:latin typeface="Cambria" panose="02040503050406030204" pitchFamily="18" charset="0"/>
                  <a:ea typeface="Cambria" panose="02040503050406030204" pitchFamily="18" charset="0"/>
                </a:rPr>
                <a:t>có</a:t>
              </a:r>
              <a:r>
                <a:rPr lang="en-US" sz="3200" b="0" i="0" dirty="0">
                  <a:solidFill>
                    <a:srgbClr val="333333"/>
                  </a:solidFill>
                  <a:effectLst/>
                  <a:latin typeface="Cambria" panose="02040503050406030204" pitchFamily="18" charset="0"/>
                  <a:ea typeface="Cambria" panose="02040503050406030204" pitchFamily="18" charset="0"/>
                </a:rPr>
                <a:t> </a:t>
              </a:r>
              <a:r>
                <a:rPr lang="en-US" sz="3200" b="0" i="0" dirty="0" err="1">
                  <a:solidFill>
                    <a:srgbClr val="333333"/>
                  </a:solidFill>
                  <a:effectLst/>
                  <a:latin typeface="Cambria" panose="02040503050406030204" pitchFamily="18" charset="0"/>
                  <a:ea typeface="Cambria" panose="02040503050406030204" pitchFamily="18" charset="0"/>
                </a:rPr>
                <a:t>các</a:t>
              </a:r>
              <a:r>
                <a:rPr lang="en-US" sz="3200" b="0" i="0" dirty="0">
                  <a:solidFill>
                    <a:srgbClr val="333333"/>
                  </a:solidFill>
                  <a:effectLst/>
                  <a:latin typeface="Cambria" panose="02040503050406030204" pitchFamily="18" charset="0"/>
                  <a:ea typeface="Cambria" panose="02040503050406030204" pitchFamily="18" charset="0"/>
                </a:rPr>
                <a:t> </a:t>
              </a:r>
              <a:r>
                <a:rPr lang="en-US" sz="3200" b="0" i="0" dirty="0" err="1">
                  <a:solidFill>
                    <a:srgbClr val="333333"/>
                  </a:solidFill>
                  <a:effectLst/>
                  <a:latin typeface="Cambria" panose="02040503050406030204" pitchFamily="18" charset="0"/>
                  <a:ea typeface="Cambria" panose="02040503050406030204" pitchFamily="18" charset="0"/>
                </a:rPr>
                <a:t>khả</a:t>
              </a:r>
              <a:r>
                <a:rPr lang="en-US" sz="3200" b="0" i="0" dirty="0">
                  <a:solidFill>
                    <a:srgbClr val="333333"/>
                  </a:solidFill>
                  <a:effectLst/>
                  <a:latin typeface="Cambria" panose="02040503050406030204" pitchFamily="18" charset="0"/>
                  <a:ea typeface="Cambria" panose="02040503050406030204" pitchFamily="18" charset="0"/>
                </a:rPr>
                <a:t> </a:t>
              </a:r>
              <a:r>
                <a:rPr lang="en-US" sz="3200" b="0" i="0" dirty="0" err="1">
                  <a:solidFill>
                    <a:srgbClr val="333333"/>
                  </a:solidFill>
                  <a:effectLst/>
                  <a:latin typeface="Cambria" panose="02040503050406030204" pitchFamily="18" charset="0"/>
                  <a:ea typeface="Cambria" panose="02040503050406030204" pitchFamily="18" charset="0"/>
                </a:rPr>
                <a:t>năng</a:t>
              </a:r>
              <a:r>
                <a:rPr lang="en-US" sz="3200" b="0" i="0" dirty="0">
                  <a:solidFill>
                    <a:srgbClr val="333333"/>
                  </a:solidFill>
                  <a:effectLst/>
                  <a:latin typeface="Cambria" panose="02040503050406030204" pitchFamily="18" charset="0"/>
                  <a:ea typeface="Cambria" panose="02040503050406030204" pitchFamily="18" charset="0"/>
                </a:rPr>
                <a:t> </a:t>
              </a:r>
              <a:r>
                <a:rPr lang="en-US" sz="3200" b="0" i="0" dirty="0" err="1">
                  <a:solidFill>
                    <a:srgbClr val="333333"/>
                  </a:solidFill>
                  <a:effectLst/>
                  <a:latin typeface="Cambria" panose="02040503050406030204" pitchFamily="18" charset="0"/>
                  <a:ea typeface="Cambria" panose="02040503050406030204" pitchFamily="18" charset="0"/>
                </a:rPr>
                <a:t>nào</a:t>
              </a:r>
              <a:r>
                <a:rPr lang="en-US" sz="3200" b="0" i="0" dirty="0">
                  <a:solidFill>
                    <a:srgbClr val="333333"/>
                  </a:solidFill>
                  <a:effectLst/>
                  <a:latin typeface="Cambria" panose="02040503050406030204" pitchFamily="18" charset="0"/>
                  <a:ea typeface="Cambria" panose="02040503050406030204" pitchFamily="18" charset="0"/>
                </a:rPr>
                <a:t> </a:t>
              </a:r>
              <a:r>
                <a:rPr lang="en-US" sz="3200" b="0" i="0" dirty="0" err="1">
                  <a:solidFill>
                    <a:srgbClr val="333333"/>
                  </a:solidFill>
                  <a:effectLst/>
                  <a:latin typeface="Cambria" panose="02040503050406030204" pitchFamily="18" charset="0"/>
                  <a:ea typeface="Cambria" panose="02040503050406030204" pitchFamily="18" charset="0"/>
                </a:rPr>
                <a:t>về</a:t>
              </a:r>
              <a:r>
                <a:rPr lang="en-US" sz="3200" b="0" i="0" dirty="0">
                  <a:solidFill>
                    <a:srgbClr val="333333"/>
                  </a:solidFill>
                  <a:effectLst/>
                  <a:latin typeface="Cambria" panose="02040503050406030204" pitchFamily="18" charset="0"/>
                  <a:ea typeface="Cambria" panose="02040503050406030204" pitchFamily="18" charset="0"/>
                </a:rPr>
                <a:t> </a:t>
              </a:r>
              <a:r>
                <a:rPr lang="en-US" sz="3200" b="0" i="0" dirty="0" err="1">
                  <a:solidFill>
                    <a:srgbClr val="333333"/>
                  </a:solidFill>
                  <a:effectLst/>
                  <a:latin typeface="Cambria" panose="02040503050406030204" pitchFamily="18" charset="0"/>
                  <a:ea typeface="Cambria" panose="02040503050406030204" pitchFamily="18" charset="0"/>
                </a:rPr>
                <a:t>màu</a:t>
              </a:r>
              <a:r>
                <a:rPr lang="en-US" sz="3200" b="0" i="0" dirty="0">
                  <a:solidFill>
                    <a:srgbClr val="333333"/>
                  </a:solidFill>
                  <a:effectLst/>
                  <a:latin typeface="Cambria" panose="02040503050406030204" pitchFamily="18" charset="0"/>
                  <a:ea typeface="Cambria" panose="02040503050406030204" pitchFamily="18" charset="0"/>
                </a:rPr>
                <a:t> </a:t>
              </a:r>
              <a:r>
                <a:rPr lang="en-US" sz="3200" b="0" i="0" dirty="0" err="1">
                  <a:solidFill>
                    <a:srgbClr val="333333"/>
                  </a:solidFill>
                  <a:effectLst/>
                  <a:latin typeface="Cambria" panose="02040503050406030204" pitchFamily="18" charset="0"/>
                  <a:ea typeface="Cambria" panose="02040503050406030204" pitchFamily="18" charset="0"/>
                </a:rPr>
                <a:t>của</a:t>
              </a:r>
              <a:r>
                <a:rPr lang="en-US" sz="3200" b="0" i="0" dirty="0">
                  <a:solidFill>
                    <a:srgbClr val="333333"/>
                  </a:solidFill>
                  <a:effectLst/>
                  <a:latin typeface="Cambria" panose="02040503050406030204" pitchFamily="18" charset="0"/>
                  <a:ea typeface="Cambria" panose="02040503050406030204" pitchFamily="18" charset="0"/>
                </a:rPr>
                <a:t> 3 </a:t>
              </a:r>
              <a:r>
                <a:rPr lang="en-US" sz="3200" b="0" i="0" dirty="0" err="1">
                  <a:solidFill>
                    <a:srgbClr val="333333"/>
                  </a:solidFill>
                  <a:effectLst/>
                  <a:latin typeface="Cambria" panose="02040503050406030204" pitchFamily="18" charset="0"/>
                  <a:ea typeface="Cambria" panose="02040503050406030204" pitchFamily="18" charset="0"/>
                </a:rPr>
                <a:t>quả</a:t>
              </a:r>
              <a:r>
                <a:rPr lang="en-US" sz="3200" b="0" i="0" dirty="0">
                  <a:solidFill>
                    <a:srgbClr val="333333"/>
                  </a:solidFill>
                  <a:effectLst/>
                  <a:latin typeface="Cambria" panose="02040503050406030204" pitchFamily="18" charset="0"/>
                  <a:ea typeface="Cambria" panose="02040503050406030204" pitchFamily="18" charset="0"/>
                </a:rPr>
                <a:t> </a:t>
              </a:r>
              <a:r>
                <a:rPr lang="en-US" sz="3200" b="0" i="0" dirty="0" err="1">
                  <a:solidFill>
                    <a:srgbClr val="333333"/>
                  </a:solidFill>
                  <a:effectLst/>
                  <a:latin typeface="Cambria" panose="02040503050406030204" pitchFamily="18" charset="0"/>
                  <a:ea typeface="Cambria" panose="02040503050406030204" pitchFamily="18" charset="0"/>
                </a:rPr>
                <a:t>bóng</a:t>
              </a:r>
              <a:r>
                <a:rPr lang="en-US" sz="3200" b="0" i="0" dirty="0">
                  <a:solidFill>
                    <a:srgbClr val="333333"/>
                  </a:solidFill>
                  <a:effectLst/>
                  <a:latin typeface="Cambria" panose="02040503050406030204" pitchFamily="18" charset="0"/>
                  <a:ea typeface="Cambria" panose="02040503050406030204" pitchFamily="18" charset="0"/>
                </a:rPr>
                <a:t> </a:t>
              </a:r>
              <a:r>
                <a:rPr lang="en-US" sz="3200" b="0" i="0" dirty="0" err="1">
                  <a:solidFill>
                    <a:srgbClr val="333333"/>
                  </a:solidFill>
                  <a:effectLst/>
                  <a:latin typeface="Cambria" panose="02040503050406030204" pitchFamily="18" charset="0"/>
                  <a:ea typeface="Cambria" panose="02040503050406030204" pitchFamily="18" charset="0"/>
                </a:rPr>
                <a:t>đó</a:t>
              </a:r>
              <a:r>
                <a:rPr lang="en-US" sz="3200" b="0" i="0" dirty="0">
                  <a:solidFill>
                    <a:srgbClr val="333333"/>
                  </a:solidFill>
                  <a:effectLst/>
                  <a:latin typeface="Cambria" panose="02040503050406030204" pitchFamily="18" charset="0"/>
                  <a:ea typeface="Cambria" panose="02040503050406030204" pitchFamily="18" charset="0"/>
                </a:rPr>
                <a:t> </a:t>
              </a:r>
              <a:r>
                <a:rPr lang="en-US" sz="3200" b="0" i="0" dirty="0" err="1">
                  <a:solidFill>
                    <a:srgbClr val="333333"/>
                  </a:solidFill>
                  <a:effectLst/>
                  <a:latin typeface="Cambria" panose="02040503050406030204" pitchFamily="18" charset="0"/>
                  <a:ea typeface="Cambria" panose="02040503050406030204" pitchFamily="18" charset="0"/>
                </a:rPr>
                <a:t>có</a:t>
              </a:r>
              <a:r>
                <a:rPr lang="en-US" sz="3200" b="0" i="0" dirty="0">
                  <a:solidFill>
                    <a:srgbClr val="333333"/>
                  </a:solidFill>
                  <a:effectLst/>
                  <a:latin typeface="Cambria" panose="02040503050406030204" pitchFamily="18" charset="0"/>
                  <a:ea typeface="Cambria" panose="02040503050406030204" pitchFamily="18" charset="0"/>
                </a:rPr>
                <a:t> </a:t>
              </a:r>
              <a:r>
                <a:rPr lang="en-US" sz="3200" b="0" i="0" dirty="0" err="1">
                  <a:solidFill>
                    <a:srgbClr val="333333"/>
                  </a:solidFill>
                  <a:effectLst/>
                  <a:latin typeface="Cambria" panose="02040503050406030204" pitchFamily="18" charset="0"/>
                  <a:ea typeface="Cambria" panose="02040503050406030204" pitchFamily="18" charset="0"/>
                </a:rPr>
                <a:t>thể</a:t>
              </a:r>
              <a:r>
                <a:rPr lang="en-US" sz="3200" b="0" i="0" dirty="0">
                  <a:solidFill>
                    <a:srgbClr val="333333"/>
                  </a:solidFill>
                  <a:effectLst/>
                  <a:latin typeface="Cambria" panose="02040503050406030204" pitchFamily="18" charset="0"/>
                  <a:ea typeface="Cambria" panose="02040503050406030204" pitchFamily="18" charset="0"/>
                </a:rPr>
                <a:t> </a:t>
              </a:r>
              <a:r>
                <a:rPr lang="en-US" sz="3200" b="0" i="0" dirty="0" err="1">
                  <a:solidFill>
                    <a:srgbClr val="333333"/>
                  </a:solidFill>
                  <a:effectLst/>
                  <a:latin typeface="Cambria" panose="02040503050406030204" pitchFamily="18" charset="0"/>
                  <a:ea typeface="Cambria" panose="02040503050406030204" pitchFamily="18" charset="0"/>
                </a:rPr>
                <a:t>xảy</a:t>
              </a:r>
              <a:r>
                <a:rPr lang="en-US" sz="3200" b="0" i="0" dirty="0">
                  <a:solidFill>
                    <a:srgbClr val="333333"/>
                  </a:solidFill>
                  <a:effectLst/>
                  <a:latin typeface="Cambria" panose="02040503050406030204" pitchFamily="18" charset="0"/>
                  <a:ea typeface="Cambria" panose="02040503050406030204" pitchFamily="18" charset="0"/>
                </a:rPr>
                <a:t> </a:t>
              </a:r>
              <a:r>
                <a:rPr lang="en-US" sz="3200" b="0" i="0" dirty="0" err="1">
                  <a:solidFill>
                    <a:srgbClr val="333333"/>
                  </a:solidFill>
                  <a:effectLst/>
                  <a:latin typeface="Cambria" panose="02040503050406030204" pitchFamily="18" charset="0"/>
                  <a:ea typeface="Cambria" panose="02040503050406030204" pitchFamily="18" charset="0"/>
                </a:rPr>
                <a:t>ra</a:t>
              </a:r>
              <a:r>
                <a:rPr lang="en-US" sz="3200" b="0" i="0" dirty="0">
                  <a:solidFill>
                    <a:srgbClr val="333333"/>
                  </a:solidFill>
                  <a:effectLst/>
                  <a:latin typeface="Cambria" panose="02040503050406030204" pitchFamily="18" charset="0"/>
                  <a:ea typeface="Cambria" panose="02040503050406030204" pitchFamily="18" charset="0"/>
                </a:rPr>
                <a:t>?</a:t>
              </a:r>
              <a:endParaRPr kumimoji="0" lang="en-US" sz="32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Calibri" panose="020F0502020204030204" pitchFamily="34" charset="0"/>
              </a:endParaRPr>
            </a:p>
          </p:txBody>
        </p:sp>
        <p:sp>
          <p:nvSpPr>
            <p:cNvPr id="14" name="Oval 13">
              <a:extLst>
                <a:ext uri="{FF2B5EF4-FFF2-40B4-BE49-F238E27FC236}">
                  <a16:creationId xmlns:a16="http://schemas.microsoft.com/office/drawing/2014/main" id="{FFF61938-3C0B-3A20-47E5-D93CDBE1CC5C}"/>
                </a:ext>
              </a:extLst>
            </p:cNvPr>
            <p:cNvSpPr/>
            <p:nvPr/>
          </p:nvSpPr>
          <p:spPr>
            <a:xfrm>
              <a:off x="394673" y="1304284"/>
              <a:ext cx="570588" cy="570588"/>
            </a:xfrm>
            <a:prstGeom prst="ellipse">
              <a:avLst/>
            </a:prstGeom>
            <a:solidFill>
              <a:schemeClr val="accent4"/>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prstClr val="white"/>
                  </a:solidFill>
                  <a:effectLst/>
                  <a:uLnTx/>
                  <a:uFillTx/>
                  <a:latin typeface="Calibri" panose="020F0502020204030204" pitchFamily="34" charset="0"/>
                  <a:cs typeface="Calibri" panose="020F0502020204030204" pitchFamily="34" charset="0"/>
                </a:rPr>
                <a:t>2</a:t>
              </a:r>
            </a:p>
          </p:txBody>
        </p:sp>
      </p:grpSp>
      <p:pic>
        <p:nvPicPr>
          <p:cNvPr id="5" name="Picture 4">
            <a:extLst>
              <a:ext uri="{FF2B5EF4-FFF2-40B4-BE49-F238E27FC236}">
                <a16:creationId xmlns:a16="http://schemas.microsoft.com/office/drawing/2014/main" id="{BBDCA293-0039-46E7-3DAE-C776B7EE23B1}"/>
              </a:ext>
            </a:extLst>
          </p:cNvPr>
          <p:cNvPicPr>
            <a:picLocks noChangeAspect="1"/>
          </p:cNvPicPr>
          <p:nvPr/>
        </p:nvPicPr>
        <p:blipFill>
          <a:blip r:embed="rId3"/>
          <a:stretch>
            <a:fillRect/>
          </a:stretch>
        </p:blipFill>
        <p:spPr>
          <a:xfrm>
            <a:off x="5726430" y="2316256"/>
            <a:ext cx="6096952" cy="3814033"/>
          </a:xfrm>
          <a:prstGeom prst="rect">
            <a:avLst/>
          </a:prstGeom>
        </p:spPr>
      </p:pic>
      <p:sp>
        <p:nvSpPr>
          <p:cNvPr id="6" name="TextBox 5">
            <a:extLst>
              <a:ext uri="{FF2B5EF4-FFF2-40B4-BE49-F238E27FC236}">
                <a16:creationId xmlns:a16="http://schemas.microsoft.com/office/drawing/2014/main" id="{670D7998-5414-AD7B-2432-0F88A7240245}"/>
              </a:ext>
            </a:extLst>
          </p:cNvPr>
          <p:cNvSpPr txBox="1"/>
          <p:nvPr/>
        </p:nvSpPr>
        <p:spPr>
          <a:xfrm>
            <a:off x="548640" y="2537460"/>
            <a:ext cx="6389370" cy="4130361"/>
          </a:xfrm>
          <a:prstGeom prst="rect">
            <a:avLst/>
          </a:prstGeom>
          <a:noFill/>
        </p:spPr>
        <p:txBody>
          <a:bodyPr wrap="square" rtlCol="0">
            <a:spAutoFit/>
          </a:bodyPr>
          <a:lstStyle/>
          <a:p>
            <a:pPr marL="0" marR="0" algn="just">
              <a:lnSpc>
                <a:spcPct val="120000"/>
              </a:lnSpc>
              <a:spcBef>
                <a:spcPts val="0"/>
              </a:spcBef>
              <a:spcAft>
                <a:spcPts val="0"/>
              </a:spcAft>
            </a:pPr>
            <a:r>
              <a:rPr lang="vi-VN" sz="3200" b="1" dirty="0">
                <a:solidFill>
                  <a:srgbClr val="FF0000"/>
                </a:solidFill>
                <a:effectLst/>
                <a:latin typeface="Cambria" panose="02040503050406030204" pitchFamily="18" charset="0"/>
                <a:ea typeface="Cambria" panose="02040503050406030204" pitchFamily="18" charset="0"/>
              </a:rPr>
              <a:t>Các khả năng có thể xảy ra là:</a:t>
            </a:r>
            <a:endParaRPr lang="en-US" sz="3200" b="1" dirty="0">
              <a:solidFill>
                <a:srgbClr val="FF0000"/>
              </a:solidFill>
              <a:effectLst/>
              <a:latin typeface="Cambria" panose="02040503050406030204" pitchFamily="18" charset="0"/>
              <a:ea typeface="Cambria" panose="02040503050406030204" pitchFamily="18" charset="0"/>
            </a:endParaRPr>
          </a:p>
          <a:p>
            <a:pPr marL="0" marR="0" algn="just">
              <a:lnSpc>
                <a:spcPct val="120000"/>
              </a:lnSpc>
              <a:spcBef>
                <a:spcPts val="0"/>
              </a:spcBef>
              <a:spcAft>
                <a:spcPts val="0"/>
              </a:spcAft>
            </a:pPr>
            <a:r>
              <a:rPr lang="vi-VN" sz="3200" dirty="0">
                <a:solidFill>
                  <a:srgbClr val="FF0000"/>
                </a:solidFill>
                <a:effectLst/>
                <a:latin typeface="Cambria" panose="02040503050406030204" pitchFamily="18" charset="0"/>
                <a:ea typeface="Cambria" panose="02040503050406030204" pitchFamily="18" charset="0"/>
              </a:rPr>
              <a:t>- Lấy được 3 quả bóng màu xanh.</a:t>
            </a:r>
            <a:endParaRPr lang="en-US" sz="3200" dirty="0">
              <a:solidFill>
                <a:srgbClr val="FF0000"/>
              </a:solidFill>
              <a:effectLst/>
              <a:latin typeface="Cambria" panose="02040503050406030204" pitchFamily="18" charset="0"/>
              <a:ea typeface="Cambria" panose="02040503050406030204" pitchFamily="18" charset="0"/>
            </a:endParaRPr>
          </a:p>
          <a:p>
            <a:pPr marL="0" marR="0" algn="just">
              <a:lnSpc>
                <a:spcPct val="120000"/>
              </a:lnSpc>
              <a:spcBef>
                <a:spcPts val="0"/>
              </a:spcBef>
              <a:spcAft>
                <a:spcPts val="0"/>
              </a:spcAft>
            </a:pPr>
            <a:r>
              <a:rPr lang="vi-VN" sz="3200" dirty="0">
                <a:solidFill>
                  <a:srgbClr val="FF0000"/>
                </a:solidFill>
                <a:effectLst/>
                <a:latin typeface="Cambria" panose="02040503050406030204" pitchFamily="18" charset="0"/>
                <a:ea typeface="Cambria" panose="02040503050406030204" pitchFamily="18" charset="0"/>
              </a:rPr>
              <a:t>- Lấy được 1 quả bóng màu đỏ và 2 quả bóng màu xanh.</a:t>
            </a:r>
            <a:endParaRPr lang="en-US" sz="3200" dirty="0">
              <a:solidFill>
                <a:srgbClr val="FF0000"/>
              </a:solidFill>
              <a:effectLst/>
              <a:latin typeface="Cambria" panose="02040503050406030204" pitchFamily="18" charset="0"/>
              <a:ea typeface="Cambria" panose="02040503050406030204" pitchFamily="18" charset="0"/>
            </a:endParaRPr>
          </a:p>
          <a:p>
            <a:pPr marL="0" marR="0" algn="just">
              <a:lnSpc>
                <a:spcPct val="120000"/>
              </a:lnSpc>
              <a:spcBef>
                <a:spcPts val="0"/>
              </a:spcBef>
              <a:spcAft>
                <a:spcPts val="0"/>
              </a:spcAft>
            </a:pPr>
            <a:r>
              <a:rPr lang="vi-VN" sz="3200" dirty="0">
                <a:solidFill>
                  <a:srgbClr val="FF0000"/>
                </a:solidFill>
                <a:effectLst/>
                <a:latin typeface="Cambria" panose="02040503050406030204" pitchFamily="18" charset="0"/>
                <a:ea typeface="Cambria" panose="02040503050406030204" pitchFamily="18" charset="0"/>
              </a:rPr>
              <a:t>- Lấy được 2 quả bóng màu đỏ và 1 quả bóng màu xanh.</a:t>
            </a:r>
            <a:endParaRPr lang="en-US" sz="3200" dirty="0">
              <a:solidFill>
                <a:srgbClr val="FF0000"/>
              </a:solidFill>
              <a:effectLst/>
              <a:latin typeface="Cambria" panose="02040503050406030204" pitchFamily="18" charset="0"/>
              <a:ea typeface="Cambria" panose="02040503050406030204" pitchFamily="18" charset="0"/>
            </a:endParaRPr>
          </a:p>
          <a:p>
            <a:endParaRPr lang="en-US" sz="3200" dirty="0">
              <a:solidFill>
                <a:srgbClr val="FF0000"/>
              </a:solidFill>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2458225816"/>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10" presetClass="entr" presetSubtype="0" fill="hold"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fade">
                                      <p:cBhvr>
                                        <p:cTn id="10" dur="500"/>
                                        <p:tgtEl>
                                          <p:spTgt spid="12"/>
                                        </p:tgtEl>
                                      </p:cBhvr>
                                    </p:animEffect>
                                  </p:childTnLst>
                                </p:cTn>
                              </p:par>
                            </p:childTnLst>
                          </p:cTn>
                        </p:par>
                      </p:childTnLst>
                    </p:cTn>
                  </p:par>
                  <p:par>
                    <p:cTn id="11" fill="hold">
                      <p:stCondLst>
                        <p:cond delay="indefinite"/>
                      </p:stCondLst>
                      <p:childTnLst>
                        <p:par>
                          <p:cTn id="12" fill="hold">
                            <p:stCondLst>
                              <p:cond delay="0"/>
                            </p:stCondLst>
                            <p:childTnLst>
                              <p:par>
                                <p:cTn id="13" presetID="42"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fade">
                                      <p:cBhvr>
                                        <p:cTn id="15" dur="1000"/>
                                        <p:tgtEl>
                                          <p:spTgt spid="6"/>
                                        </p:tgtEl>
                                      </p:cBhvr>
                                    </p:animEffect>
                                    <p:anim calcmode="lin" valueType="num">
                                      <p:cBhvr>
                                        <p:cTn id="16" dur="1000" fill="hold"/>
                                        <p:tgtEl>
                                          <p:spTgt spid="6"/>
                                        </p:tgtEl>
                                        <p:attrNameLst>
                                          <p:attrName>ppt_x</p:attrName>
                                        </p:attrNameLst>
                                      </p:cBhvr>
                                      <p:tavLst>
                                        <p:tav tm="0">
                                          <p:val>
                                            <p:strVal val="#ppt_x"/>
                                          </p:val>
                                        </p:tav>
                                        <p:tav tm="100000">
                                          <p:val>
                                            <p:strVal val="#ppt_x"/>
                                          </p:val>
                                        </p:tav>
                                      </p:tavLst>
                                    </p:anim>
                                    <p:anim calcmode="lin" valueType="num">
                                      <p:cBhvr>
                                        <p:cTn id="17"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9" name="Hình chữ nhật: Góc Tròn 6">
            <a:extLst>
              <a:ext uri="{FF2B5EF4-FFF2-40B4-BE49-F238E27FC236}">
                <a16:creationId xmlns:a16="http://schemas.microsoft.com/office/drawing/2014/main" id="{7AF62F2D-D4D5-F9EA-B599-F3ADBC9B036E}"/>
              </a:ext>
            </a:extLst>
          </p:cNvPr>
          <p:cNvSpPr/>
          <p:nvPr/>
        </p:nvSpPr>
        <p:spPr>
          <a:xfrm>
            <a:off x="182880" y="245661"/>
            <a:ext cx="11887200" cy="6414446"/>
          </a:xfrm>
          <a:custGeom>
            <a:avLst/>
            <a:gdLst>
              <a:gd name="connsiteX0" fmla="*/ 0 w 11887200"/>
              <a:gd name="connsiteY0" fmla="*/ 1069096 h 6414446"/>
              <a:gd name="connsiteX1" fmla="*/ 1069096 w 11887200"/>
              <a:gd name="connsiteY1" fmla="*/ 0 h 6414446"/>
              <a:gd name="connsiteX2" fmla="*/ 10818104 w 11887200"/>
              <a:gd name="connsiteY2" fmla="*/ 0 h 6414446"/>
              <a:gd name="connsiteX3" fmla="*/ 11887200 w 11887200"/>
              <a:gd name="connsiteY3" fmla="*/ 1069096 h 6414446"/>
              <a:gd name="connsiteX4" fmla="*/ 11887200 w 11887200"/>
              <a:gd name="connsiteY4" fmla="*/ 5345350 h 6414446"/>
              <a:gd name="connsiteX5" fmla="*/ 10818104 w 11887200"/>
              <a:gd name="connsiteY5" fmla="*/ 6414446 h 6414446"/>
              <a:gd name="connsiteX6" fmla="*/ 1069096 w 11887200"/>
              <a:gd name="connsiteY6" fmla="*/ 6414446 h 6414446"/>
              <a:gd name="connsiteX7" fmla="*/ 0 w 11887200"/>
              <a:gd name="connsiteY7" fmla="*/ 5345350 h 6414446"/>
              <a:gd name="connsiteX8" fmla="*/ 0 w 11887200"/>
              <a:gd name="connsiteY8" fmla="*/ 1069096 h 64144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887200" h="6414446" fill="none" extrusionOk="0">
                <a:moveTo>
                  <a:pt x="0" y="1069096"/>
                </a:moveTo>
                <a:cubicBezTo>
                  <a:pt x="-19542" y="479866"/>
                  <a:pt x="461855" y="95376"/>
                  <a:pt x="1069096" y="0"/>
                </a:cubicBezTo>
                <a:cubicBezTo>
                  <a:pt x="5510797" y="77600"/>
                  <a:pt x="8123623" y="-27269"/>
                  <a:pt x="10818104" y="0"/>
                </a:cubicBezTo>
                <a:cubicBezTo>
                  <a:pt x="11479179" y="-93171"/>
                  <a:pt x="11996784" y="510911"/>
                  <a:pt x="11887200" y="1069096"/>
                </a:cubicBezTo>
                <a:cubicBezTo>
                  <a:pt x="11996200" y="2536417"/>
                  <a:pt x="11808991" y="4353943"/>
                  <a:pt x="11887200" y="5345350"/>
                </a:cubicBezTo>
                <a:cubicBezTo>
                  <a:pt x="11875335" y="5931154"/>
                  <a:pt x="11339664" y="6444826"/>
                  <a:pt x="10818104" y="6414446"/>
                </a:cubicBezTo>
                <a:cubicBezTo>
                  <a:pt x="8873420" y="6463623"/>
                  <a:pt x="2488092" y="6291744"/>
                  <a:pt x="1069096" y="6414446"/>
                </a:cubicBezTo>
                <a:cubicBezTo>
                  <a:pt x="471191" y="6471737"/>
                  <a:pt x="-69188" y="5995367"/>
                  <a:pt x="0" y="5345350"/>
                </a:cubicBezTo>
                <a:cubicBezTo>
                  <a:pt x="47022" y="3923570"/>
                  <a:pt x="104569" y="2292304"/>
                  <a:pt x="0" y="1069096"/>
                </a:cubicBezTo>
                <a:close/>
              </a:path>
              <a:path w="11887200" h="6414446" stroke="0" extrusionOk="0">
                <a:moveTo>
                  <a:pt x="0" y="1069096"/>
                </a:moveTo>
                <a:cubicBezTo>
                  <a:pt x="32307" y="474958"/>
                  <a:pt x="522525" y="-2928"/>
                  <a:pt x="1069096" y="0"/>
                </a:cubicBezTo>
                <a:cubicBezTo>
                  <a:pt x="2822259" y="-129276"/>
                  <a:pt x="9649824" y="-77778"/>
                  <a:pt x="10818104" y="0"/>
                </a:cubicBezTo>
                <a:cubicBezTo>
                  <a:pt x="11390846" y="-56436"/>
                  <a:pt x="11871470" y="569352"/>
                  <a:pt x="11887200" y="1069096"/>
                </a:cubicBezTo>
                <a:cubicBezTo>
                  <a:pt x="11968799" y="1542640"/>
                  <a:pt x="12041500" y="3696807"/>
                  <a:pt x="11887200" y="5345350"/>
                </a:cubicBezTo>
                <a:cubicBezTo>
                  <a:pt x="11933963" y="6034414"/>
                  <a:pt x="11377050" y="6425151"/>
                  <a:pt x="10818104" y="6414446"/>
                </a:cubicBezTo>
                <a:cubicBezTo>
                  <a:pt x="9273001" y="6458666"/>
                  <a:pt x="5913101" y="6385064"/>
                  <a:pt x="1069096" y="6414446"/>
                </a:cubicBezTo>
                <a:cubicBezTo>
                  <a:pt x="475401" y="6401959"/>
                  <a:pt x="-69909" y="5919638"/>
                  <a:pt x="0" y="5345350"/>
                </a:cubicBezTo>
                <a:cubicBezTo>
                  <a:pt x="-159954" y="3610433"/>
                  <a:pt x="22140" y="2206617"/>
                  <a:pt x="0" y="1069096"/>
                </a:cubicBezTo>
                <a:close/>
              </a:path>
            </a:pathLst>
          </a:custGeom>
          <a:solidFill>
            <a:schemeClr val="bg1"/>
          </a:solidFill>
          <a:ln w="76200">
            <a:solidFill>
              <a:srgbClr val="E2F4FD"/>
            </a:solidFill>
            <a:prstDash val="dash"/>
            <a:extLst>
              <a:ext uri="{C807C97D-BFC1-408E-A445-0C87EB9F89A2}">
                <ask:lineSketchStyleProps xmlns:ask="http://schemas.microsoft.com/office/drawing/2018/sketchyshapes" xmlns="" sd="2925326911">
                  <a:prstGeom prst="roundRect">
                    <a:avLst/>
                  </a:prstGeom>
                  <ask:type>
                    <ask:lineSketchCurved/>
                  </ask:type>
                </ask:lineSketchStyleProps>
              </a:ext>
            </a:extLst>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grpSp>
        <p:nvGrpSpPr>
          <p:cNvPr id="12" name="Group 11">
            <a:extLst>
              <a:ext uri="{FF2B5EF4-FFF2-40B4-BE49-F238E27FC236}">
                <a16:creationId xmlns:a16="http://schemas.microsoft.com/office/drawing/2014/main" id="{0D27C808-4D57-157A-238D-1C7F70C74D41}"/>
              </a:ext>
            </a:extLst>
          </p:cNvPr>
          <p:cNvGrpSpPr/>
          <p:nvPr/>
        </p:nvGrpSpPr>
        <p:grpSpPr>
          <a:xfrm>
            <a:off x="255127" y="271552"/>
            <a:ext cx="11677793" cy="1077218"/>
            <a:chOff x="394673" y="1300185"/>
            <a:chExt cx="11677793" cy="1077218"/>
          </a:xfrm>
        </p:grpSpPr>
        <p:sp>
          <p:nvSpPr>
            <p:cNvPr id="13" name="TextBox 12">
              <a:extLst>
                <a:ext uri="{FF2B5EF4-FFF2-40B4-BE49-F238E27FC236}">
                  <a16:creationId xmlns:a16="http://schemas.microsoft.com/office/drawing/2014/main" id="{ED1CC7B7-92FB-59FC-29A6-AF09C9BF565A}"/>
                </a:ext>
              </a:extLst>
            </p:cNvPr>
            <p:cNvSpPr txBox="1"/>
            <p:nvPr/>
          </p:nvSpPr>
          <p:spPr>
            <a:xfrm>
              <a:off x="871066" y="1300185"/>
              <a:ext cx="11201400" cy="1077218"/>
            </a:xfrm>
            <a:prstGeom prst="rect">
              <a:avLst/>
            </a:prstGeom>
            <a:noFill/>
            <a:ln w="38100">
              <a:noFill/>
            </a:ln>
          </p:spPr>
          <p:txBody>
            <a:bodyPr wrap="square" rtlCol="0">
              <a:spAutoFit/>
            </a:bodyPr>
            <a:lstStyle/>
            <a:p>
              <a:pPr marL="514350" marR="0" lvl="0" indent="-514350" algn="l" defTabSz="914400" rtl="0" eaLnBrk="1" fontAlgn="auto" latinLnBrk="0" hangingPunct="1">
                <a:lnSpc>
                  <a:spcPct val="100000"/>
                </a:lnSpc>
                <a:spcBef>
                  <a:spcPts val="0"/>
                </a:spcBef>
                <a:spcAft>
                  <a:spcPts val="0"/>
                </a:spcAft>
                <a:buClrTx/>
                <a:buSzTx/>
                <a:buFontTx/>
                <a:buAutoNum type="alphaLcParenR"/>
                <a:tabLst/>
                <a:defRPr/>
              </a:pPr>
              <a:r>
                <a:rPr kumimoji="0" lang="vi-VN" sz="3200" b="0" i="0" u="none" strike="noStrike" kern="1200" cap="none" spc="0" normalizeH="0" baseline="0" noProof="0" dirty="0">
                  <a:ln>
                    <a:noFill/>
                  </a:ln>
                  <a:solidFill>
                    <a:srgbClr val="333333"/>
                  </a:solidFill>
                  <a:effectLst/>
                  <a:uLnTx/>
                  <a:uFillTx/>
                  <a:latin typeface="Cambria" panose="02040503050406030204" pitchFamily="18" charset="0"/>
                  <a:ea typeface="Cambria" panose="02040503050406030204" pitchFamily="18" charset="0"/>
                  <a:cs typeface="+mn-cs"/>
                </a:rPr>
                <a:t>Việt gieo xúc xắc nhiều lần rồi ghi lại kết quả nhận được như bảng sau (chẳng hạn, mặt 6 chấm xuất hiện 4 lần ghi ||||).</a:t>
              </a:r>
              <a:endParaRPr kumimoji="0" lang="en-US" sz="32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Calibri" panose="020F0502020204030204" pitchFamily="34" charset="0"/>
              </a:endParaRPr>
            </a:p>
          </p:txBody>
        </p:sp>
        <p:sp>
          <p:nvSpPr>
            <p:cNvPr id="14" name="Oval 13">
              <a:extLst>
                <a:ext uri="{FF2B5EF4-FFF2-40B4-BE49-F238E27FC236}">
                  <a16:creationId xmlns:a16="http://schemas.microsoft.com/office/drawing/2014/main" id="{FFF61938-3C0B-3A20-47E5-D93CDBE1CC5C}"/>
                </a:ext>
              </a:extLst>
            </p:cNvPr>
            <p:cNvSpPr/>
            <p:nvPr/>
          </p:nvSpPr>
          <p:spPr>
            <a:xfrm>
              <a:off x="394673" y="1304284"/>
              <a:ext cx="570588" cy="570588"/>
            </a:xfrm>
            <a:prstGeom prst="ellipse">
              <a:avLst/>
            </a:prstGeom>
            <a:solidFill>
              <a:schemeClr val="accent4"/>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rPr>
                <a:t>3</a:t>
              </a:r>
            </a:p>
          </p:txBody>
        </p:sp>
      </p:grpSp>
      <p:pic>
        <p:nvPicPr>
          <p:cNvPr id="3" name="Picture 2">
            <a:extLst>
              <a:ext uri="{FF2B5EF4-FFF2-40B4-BE49-F238E27FC236}">
                <a16:creationId xmlns:a16="http://schemas.microsoft.com/office/drawing/2014/main" id="{B945E71E-84F2-ECCA-C631-EDC4366C3621}"/>
              </a:ext>
            </a:extLst>
          </p:cNvPr>
          <p:cNvPicPr>
            <a:picLocks noChangeAspect="1"/>
          </p:cNvPicPr>
          <p:nvPr/>
        </p:nvPicPr>
        <p:blipFill>
          <a:blip r:embed="rId3"/>
          <a:stretch>
            <a:fillRect/>
          </a:stretch>
        </p:blipFill>
        <p:spPr>
          <a:xfrm>
            <a:off x="2184082" y="1488757"/>
            <a:ext cx="7915275" cy="2371725"/>
          </a:xfrm>
          <a:prstGeom prst="rect">
            <a:avLst/>
          </a:prstGeom>
        </p:spPr>
      </p:pic>
      <p:sp>
        <p:nvSpPr>
          <p:cNvPr id="4" name="TextBox 3">
            <a:extLst>
              <a:ext uri="{FF2B5EF4-FFF2-40B4-BE49-F238E27FC236}">
                <a16:creationId xmlns:a16="http://schemas.microsoft.com/office/drawing/2014/main" id="{A63F1692-DB10-D184-66F3-2CFC76880126}"/>
              </a:ext>
            </a:extLst>
          </p:cNvPr>
          <p:cNvSpPr txBox="1"/>
          <p:nvPr/>
        </p:nvSpPr>
        <p:spPr>
          <a:xfrm>
            <a:off x="1040130" y="4194810"/>
            <a:ext cx="10961370" cy="1384995"/>
          </a:xfrm>
          <a:prstGeom prst="rect">
            <a:avLst/>
          </a:prstGeom>
          <a:noFill/>
        </p:spPr>
        <p:txBody>
          <a:bodyPr wrap="square" rtlCol="0">
            <a:spAutoFit/>
          </a:bodyPr>
          <a:lstStyle/>
          <a:p>
            <a:pPr algn="l"/>
            <a:r>
              <a:rPr lang="en-US" sz="2800" b="0" i="0" dirty="0">
                <a:solidFill>
                  <a:srgbClr val="333333"/>
                </a:solidFill>
                <a:effectLst/>
                <a:latin typeface="Cambria" panose="02040503050406030204" pitchFamily="18" charset="0"/>
                <a:ea typeface="Cambria" panose="02040503050406030204" pitchFamily="18" charset="0"/>
              </a:rPr>
              <a:t>a) </a:t>
            </a:r>
            <a:r>
              <a:rPr lang="en-US" sz="2800" b="0" i="0" dirty="0" err="1">
                <a:solidFill>
                  <a:srgbClr val="333333"/>
                </a:solidFill>
                <a:effectLst/>
                <a:latin typeface="Cambria" panose="02040503050406030204" pitchFamily="18" charset="0"/>
                <a:ea typeface="Cambria" panose="02040503050406030204" pitchFamily="18" charset="0"/>
              </a:rPr>
              <a:t>Chọn</a:t>
            </a:r>
            <a:r>
              <a:rPr lang="en-US" sz="2800" b="0" i="0" dirty="0">
                <a:solidFill>
                  <a:srgbClr val="333333"/>
                </a:solidFill>
                <a:effectLst/>
                <a:latin typeface="Cambria" panose="02040503050406030204" pitchFamily="18" charset="0"/>
                <a:ea typeface="Cambria" panose="02040503050406030204" pitchFamily="18" charset="0"/>
              </a:rPr>
              <a:t> </a:t>
            </a:r>
            <a:r>
              <a:rPr lang="en-US" sz="2800" b="0" i="0" dirty="0" err="1">
                <a:solidFill>
                  <a:srgbClr val="333333"/>
                </a:solidFill>
                <a:effectLst/>
                <a:latin typeface="Cambria" panose="02040503050406030204" pitchFamily="18" charset="0"/>
                <a:ea typeface="Cambria" panose="02040503050406030204" pitchFamily="18" charset="0"/>
              </a:rPr>
              <a:t>câu</a:t>
            </a:r>
            <a:r>
              <a:rPr lang="en-US" sz="2800" b="0" i="0" dirty="0">
                <a:solidFill>
                  <a:srgbClr val="333333"/>
                </a:solidFill>
                <a:effectLst/>
                <a:latin typeface="Cambria" panose="02040503050406030204" pitchFamily="18" charset="0"/>
                <a:ea typeface="Cambria" panose="02040503050406030204" pitchFamily="18" charset="0"/>
              </a:rPr>
              <a:t> </a:t>
            </a:r>
            <a:r>
              <a:rPr lang="en-US" sz="2800" b="0" i="0" dirty="0" err="1">
                <a:solidFill>
                  <a:srgbClr val="333333"/>
                </a:solidFill>
                <a:effectLst/>
                <a:latin typeface="Cambria" panose="02040503050406030204" pitchFamily="18" charset="0"/>
                <a:ea typeface="Cambria" panose="02040503050406030204" pitchFamily="18" charset="0"/>
              </a:rPr>
              <a:t>trả</a:t>
            </a:r>
            <a:r>
              <a:rPr lang="en-US" sz="2800" b="0" i="0" dirty="0">
                <a:solidFill>
                  <a:srgbClr val="333333"/>
                </a:solidFill>
                <a:effectLst/>
                <a:latin typeface="Cambria" panose="02040503050406030204" pitchFamily="18" charset="0"/>
                <a:ea typeface="Cambria" panose="02040503050406030204" pitchFamily="18" charset="0"/>
              </a:rPr>
              <a:t> </a:t>
            </a:r>
            <a:r>
              <a:rPr lang="en-US" sz="2800" b="0" i="0" dirty="0" err="1">
                <a:solidFill>
                  <a:srgbClr val="333333"/>
                </a:solidFill>
                <a:effectLst/>
                <a:latin typeface="Cambria" panose="02040503050406030204" pitchFamily="18" charset="0"/>
                <a:ea typeface="Cambria" panose="02040503050406030204" pitchFamily="18" charset="0"/>
              </a:rPr>
              <a:t>lời</a:t>
            </a:r>
            <a:r>
              <a:rPr lang="en-US" sz="2800" b="0" i="0" dirty="0">
                <a:solidFill>
                  <a:srgbClr val="333333"/>
                </a:solidFill>
                <a:effectLst/>
                <a:latin typeface="Cambria" panose="02040503050406030204" pitchFamily="18" charset="0"/>
                <a:ea typeface="Cambria" panose="02040503050406030204" pitchFamily="18" charset="0"/>
              </a:rPr>
              <a:t> </a:t>
            </a:r>
            <a:r>
              <a:rPr lang="en-US" sz="2800" b="0" i="0" dirty="0" err="1">
                <a:solidFill>
                  <a:srgbClr val="333333"/>
                </a:solidFill>
                <a:effectLst/>
                <a:latin typeface="Cambria" panose="02040503050406030204" pitchFamily="18" charset="0"/>
                <a:ea typeface="Cambria" panose="02040503050406030204" pitchFamily="18" charset="0"/>
              </a:rPr>
              <a:t>đúng</a:t>
            </a:r>
            <a:r>
              <a:rPr lang="en-US" sz="2800" b="0" i="0" dirty="0">
                <a:solidFill>
                  <a:srgbClr val="333333"/>
                </a:solidFill>
                <a:effectLst/>
                <a:latin typeface="Cambria" panose="02040503050406030204" pitchFamily="18" charset="0"/>
                <a:ea typeface="Cambria" panose="02040503050406030204" pitchFamily="18" charset="0"/>
              </a:rPr>
              <a:t>.</a:t>
            </a:r>
          </a:p>
          <a:p>
            <a:pPr algn="l"/>
            <a:r>
              <a:rPr lang="en-US" sz="2800" b="0" i="0" dirty="0" err="1">
                <a:solidFill>
                  <a:srgbClr val="333333"/>
                </a:solidFill>
                <a:effectLst/>
                <a:latin typeface="Cambria" panose="02040503050406030204" pitchFamily="18" charset="0"/>
                <a:ea typeface="Cambria" panose="02040503050406030204" pitchFamily="18" charset="0"/>
              </a:rPr>
              <a:t>Mặt</a:t>
            </a:r>
            <a:r>
              <a:rPr lang="en-US" sz="2800" b="0" i="0" dirty="0">
                <a:solidFill>
                  <a:srgbClr val="333333"/>
                </a:solidFill>
                <a:effectLst/>
                <a:latin typeface="Cambria" panose="02040503050406030204" pitchFamily="18" charset="0"/>
                <a:ea typeface="Cambria" panose="02040503050406030204" pitchFamily="18" charset="0"/>
              </a:rPr>
              <a:t> 5 </a:t>
            </a:r>
            <a:r>
              <a:rPr lang="en-US" sz="2800" b="0" i="0" dirty="0" err="1">
                <a:solidFill>
                  <a:srgbClr val="333333"/>
                </a:solidFill>
                <a:effectLst/>
                <a:latin typeface="Cambria" panose="02040503050406030204" pitchFamily="18" charset="0"/>
                <a:ea typeface="Cambria" panose="02040503050406030204" pitchFamily="18" charset="0"/>
              </a:rPr>
              <a:t>chấm</a:t>
            </a:r>
            <a:r>
              <a:rPr lang="en-US" sz="2800" b="0" i="0" dirty="0">
                <a:solidFill>
                  <a:srgbClr val="333333"/>
                </a:solidFill>
                <a:effectLst/>
                <a:latin typeface="Cambria" panose="02040503050406030204" pitchFamily="18" charset="0"/>
                <a:ea typeface="Cambria" panose="02040503050406030204" pitchFamily="18" charset="0"/>
              </a:rPr>
              <a:t> </a:t>
            </a:r>
            <a:r>
              <a:rPr lang="en-US" sz="2800" b="0" i="0" dirty="0" err="1">
                <a:solidFill>
                  <a:srgbClr val="333333"/>
                </a:solidFill>
                <a:effectLst/>
                <a:latin typeface="Cambria" panose="02040503050406030204" pitchFamily="18" charset="0"/>
                <a:ea typeface="Cambria" panose="02040503050406030204" pitchFamily="18" charset="0"/>
              </a:rPr>
              <a:t>đã</a:t>
            </a:r>
            <a:r>
              <a:rPr lang="en-US" sz="2800" b="0" i="0" dirty="0">
                <a:solidFill>
                  <a:srgbClr val="333333"/>
                </a:solidFill>
                <a:effectLst/>
                <a:latin typeface="Cambria" panose="02040503050406030204" pitchFamily="18" charset="0"/>
                <a:ea typeface="Cambria" panose="02040503050406030204" pitchFamily="18" charset="0"/>
              </a:rPr>
              <a:t> </a:t>
            </a:r>
            <a:r>
              <a:rPr lang="en-US" sz="2800" b="0" i="0" dirty="0" err="1">
                <a:solidFill>
                  <a:srgbClr val="333333"/>
                </a:solidFill>
                <a:effectLst/>
                <a:latin typeface="Cambria" panose="02040503050406030204" pitchFamily="18" charset="0"/>
                <a:ea typeface="Cambria" panose="02040503050406030204" pitchFamily="18" charset="0"/>
              </a:rPr>
              <a:t>xuất</a:t>
            </a:r>
            <a:r>
              <a:rPr lang="en-US" sz="2800" b="0" i="0" dirty="0">
                <a:solidFill>
                  <a:srgbClr val="333333"/>
                </a:solidFill>
                <a:effectLst/>
                <a:latin typeface="Cambria" panose="02040503050406030204" pitchFamily="18" charset="0"/>
                <a:ea typeface="Cambria" panose="02040503050406030204" pitchFamily="18" charset="0"/>
              </a:rPr>
              <a:t> </a:t>
            </a:r>
            <a:r>
              <a:rPr lang="en-US" sz="2800" b="0" i="0" dirty="0" err="1">
                <a:solidFill>
                  <a:srgbClr val="333333"/>
                </a:solidFill>
                <a:effectLst/>
                <a:latin typeface="Cambria" panose="02040503050406030204" pitchFamily="18" charset="0"/>
                <a:ea typeface="Cambria" panose="02040503050406030204" pitchFamily="18" charset="0"/>
              </a:rPr>
              <a:t>hiện</a:t>
            </a:r>
            <a:r>
              <a:rPr lang="en-US" sz="2800" b="0" i="0" dirty="0">
                <a:solidFill>
                  <a:srgbClr val="333333"/>
                </a:solidFill>
                <a:effectLst/>
                <a:latin typeface="Cambria" panose="02040503050406030204" pitchFamily="18" charset="0"/>
                <a:ea typeface="Cambria" panose="02040503050406030204" pitchFamily="18" charset="0"/>
              </a:rPr>
              <a:t> bao </a:t>
            </a:r>
            <a:r>
              <a:rPr lang="en-US" sz="2800" b="0" i="0" dirty="0" err="1">
                <a:solidFill>
                  <a:srgbClr val="333333"/>
                </a:solidFill>
                <a:effectLst/>
                <a:latin typeface="Cambria" panose="02040503050406030204" pitchFamily="18" charset="0"/>
                <a:ea typeface="Cambria" panose="02040503050406030204" pitchFamily="18" charset="0"/>
              </a:rPr>
              <a:t>nhiêu</a:t>
            </a:r>
            <a:r>
              <a:rPr lang="en-US" sz="2800" b="0" i="0" dirty="0">
                <a:solidFill>
                  <a:srgbClr val="333333"/>
                </a:solidFill>
                <a:effectLst/>
                <a:latin typeface="Cambria" panose="02040503050406030204" pitchFamily="18" charset="0"/>
                <a:ea typeface="Cambria" panose="02040503050406030204" pitchFamily="18" charset="0"/>
              </a:rPr>
              <a:t> </a:t>
            </a:r>
            <a:r>
              <a:rPr lang="en-US" sz="2800" b="0" i="0" dirty="0" err="1">
                <a:solidFill>
                  <a:srgbClr val="333333"/>
                </a:solidFill>
                <a:effectLst/>
                <a:latin typeface="Cambria" panose="02040503050406030204" pitchFamily="18" charset="0"/>
                <a:ea typeface="Cambria" panose="02040503050406030204" pitchFamily="18" charset="0"/>
              </a:rPr>
              <a:t>lần</a:t>
            </a:r>
            <a:r>
              <a:rPr lang="en-US" sz="2800" b="0" i="0" dirty="0">
                <a:solidFill>
                  <a:srgbClr val="333333"/>
                </a:solidFill>
                <a:effectLst/>
                <a:latin typeface="Cambria" panose="02040503050406030204" pitchFamily="18" charset="0"/>
                <a:ea typeface="Cambria" panose="02040503050406030204" pitchFamily="18" charset="0"/>
              </a:rPr>
              <a:t>?</a:t>
            </a:r>
          </a:p>
          <a:p>
            <a:pPr algn="l"/>
            <a:r>
              <a:rPr lang="en-US" sz="2800" b="0" i="0" dirty="0">
                <a:solidFill>
                  <a:srgbClr val="333333"/>
                </a:solidFill>
                <a:effectLst/>
                <a:latin typeface="Cambria" panose="02040503050406030204" pitchFamily="18" charset="0"/>
                <a:ea typeface="Cambria" panose="02040503050406030204" pitchFamily="18" charset="0"/>
              </a:rPr>
              <a:t>A. 7 </a:t>
            </a:r>
            <a:r>
              <a:rPr lang="en-US" sz="2800" b="0" i="0" dirty="0" err="1">
                <a:solidFill>
                  <a:srgbClr val="333333"/>
                </a:solidFill>
                <a:effectLst/>
                <a:latin typeface="Cambria" panose="02040503050406030204" pitchFamily="18" charset="0"/>
                <a:ea typeface="Cambria" panose="02040503050406030204" pitchFamily="18" charset="0"/>
              </a:rPr>
              <a:t>lần</a:t>
            </a:r>
            <a:r>
              <a:rPr lang="en-US" sz="2800" b="0" i="0" dirty="0">
                <a:solidFill>
                  <a:srgbClr val="333333"/>
                </a:solidFill>
                <a:effectLst/>
                <a:latin typeface="Cambria" panose="02040503050406030204" pitchFamily="18" charset="0"/>
                <a:ea typeface="Cambria" panose="02040503050406030204" pitchFamily="18" charset="0"/>
              </a:rPr>
              <a:t>                B. 6 </a:t>
            </a:r>
            <a:r>
              <a:rPr lang="en-US" sz="2800" b="0" i="0" dirty="0" err="1">
                <a:solidFill>
                  <a:srgbClr val="333333"/>
                </a:solidFill>
                <a:effectLst/>
                <a:latin typeface="Cambria" panose="02040503050406030204" pitchFamily="18" charset="0"/>
                <a:ea typeface="Cambria" panose="02040503050406030204" pitchFamily="18" charset="0"/>
              </a:rPr>
              <a:t>lần</a:t>
            </a:r>
            <a:r>
              <a:rPr lang="en-US" sz="2800" b="0" i="0" dirty="0">
                <a:solidFill>
                  <a:srgbClr val="333333"/>
                </a:solidFill>
                <a:effectLst/>
                <a:latin typeface="Cambria" panose="02040503050406030204" pitchFamily="18" charset="0"/>
                <a:ea typeface="Cambria" panose="02040503050406030204" pitchFamily="18" charset="0"/>
              </a:rPr>
              <a:t>                C. 5 </a:t>
            </a:r>
            <a:r>
              <a:rPr lang="en-US" sz="2800" b="0" i="0" dirty="0" err="1">
                <a:solidFill>
                  <a:srgbClr val="333333"/>
                </a:solidFill>
                <a:effectLst/>
                <a:latin typeface="Cambria" panose="02040503050406030204" pitchFamily="18" charset="0"/>
                <a:ea typeface="Cambria" panose="02040503050406030204" pitchFamily="18" charset="0"/>
              </a:rPr>
              <a:t>lần</a:t>
            </a:r>
            <a:r>
              <a:rPr lang="en-US" sz="2800" b="0" i="0" dirty="0">
                <a:solidFill>
                  <a:srgbClr val="333333"/>
                </a:solidFill>
                <a:effectLst/>
                <a:latin typeface="Cambria" panose="02040503050406030204" pitchFamily="18" charset="0"/>
                <a:ea typeface="Cambria" panose="02040503050406030204" pitchFamily="18" charset="0"/>
              </a:rPr>
              <a:t>                     D. 4 </a:t>
            </a:r>
            <a:r>
              <a:rPr lang="en-US" sz="2800" b="0" i="0" dirty="0" err="1">
                <a:solidFill>
                  <a:srgbClr val="333333"/>
                </a:solidFill>
                <a:effectLst/>
                <a:latin typeface="Cambria" panose="02040503050406030204" pitchFamily="18" charset="0"/>
                <a:ea typeface="Cambria" panose="02040503050406030204" pitchFamily="18" charset="0"/>
              </a:rPr>
              <a:t>lần</a:t>
            </a:r>
            <a:endParaRPr lang="en-US" sz="2800" b="0" i="0" dirty="0">
              <a:solidFill>
                <a:srgbClr val="333333"/>
              </a:solidFill>
              <a:effectLst/>
              <a:latin typeface="Cambria" panose="02040503050406030204" pitchFamily="18" charset="0"/>
              <a:ea typeface="Cambria" panose="02040503050406030204" pitchFamily="18" charset="0"/>
            </a:endParaRPr>
          </a:p>
        </p:txBody>
      </p:sp>
      <p:sp>
        <p:nvSpPr>
          <p:cNvPr id="7" name="Oval 6">
            <a:extLst>
              <a:ext uri="{FF2B5EF4-FFF2-40B4-BE49-F238E27FC236}">
                <a16:creationId xmlns:a16="http://schemas.microsoft.com/office/drawing/2014/main" id="{CF038F21-C21D-4782-F06B-5E303DA1A368}"/>
              </a:ext>
            </a:extLst>
          </p:cNvPr>
          <p:cNvSpPr/>
          <p:nvPr/>
        </p:nvSpPr>
        <p:spPr>
          <a:xfrm>
            <a:off x="5760720" y="5120640"/>
            <a:ext cx="411480" cy="480060"/>
          </a:xfrm>
          <a:prstGeom prst="ellipse">
            <a:avLst/>
          </a:prstGeom>
          <a:noFill/>
          <a:ln w="571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39090001"/>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par>
                                <p:cTn id="8" presetID="10" presetClass="entr" presetSubtype="0" fill="hold"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fade">
                                      <p:cBhvr>
                                        <p:cTn id="10" dur="500"/>
                                        <p:tgtEl>
                                          <p:spTgt spid="3"/>
                                        </p:tgtEl>
                                      </p:cBhvr>
                                    </p:animEffect>
                                  </p:childTnLst>
                                </p:cTn>
                              </p:par>
                            </p:childTnLst>
                          </p:cTn>
                        </p:par>
                      </p:childTnLst>
                    </p:cTn>
                  </p:par>
                  <p:par>
                    <p:cTn id="11" fill="hold">
                      <p:stCondLst>
                        <p:cond delay="indefinite"/>
                      </p:stCondLst>
                      <p:childTnLst>
                        <p:par>
                          <p:cTn id="12" fill="hold">
                            <p:stCondLst>
                              <p:cond delay="0"/>
                            </p:stCondLst>
                            <p:childTnLst>
                              <p:par>
                                <p:cTn id="13" presetID="2" presetClass="entr" presetSubtype="4" fill="hold" nodeType="clickEffect">
                                  <p:stCondLst>
                                    <p:cond delay="0"/>
                                  </p:stCondLst>
                                  <p:childTnLst>
                                    <p:set>
                                      <p:cBhvr>
                                        <p:cTn id="14" dur="1" fill="hold">
                                          <p:stCondLst>
                                            <p:cond delay="0"/>
                                          </p:stCondLst>
                                        </p:cTn>
                                        <p:tgtEl>
                                          <p:spTgt spid="4">
                                            <p:txEl>
                                              <p:pRg st="0" end="0"/>
                                            </p:txEl>
                                          </p:spTgt>
                                        </p:tgtEl>
                                        <p:attrNameLst>
                                          <p:attrName>style.visibility</p:attrName>
                                        </p:attrNameLst>
                                      </p:cBhvr>
                                      <p:to>
                                        <p:strVal val="visible"/>
                                      </p:to>
                                    </p:set>
                                    <p:anim calcmode="lin" valueType="num">
                                      <p:cBhvr additive="base">
                                        <p:cTn id="15"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4">
                                            <p:txEl>
                                              <p:pRg st="0" end="0"/>
                                            </p:txEl>
                                          </p:spTgt>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4">
                                            <p:txEl>
                                              <p:pRg st="1" end="1"/>
                                            </p:txEl>
                                          </p:spTgt>
                                        </p:tgtEl>
                                        <p:attrNameLst>
                                          <p:attrName>style.visibility</p:attrName>
                                        </p:attrNameLst>
                                      </p:cBhvr>
                                      <p:to>
                                        <p:strVal val="visible"/>
                                      </p:to>
                                    </p:set>
                                    <p:anim calcmode="lin" valueType="num">
                                      <p:cBhvr additive="base">
                                        <p:cTn id="19"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4">
                                            <p:txEl>
                                              <p:pRg st="1" end="1"/>
                                            </p:txEl>
                                          </p:spTgt>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4">
                                            <p:txEl>
                                              <p:pRg st="2" end="2"/>
                                            </p:txEl>
                                          </p:spTgt>
                                        </p:tgtEl>
                                        <p:attrNameLst>
                                          <p:attrName>style.visibility</p:attrName>
                                        </p:attrNameLst>
                                      </p:cBhvr>
                                      <p:to>
                                        <p:strVal val="visible"/>
                                      </p:to>
                                    </p:set>
                                    <p:anim calcmode="lin" valueType="num">
                                      <p:cBhvr additive="base">
                                        <p:cTn id="23"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4">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2" presetClass="entr" presetSubtype="4" fill="hold" grpId="0" nodeType="clickEffect">
                                  <p:stCondLst>
                                    <p:cond delay="0"/>
                                  </p:stCondLst>
                                  <p:childTnLst>
                                    <p:set>
                                      <p:cBhvr>
                                        <p:cTn id="28" dur="1" fill="hold">
                                          <p:stCondLst>
                                            <p:cond delay="0"/>
                                          </p:stCondLst>
                                        </p:cTn>
                                        <p:tgtEl>
                                          <p:spTgt spid="7"/>
                                        </p:tgtEl>
                                        <p:attrNameLst>
                                          <p:attrName>style.visibility</p:attrName>
                                        </p:attrNameLst>
                                      </p:cBhvr>
                                      <p:to>
                                        <p:strVal val="visible"/>
                                      </p:to>
                                    </p:set>
                                    <p:animEffect transition="in" filter="wipe(down)">
                                      <p:cBhvr>
                                        <p:cTn id="29"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9" name="Hình chữ nhật: Góc Tròn 6">
            <a:extLst>
              <a:ext uri="{FF2B5EF4-FFF2-40B4-BE49-F238E27FC236}">
                <a16:creationId xmlns:a16="http://schemas.microsoft.com/office/drawing/2014/main" id="{7AF62F2D-D4D5-F9EA-B599-F3ADBC9B036E}"/>
              </a:ext>
            </a:extLst>
          </p:cNvPr>
          <p:cNvSpPr/>
          <p:nvPr/>
        </p:nvSpPr>
        <p:spPr>
          <a:xfrm>
            <a:off x="182880" y="245661"/>
            <a:ext cx="11887200" cy="6414446"/>
          </a:xfrm>
          <a:custGeom>
            <a:avLst/>
            <a:gdLst>
              <a:gd name="connsiteX0" fmla="*/ 0 w 11887200"/>
              <a:gd name="connsiteY0" fmla="*/ 1069096 h 6414446"/>
              <a:gd name="connsiteX1" fmla="*/ 1069096 w 11887200"/>
              <a:gd name="connsiteY1" fmla="*/ 0 h 6414446"/>
              <a:gd name="connsiteX2" fmla="*/ 10818104 w 11887200"/>
              <a:gd name="connsiteY2" fmla="*/ 0 h 6414446"/>
              <a:gd name="connsiteX3" fmla="*/ 11887200 w 11887200"/>
              <a:gd name="connsiteY3" fmla="*/ 1069096 h 6414446"/>
              <a:gd name="connsiteX4" fmla="*/ 11887200 w 11887200"/>
              <a:gd name="connsiteY4" fmla="*/ 5345350 h 6414446"/>
              <a:gd name="connsiteX5" fmla="*/ 10818104 w 11887200"/>
              <a:gd name="connsiteY5" fmla="*/ 6414446 h 6414446"/>
              <a:gd name="connsiteX6" fmla="*/ 1069096 w 11887200"/>
              <a:gd name="connsiteY6" fmla="*/ 6414446 h 6414446"/>
              <a:gd name="connsiteX7" fmla="*/ 0 w 11887200"/>
              <a:gd name="connsiteY7" fmla="*/ 5345350 h 6414446"/>
              <a:gd name="connsiteX8" fmla="*/ 0 w 11887200"/>
              <a:gd name="connsiteY8" fmla="*/ 1069096 h 64144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887200" h="6414446" fill="none" extrusionOk="0">
                <a:moveTo>
                  <a:pt x="0" y="1069096"/>
                </a:moveTo>
                <a:cubicBezTo>
                  <a:pt x="-19542" y="479866"/>
                  <a:pt x="461855" y="95376"/>
                  <a:pt x="1069096" y="0"/>
                </a:cubicBezTo>
                <a:cubicBezTo>
                  <a:pt x="5510797" y="77600"/>
                  <a:pt x="8123623" y="-27269"/>
                  <a:pt x="10818104" y="0"/>
                </a:cubicBezTo>
                <a:cubicBezTo>
                  <a:pt x="11479179" y="-93171"/>
                  <a:pt x="11996784" y="510911"/>
                  <a:pt x="11887200" y="1069096"/>
                </a:cubicBezTo>
                <a:cubicBezTo>
                  <a:pt x="11996200" y="2536417"/>
                  <a:pt x="11808991" y="4353943"/>
                  <a:pt x="11887200" y="5345350"/>
                </a:cubicBezTo>
                <a:cubicBezTo>
                  <a:pt x="11875335" y="5931154"/>
                  <a:pt x="11339664" y="6444826"/>
                  <a:pt x="10818104" y="6414446"/>
                </a:cubicBezTo>
                <a:cubicBezTo>
                  <a:pt x="8873420" y="6463623"/>
                  <a:pt x="2488092" y="6291744"/>
                  <a:pt x="1069096" y="6414446"/>
                </a:cubicBezTo>
                <a:cubicBezTo>
                  <a:pt x="471191" y="6471737"/>
                  <a:pt x="-69188" y="5995367"/>
                  <a:pt x="0" y="5345350"/>
                </a:cubicBezTo>
                <a:cubicBezTo>
                  <a:pt x="47022" y="3923570"/>
                  <a:pt x="104569" y="2292304"/>
                  <a:pt x="0" y="1069096"/>
                </a:cubicBezTo>
                <a:close/>
              </a:path>
              <a:path w="11887200" h="6414446" stroke="0" extrusionOk="0">
                <a:moveTo>
                  <a:pt x="0" y="1069096"/>
                </a:moveTo>
                <a:cubicBezTo>
                  <a:pt x="32307" y="474958"/>
                  <a:pt x="522525" y="-2928"/>
                  <a:pt x="1069096" y="0"/>
                </a:cubicBezTo>
                <a:cubicBezTo>
                  <a:pt x="2822259" y="-129276"/>
                  <a:pt x="9649824" y="-77778"/>
                  <a:pt x="10818104" y="0"/>
                </a:cubicBezTo>
                <a:cubicBezTo>
                  <a:pt x="11390846" y="-56436"/>
                  <a:pt x="11871470" y="569352"/>
                  <a:pt x="11887200" y="1069096"/>
                </a:cubicBezTo>
                <a:cubicBezTo>
                  <a:pt x="11968799" y="1542640"/>
                  <a:pt x="12041500" y="3696807"/>
                  <a:pt x="11887200" y="5345350"/>
                </a:cubicBezTo>
                <a:cubicBezTo>
                  <a:pt x="11933963" y="6034414"/>
                  <a:pt x="11377050" y="6425151"/>
                  <a:pt x="10818104" y="6414446"/>
                </a:cubicBezTo>
                <a:cubicBezTo>
                  <a:pt x="9273001" y="6458666"/>
                  <a:pt x="5913101" y="6385064"/>
                  <a:pt x="1069096" y="6414446"/>
                </a:cubicBezTo>
                <a:cubicBezTo>
                  <a:pt x="475401" y="6401959"/>
                  <a:pt x="-69909" y="5919638"/>
                  <a:pt x="0" y="5345350"/>
                </a:cubicBezTo>
                <a:cubicBezTo>
                  <a:pt x="-159954" y="3610433"/>
                  <a:pt x="22140" y="2206617"/>
                  <a:pt x="0" y="1069096"/>
                </a:cubicBezTo>
                <a:close/>
              </a:path>
            </a:pathLst>
          </a:custGeom>
          <a:solidFill>
            <a:schemeClr val="bg1"/>
          </a:solidFill>
          <a:ln w="76200">
            <a:solidFill>
              <a:srgbClr val="E2F4FD"/>
            </a:solidFill>
            <a:prstDash val="dash"/>
            <a:extLst>
              <a:ext uri="{C807C97D-BFC1-408E-A445-0C87EB9F89A2}">
                <ask:lineSketchStyleProps xmlns:ask="http://schemas.microsoft.com/office/drawing/2018/sketchyshapes" xmlns="" sd="2925326911">
                  <a:prstGeom prst="roundRect">
                    <a:avLst/>
                  </a:prstGeom>
                  <ask:type>
                    <ask:lineSketchCurved/>
                  </ask:type>
                </ask:lineSketchStyleProps>
              </a:ext>
            </a:extLst>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grpSp>
        <p:nvGrpSpPr>
          <p:cNvPr id="12" name="Group 11">
            <a:extLst>
              <a:ext uri="{FF2B5EF4-FFF2-40B4-BE49-F238E27FC236}">
                <a16:creationId xmlns:a16="http://schemas.microsoft.com/office/drawing/2014/main" id="{0D27C808-4D57-157A-238D-1C7F70C74D41}"/>
              </a:ext>
            </a:extLst>
          </p:cNvPr>
          <p:cNvGrpSpPr/>
          <p:nvPr/>
        </p:nvGrpSpPr>
        <p:grpSpPr>
          <a:xfrm>
            <a:off x="255127" y="271552"/>
            <a:ext cx="11677793" cy="1077218"/>
            <a:chOff x="394673" y="1300185"/>
            <a:chExt cx="11677793" cy="1077218"/>
          </a:xfrm>
        </p:grpSpPr>
        <p:sp>
          <p:nvSpPr>
            <p:cNvPr id="13" name="TextBox 12">
              <a:extLst>
                <a:ext uri="{FF2B5EF4-FFF2-40B4-BE49-F238E27FC236}">
                  <a16:creationId xmlns:a16="http://schemas.microsoft.com/office/drawing/2014/main" id="{ED1CC7B7-92FB-59FC-29A6-AF09C9BF565A}"/>
                </a:ext>
              </a:extLst>
            </p:cNvPr>
            <p:cNvSpPr txBox="1"/>
            <p:nvPr/>
          </p:nvSpPr>
          <p:spPr>
            <a:xfrm>
              <a:off x="871066" y="1300185"/>
              <a:ext cx="11201400" cy="1077218"/>
            </a:xfrm>
            <a:prstGeom prst="rect">
              <a:avLst/>
            </a:prstGeom>
            <a:noFill/>
            <a:ln w="38100">
              <a:noFill/>
            </a:ln>
          </p:spPr>
          <p:txBody>
            <a:bodyPr wrap="square" rtlCol="0">
              <a:spAutoFit/>
            </a:bodyPr>
            <a:lstStyle/>
            <a:p>
              <a:pPr marL="514350" marR="0" lvl="0" indent="-514350" algn="l" defTabSz="914400" rtl="0" eaLnBrk="1" fontAlgn="auto" latinLnBrk="0" hangingPunct="1">
                <a:lnSpc>
                  <a:spcPct val="100000"/>
                </a:lnSpc>
                <a:spcBef>
                  <a:spcPts val="0"/>
                </a:spcBef>
                <a:spcAft>
                  <a:spcPts val="0"/>
                </a:spcAft>
                <a:buClrTx/>
                <a:buSzTx/>
                <a:buFontTx/>
                <a:buAutoNum type="alphaLcParenR"/>
                <a:tabLst/>
                <a:defRPr/>
              </a:pPr>
              <a:r>
                <a:rPr kumimoji="0" lang="vi-VN" sz="3200" b="0" i="0" u="none" strike="noStrike" kern="1200" cap="none" spc="0" normalizeH="0" baseline="0" noProof="0" dirty="0">
                  <a:ln>
                    <a:noFill/>
                  </a:ln>
                  <a:solidFill>
                    <a:srgbClr val="333333"/>
                  </a:solidFill>
                  <a:effectLst/>
                  <a:uLnTx/>
                  <a:uFillTx/>
                  <a:latin typeface="Cambria" panose="02040503050406030204" pitchFamily="18" charset="0"/>
                  <a:ea typeface="Cambria" panose="02040503050406030204" pitchFamily="18" charset="0"/>
                  <a:cs typeface="+mn-cs"/>
                </a:rPr>
                <a:t>Việt gieo xúc xắc nhiều lần rồi ghi lại kết quả nhận được như bảng sau (chẳng hạn, mặt 6 chấm xuất hiện 4 lần ghi ||||).</a:t>
              </a:r>
              <a:endParaRPr kumimoji="0" lang="en-US" sz="32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Calibri" panose="020F0502020204030204" pitchFamily="34" charset="0"/>
              </a:endParaRPr>
            </a:p>
          </p:txBody>
        </p:sp>
        <p:sp>
          <p:nvSpPr>
            <p:cNvPr id="14" name="Oval 13">
              <a:extLst>
                <a:ext uri="{FF2B5EF4-FFF2-40B4-BE49-F238E27FC236}">
                  <a16:creationId xmlns:a16="http://schemas.microsoft.com/office/drawing/2014/main" id="{FFF61938-3C0B-3A20-47E5-D93CDBE1CC5C}"/>
                </a:ext>
              </a:extLst>
            </p:cNvPr>
            <p:cNvSpPr/>
            <p:nvPr/>
          </p:nvSpPr>
          <p:spPr>
            <a:xfrm>
              <a:off x="394673" y="1304284"/>
              <a:ext cx="570588" cy="570588"/>
            </a:xfrm>
            <a:prstGeom prst="ellipse">
              <a:avLst/>
            </a:prstGeom>
            <a:solidFill>
              <a:schemeClr val="accent4"/>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rPr>
                <a:t>3</a:t>
              </a:r>
            </a:p>
          </p:txBody>
        </p:sp>
      </p:grpSp>
      <p:pic>
        <p:nvPicPr>
          <p:cNvPr id="3" name="Picture 2">
            <a:extLst>
              <a:ext uri="{FF2B5EF4-FFF2-40B4-BE49-F238E27FC236}">
                <a16:creationId xmlns:a16="http://schemas.microsoft.com/office/drawing/2014/main" id="{B945E71E-84F2-ECCA-C631-EDC4366C3621}"/>
              </a:ext>
            </a:extLst>
          </p:cNvPr>
          <p:cNvPicPr>
            <a:picLocks noChangeAspect="1"/>
          </p:cNvPicPr>
          <p:nvPr/>
        </p:nvPicPr>
        <p:blipFill>
          <a:blip r:embed="rId3"/>
          <a:stretch>
            <a:fillRect/>
          </a:stretch>
        </p:blipFill>
        <p:spPr>
          <a:xfrm>
            <a:off x="2184082" y="1488757"/>
            <a:ext cx="7915275" cy="2371725"/>
          </a:xfrm>
          <a:prstGeom prst="rect">
            <a:avLst/>
          </a:prstGeom>
        </p:spPr>
      </p:pic>
      <p:sp>
        <p:nvSpPr>
          <p:cNvPr id="4" name="TextBox 3">
            <a:extLst>
              <a:ext uri="{FF2B5EF4-FFF2-40B4-BE49-F238E27FC236}">
                <a16:creationId xmlns:a16="http://schemas.microsoft.com/office/drawing/2014/main" id="{A63F1692-DB10-D184-66F3-2CFC76880126}"/>
              </a:ext>
            </a:extLst>
          </p:cNvPr>
          <p:cNvSpPr txBox="1"/>
          <p:nvPr/>
        </p:nvSpPr>
        <p:spPr>
          <a:xfrm>
            <a:off x="834390" y="4011930"/>
            <a:ext cx="10961370" cy="523220"/>
          </a:xfrm>
          <a:prstGeom prst="rect">
            <a:avLst/>
          </a:prstGeom>
          <a:noFill/>
        </p:spPr>
        <p:txBody>
          <a:bodyPr wrap="square" rtlCol="0">
            <a:spAutoFit/>
          </a:bodyPr>
          <a:lstStyle/>
          <a:p>
            <a:pPr lvl="0"/>
            <a:r>
              <a:rPr lang="en-US" sz="2800" b="1" dirty="0">
                <a:solidFill>
                  <a:srgbClr val="333333"/>
                </a:solidFill>
                <a:latin typeface="Cambria" panose="02040503050406030204" pitchFamily="18" charset="0"/>
                <a:ea typeface="Cambria" panose="02040503050406030204" pitchFamily="18" charset="0"/>
              </a:rPr>
              <a:t>b) </a:t>
            </a:r>
            <a:r>
              <a:rPr lang="en-US" sz="2800" b="1" dirty="0" err="1">
                <a:solidFill>
                  <a:srgbClr val="333333"/>
                </a:solidFill>
                <a:latin typeface="Cambria" panose="02040503050406030204" pitchFamily="18" charset="0"/>
                <a:ea typeface="Cambria" panose="02040503050406030204" pitchFamily="18" charset="0"/>
              </a:rPr>
              <a:t>Mặt</a:t>
            </a:r>
            <a:r>
              <a:rPr lang="en-US" sz="2800" b="1" dirty="0">
                <a:solidFill>
                  <a:srgbClr val="333333"/>
                </a:solidFill>
                <a:latin typeface="Cambria" panose="02040503050406030204" pitchFamily="18" charset="0"/>
                <a:ea typeface="Cambria" panose="02040503050406030204" pitchFamily="18" charset="0"/>
              </a:rPr>
              <a:t> </a:t>
            </a:r>
            <a:r>
              <a:rPr lang="en-US" sz="2800" b="1" dirty="0" err="1">
                <a:solidFill>
                  <a:srgbClr val="333333"/>
                </a:solidFill>
                <a:latin typeface="Cambria" panose="02040503050406030204" pitchFamily="18" charset="0"/>
                <a:ea typeface="Cambria" panose="02040503050406030204" pitchFamily="18" charset="0"/>
              </a:rPr>
              <a:t>nào</a:t>
            </a:r>
            <a:r>
              <a:rPr lang="en-US" sz="2800" b="1" dirty="0">
                <a:solidFill>
                  <a:srgbClr val="333333"/>
                </a:solidFill>
                <a:latin typeface="Cambria" panose="02040503050406030204" pitchFamily="18" charset="0"/>
                <a:ea typeface="Cambria" panose="02040503050406030204" pitchFamily="18" charset="0"/>
              </a:rPr>
              <a:t> </a:t>
            </a:r>
            <a:r>
              <a:rPr lang="en-US" sz="2800" b="1" dirty="0" err="1">
                <a:solidFill>
                  <a:srgbClr val="333333"/>
                </a:solidFill>
                <a:latin typeface="Cambria" panose="02040503050406030204" pitchFamily="18" charset="0"/>
                <a:ea typeface="Cambria" panose="02040503050406030204" pitchFamily="18" charset="0"/>
              </a:rPr>
              <a:t>xuất</a:t>
            </a:r>
            <a:r>
              <a:rPr lang="en-US" sz="2800" b="1" dirty="0">
                <a:solidFill>
                  <a:srgbClr val="333333"/>
                </a:solidFill>
                <a:latin typeface="Cambria" panose="02040503050406030204" pitchFamily="18" charset="0"/>
                <a:ea typeface="Cambria" panose="02040503050406030204" pitchFamily="18" charset="0"/>
              </a:rPr>
              <a:t> </a:t>
            </a:r>
            <a:r>
              <a:rPr lang="en-US" sz="2800" b="1" dirty="0" err="1">
                <a:solidFill>
                  <a:srgbClr val="333333"/>
                </a:solidFill>
                <a:latin typeface="Cambria" panose="02040503050406030204" pitchFamily="18" charset="0"/>
                <a:ea typeface="Cambria" panose="02040503050406030204" pitchFamily="18" charset="0"/>
              </a:rPr>
              <a:t>hiện</a:t>
            </a:r>
            <a:r>
              <a:rPr lang="en-US" sz="2800" b="1" dirty="0">
                <a:solidFill>
                  <a:srgbClr val="333333"/>
                </a:solidFill>
                <a:latin typeface="Cambria" panose="02040503050406030204" pitchFamily="18" charset="0"/>
                <a:ea typeface="Cambria" panose="02040503050406030204" pitchFamily="18" charset="0"/>
              </a:rPr>
              <a:t> </a:t>
            </a:r>
            <a:r>
              <a:rPr lang="en-US" sz="2800" b="1" dirty="0" err="1">
                <a:solidFill>
                  <a:srgbClr val="333333"/>
                </a:solidFill>
                <a:latin typeface="Cambria" panose="02040503050406030204" pitchFamily="18" charset="0"/>
                <a:ea typeface="Cambria" panose="02040503050406030204" pitchFamily="18" charset="0"/>
              </a:rPr>
              <a:t>nhiều</a:t>
            </a:r>
            <a:r>
              <a:rPr lang="en-US" sz="2800" b="1" dirty="0">
                <a:solidFill>
                  <a:srgbClr val="333333"/>
                </a:solidFill>
                <a:latin typeface="Cambria" panose="02040503050406030204" pitchFamily="18" charset="0"/>
                <a:ea typeface="Cambria" panose="02040503050406030204" pitchFamily="18" charset="0"/>
              </a:rPr>
              <a:t> </a:t>
            </a:r>
            <a:r>
              <a:rPr lang="en-US" sz="2800" b="1" dirty="0" err="1">
                <a:solidFill>
                  <a:srgbClr val="333333"/>
                </a:solidFill>
                <a:latin typeface="Cambria" panose="02040503050406030204" pitchFamily="18" charset="0"/>
                <a:ea typeface="Cambria" panose="02040503050406030204" pitchFamily="18" charset="0"/>
              </a:rPr>
              <a:t>lần</a:t>
            </a:r>
            <a:r>
              <a:rPr lang="en-US" sz="2800" b="1" dirty="0">
                <a:solidFill>
                  <a:srgbClr val="333333"/>
                </a:solidFill>
                <a:latin typeface="Cambria" panose="02040503050406030204" pitchFamily="18" charset="0"/>
                <a:ea typeface="Cambria" panose="02040503050406030204" pitchFamily="18" charset="0"/>
              </a:rPr>
              <a:t> </a:t>
            </a:r>
            <a:r>
              <a:rPr lang="en-US" sz="2800" b="1" dirty="0" err="1">
                <a:solidFill>
                  <a:srgbClr val="333333"/>
                </a:solidFill>
                <a:latin typeface="Cambria" panose="02040503050406030204" pitchFamily="18" charset="0"/>
                <a:ea typeface="Cambria" panose="02040503050406030204" pitchFamily="18" charset="0"/>
              </a:rPr>
              <a:t>nhất</a:t>
            </a:r>
            <a:r>
              <a:rPr lang="en-US" sz="2800" b="1" dirty="0">
                <a:solidFill>
                  <a:srgbClr val="333333"/>
                </a:solidFill>
                <a:latin typeface="Cambria" panose="02040503050406030204" pitchFamily="18" charset="0"/>
                <a:ea typeface="Cambria" panose="02040503050406030204" pitchFamily="18" charset="0"/>
              </a:rPr>
              <a:t>, </a:t>
            </a:r>
            <a:r>
              <a:rPr lang="en-US" sz="2800" b="1" dirty="0" err="1">
                <a:solidFill>
                  <a:srgbClr val="333333"/>
                </a:solidFill>
                <a:latin typeface="Cambria" panose="02040503050406030204" pitchFamily="18" charset="0"/>
                <a:ea typeface="Cambria" panose="02040503050406030204" pitchFamily="18" charset="0"/>
              </a:rPr>
              <a:t>mặt</a:t>
            </a:r>
            <a:r>
              <a:rPr lang="en-US" sz="2800" b="1" dirty="0">
                <a:solidFill>
                  <a:srgbClr val="333333"/>
                </a:solidFill>
                <a:latin typeface="Cambria" panose="02040503050406030204" pitchFamily="18" charset="0"/>
                <a:ea typeface="Cambria" panose="02040503050406030204" pitchFamily="18" charset="0"/>
              </a:rPr>
              <a:t> </a:t>
            </a:r>
            <a:r>
              <a:rPr lang="en-US" sz="2800" b="1" dirty="0" err="1">
                <a:solidFill>
                  <a:srgbClr val="333333"/>
                </a:solidFill>
                <a:latin typeface="Cambria" panose="02040503050406030204" pitchFamily="18" charset="0"/>
                <a:ea typeface="Cambria" panose="02040503050406030204" pitchFamily="18" charset="0"/>
              </a:rPr>
              <a:t>nào</a:t>
            </a:r>
            <a:r>
              <a:rPr lang="en-US" sz="2800" b="1" dirty="0">
                <a:solidFill>
                  <a:srgbClr val="333333"/>
                </a:solidFill>
                <a:latin typeface="Cambria" panose="02040503050406030204" pitchFamily="18" charset="0"/>
                <a:ea typeface="Cambria" panose="02040503050406030204" pitchFamily="18" charset="0"/>
              </a:rPr>
              <a:t> </a:t>
            </a:r>
            <a:r>
              <a:rPr lang="en-US" sz="2800" b="1" dirty="0" err="1">
                <a:solidFill>
                  <a:srgbClr val="333333"/>
                </a:solidFill>
                <a:latin typeface="Cambria" panose="02040503050406030204" pitchFamily="18" charset="0"/>
                <a:ea typeface="Cambria" panose="02040503050406030204" pitchFamily="18" charset="0"/>
              </a:rPr>
              <a:t>xuất</a:t>
            </a:r>
            <a:r>
              <a:rPr lang="en-US" sz="2800" b="1" dirty="0">
                <a:solidFill>
                  <a:srgbClr val="333333"/>
                </a:solidFill>
                <a:latin typeface="Cambria" panose="02040503050406030204" pitchFamily="18" charset="0"/>
                <a:ea typeface="Cambria" panose="02040503050406030204" pitchFamily="18" charset="0"/>
              </a:rPr>
              <a:t> </a:t>
            </a:r>
            <a:r>
              <a:rPr lang="en-US" sz="2800" b="1" dirty="0" err="1">
                <a:solidFill>
                  <a:srgbClr val="333333"/>
                </a:solidFill>
                <a:latin typeface="Cambria" panose="02040503050406030204" pitchFamily="18" charset="0"/>
                <a:ea typeface="Cambria" panose="02040503050406030204" pitchFamily="18" charset="0"/>
              </a:rPr>
              <a:t>hiện</a:t>
            </a:r>
            <a:r>
              <a:rPr lang="en-US" sz="2800" b="1" dirty="0">
                <a:solidFill>
                  <a:srgbClr val="333333"/>
                </a:solidFill>
                <a:latin typeface="Cambria" panose="02040503050406030204" pitchFamily="18" charset="0"/>
                <a:ea typeface="Cambria" panose="02040503050406030204" pitchFamily="18" charset="0"/>
              </a:rPr>
              <a:t> </a:t>
            </a:r>
            <a:r>
              <a:rPr lang="en-US" sz="2800" b="1" dirty="0" err="1">
                <a:solidFill>
                  <a:srgbClr val="333333"/>
                </a:solidFill>
                <a:latin typeface="Cambria" panose="02040503050406030204" pitchFamily="18" charset="0"/>
                <a:ea typeface="Cambria" panose="02040503050406030204" pitchFamily="18" charset="0"/>
              </a:rPr>
              <a:t>ít</a:t>
            </a:r>
            <a:r>
              <a:rPr lang="en-US" sz="2800" b="1" dirty="0">
                <a:solidFill>
                  <a:srgbClr val="333333"/>
                </a:solidFill>
                <a:latin typeface="Cambria" panose="02040503050406030204" pitchFamily="18" charset="0"/>
                <a:ea typeface="Cambria" panose="02040503050406030204" pitchFamily="18" charset="0"/>
              </a:rPr>
              <a:t> </a:t>
            </a:r>
            <a:r>
              <a:rPr lang="en-US" sz="2800" b="1" dirty="0" err="1">
                <a:solidFill>
                  <a:srgbClr val="333333"/>
                </a:solidFill>
                <a:latin typeface="Cambria" panose="02040503050406030204" pitchFamily="18" charset="0"/>
                <a:ea typeface="Cambria" panose="02040503050406030204" pitchFamily="18" charset="0"/>
              </a:rPr>
              <a:t>lần</a:t>
            </a:r>
            <a:r>
              <a:rPr lang="en-US" sz="2800" b="1" dirty="0">
                <a:solidFill>
                  <a:srgbClr val="333333"/>
                </a:solidFill>
                <a:latin typeface="Cambria" panose="02040503050406030204" pitchFamily="18" charset="0"/>
                <a:ea typeface="Cambria" panose="02040503050406030204" pitchFamily="18" charset="0"/>
              </a:rPr>
              <a:t> </a:t>
            </a:r>
            <a:r>
              <a:rPr lang="en-US" sz="2800" b="1" dirty="0" err="1">
                <a:solidFill>
                  <a:srgbClr val="333333"/>
                </a:solidFill>
                <a:latin typeface="Cambria" panose="02040503050406030204" pitchFamily="18" charset="0"/>
                <a:ea typeface="Cambria" panose="02040503050406030204" pitchFamily="18" charset="0"/>
              </a:rPr>
              <a:t>nhất</a:t>
            </a:r>
            <a:r>
              <a:rPr lang="en-US" sz="2800" b="1" dirty="0">
                <a:solidFill>
                  <a:srgbClr val="333333"/>
                </a:solidFill>
                <a:latin typeface="Cambria" panose="02040503050406030204" pitchFamily="18" charset="0"/>
                <a:ea typeface="Cambria" panose="02040503050406030204" pitchFamily="18" charset="0"/>
              </a:rPr>
              <a:t>?</a:t>
            </a:r>
            <a:endParaRPr kumimoji="0" lang="en-US" sz="2800" b="1" i="0" u="none" strike="noStrike" kern="1200" cap="none" spc="0" normalizeH="0" baseline="0" noProof="0" dirty="0">
              <a:ln>
                <a:noFill/>
              </a:ln>
              <a:solidFill>
                <a:srgbClr val="333333"/>
              </a:solidFill>
              <a:effectLst/>
              <a:uLnTx/>
              <a:uFillTx/>
              <a:latin typeface="Cambria" panose="02040503050406030204" pitchFamily="18" charset="0"/>
              <a:ea typeface="Cambria" panose="02040503050406030204" pitchFamily="18" charset="0"/>
            </a:endParaRPr>
          </a:p>
        </p:txBody>
      </p:sp>
      <p:sp>
        <p:nvSpPr>
          <p:cNvPr id="2" name="TextBox 1">
            <a:extLst>
              <a:ext uri="{FF2B5EF4-FFF2-40B4-BE49-F238E27FC236}">
                <a16:creationId xmlns:a16="http://schemas.microsoft.com/office/drawing/2014/main" id="{51C24DEC-EC36-4334-1543-542D182C7916}"/>
              </a:ext>
            </a:extLst>
          </p:cNvPr>
          <p:cNvSpPr txBox="1"/>
          <p:nvPr/>
        </p:nvSpPr>
        <p:spPr>
          <a:xfrm>
            <a:off x="982980" y="4663440"/>
            <a:ext cx="10961370" cy="1077218"/>
          </a:xfrm>
          <a:prstGeom prst="rect">
            <a:avLst/>
          </a:prstGeom>
          <a:noFill/>
        </p:spPr>
        <p:txBody>
          <a:bodyPr wrap="square" rtlCol="0">
            <a:spAutoFit/>
          </a:bodyPr>
          <a:lstStyle/>
          <a:p>
            <a:pPr lvl="0" algn="just"/>
            <a:r>
              <a:rPr lang="en-US" sz="3200" b="1" dirty="0" err="1">
                <a:solidFill>
                  <a:srgbClr val="FF0000"/>
                </a:solidFill>
                <a:latin typeface="Cambria" panose="02040503050406030204" pitchFamily="18" charset="0"/>
                <a:ea typeface="Cambria" panose="02040503050406030204" pitchFamily="18" charset="0"/>
              </a:rPr>
              <a:t>Mặt</a:t>
            </a:r>
            <a:r>
              <a:rPr lang="en-US" sz="3200" b="1" dirty="0">
                <a:solidFill>
                  <a:srgbClr val="FF0000"/>
                </a:solidFill>
                <a:latin typeface="Cambria" panose="02040503050406030204" pitchFamily="18" charset="0"/>
                <a:ea typeface="Cambria" panose="02040503050406030204" pitchFamily="18" charset="0"/>
              </a:rPr>
              <a:t> 4 </a:t>
            </a:r>
            <a:r>
              <a:rPr lang="en-US" sz="3200" b="1" dirty="0" err="1">
                <a:solidFill>
                  <a:srgbClr val="FF0000"/>
                </a:solidFill>
                <a:latin typeface="Cambria" panose="02040503050406030204" pitchFamily="18" charset="0"/>
                <a:ea typeface="Cambria" panose="02040503050406030204" pitchFamily="18" charset="0"/>
              </a:rPr>
              <a:t>chấm</a:t>
            </a:r>
            <a:r>
              <a:rPr lang="en-US" sz="3200" b="1" dirty="0">
                <a:solidFill>
                  <a:srgbClr val="FF0000"/>
                </a:solidFill>
                <a:latin typeface="Cambria" panose="02040503050406030204" pitchFamily="18" charset="0"/>
                <a:ea typeface="Cambria" panose="02040503050406030204" pitchFamily="18" charset="0"/>
              </a:rPr>
              <a:t> </a:t>
            </a:r>
            <a:r>
              <a:rPr lang="en-US" sz="3200" b="1" dirty="0" err="1">
                <a:solidFill>
                  <a:srgbClr val="FF0000"/>
                </a:solidFill>
                <a:latin typeface="Cambria" panose="02040503050406030204" pitchFamily="18" charset="0"/>
                <a:ea typeface="Cambria" panose="02040503050406030204" pitchFamily="18" charset="0"/>
              </a:rPr>
              <a:t>xuất</a:t>
            </a:r>
            <a:r>
              <a:rPr lang="en-US" sz="3200" b="1" dirty="0">
                <a:solidFill>
                  <a:srgbClr val="FF0000"/>
                </a:solidFill>
                <a:latin typeface="Cambria" panose="02040503050406030204" pitchFamily="18" charset="0"/>
                <a:ea typeface="Cambria" panose="02040503050406030204" pitchFamily="18" charset="0"/>
              </a:rPr>
              <a:t> </a:t>
            </a:r>
            <a:r>
              <a:rPr lang="en-US" sz="3200" b="1" dirty="0" err="1">
                <a:solidFill>
                  <a:srgbClr val="FF0000"/>
                </a:solidFill>
                <a:latin typeface="Cambria" panose="02040503050406030204" pitchFamily="18" charset="0"/>
                <a:ea typeface="Cambria" panose="02040503050406030204" pitchFamily="18" charset="0"/>
              </a:rPr>
              <a:t>hiện</a:t>
            </a:r>
            <a:r>
              <a:rPr lang="en-US" sz="3200" b="1" dirty="0">
                <a:solidFill>
                  <a:srgbClr val="FF0000"/>
                </a:solidFill>
                <a:latin typeface="Cambria" panose="02040503050406030204" pitchFamily="18" charset="0"/>
                <a:ea typeface="Cambria" panose="02040503050406030204" pitchFamily="18" charset="0"/>
              </a:rPr>
              <a:t> </a:t>
            </a:r>
            <a:r>
              <a:rPr lang="en-US" sz="3200" b="1" dirty="0" err="1">
                <a:solidFill>
                  <a:srgbClr val="FF0000"/>
                </a:solidFill>
                <a:latin typeface="Cambria" panose="02040503050406030204" pitchFamily="18" charset="0"/>
                <a:ea typeface="Cambria" panose="02040503050406030204" pitchFamily="18" charset="0"/>
              </a:rPr>
              <a:t>nhiều</a:t>
            </a:r>
            <a:r>
              <a:rPr lang="en-US" sz="3200" b="1" dirty="0">
                <a:solidFill>
                  <a:srgbClr val="FF0000"/>
                </a:solidFill>
                <a:latin typeface="Cambria" panose="02040503050406030204" pitchFamily="18" charset="0"/>
                <a:ea typeface="Cambria" panose="02040503050406030204" pitchFamily="18" charset="0"/>
              </a:rPr>
              <a:t> </a:t>
            </a:r>
            <a:r>
              <a:rPr lang="en-US" sz="3200" b="1" dirty="0" err="1">
                <a:solidFill>
                  <a:srgbClr val="FF0000"/>
                </a:solidFill>
                <a:latin typeface="Cambria" panose="02040503050406030204" pitchFamily="18" charset="0"/>
                <a:ea typeface="Cambria" panose="02040503050406030204" pitchFamily="18" charset="0"/>
              </a:rPr>
              <a:t>lần</a:t>
            </a:r>
            <a:r>
              <a:rPr lang="en-US" sz="3200" b="1" dirty="0">
                <a:solidFill>
                  <a:srgbClr val="FF0000"/>
                </a:solidFill>
                <a:latin typeface="Cambria" panose="02040503050406030204" pitchFamily="18" charset="0"/>
                <a:ea typeface="Cambria" panose="02040503050406030204" pitchFamily="18" charset="0"/>
              </a:rPr>
              <a:t> </a:t>
            </a:r>
            <a:r>
              <a:rPr lang="en-US" sz="3200" b="1" dirty="0" err="1">
                <a:solidFill>
                  <a:srgbClr val="FF0000"/>
                </a:solidFill>
                <a:latin typeface="Cambria" panose="02040503050406030204" pitchFamily="18" charset="0"/>
                <a:ea typeface="Cambria" panose="02040503050406030204" pitchFamily="18" charset="0"/>
              </a:rPr>
              <a:t>nhất</a:t>
            </a:r>
            <a:r>
              <a:rPr lang="en-US" sz="3200" b="1" dirty="0">
                <a:solidFill>
                  <a:srgbClr val="FF0000"/>
                </a:solidFill>
                <a:latin typeface="Cambria" panose="02040503050406030204" pitchFamily="18" charset="0"/>
                <a:ea typeface="Cambria" panose="02040503050406030204" pitchFamily="18" charset="0"/>
              </a:rPr>
              <a:t>, </a:t>
            </a:r>
            <a:r>
              <a:rPr lang="en-US" sz="3200" b="1" dirty="0" err="1">
                <a:solidFill>
                  <a:srgbClr val="FF0000"/>
                </a:solidFill>
                <a:latin typeface="Cambria" panose="02040503050406030204" pitchFamily="18" charset="0"/>
                <a:ea typeface="Cambria" panose="02040503050406030204" pitchFamily="18" charset="0"/>
              </a:rPr>
              <a:t>mặt</a:t>
            </a:r>
            <a:r>
              <a:rPr lang="en-US" sz="3200" b="1" dirty="0">
                <a:solidFill>
                  <a:srgbClr val="FF0000"/>
                </a:solidFill>
                <a:latin typeface="Cambria" panose="02040503050406030204" pitchFamily="18" charset="0"/>
                <a:ea typeface="Cambria" panose="02040503050406030204" pitchFamily="18" charset="0"/>
              </a:rPr>
              <a:t> 1 </a:t>
            </a:r>
            <a:r>
              <a:rPr lang="en-US" sz="3200" b="1" dirty="0" err="1">
                <a:solidFill>
                  <a:srgbClr val="FF0000"/>
                </a:solidFill>
                <a:latin typeface="Cambria" panose="02040503050406030204" pitchFamily="18" charset="0"/>
                <a:ea typeface="Cambria" panose="02040503050406030204" pitchFamily="18" charset="0"/>
              </a:rPr>
              <a:t>chấm</a:t>
            </a:r>
            <a:r>
              <a:rPr lang="en-US" sz="3200" b="1" dirty="0">
                <a:solidFill>
                  <a:srgbClr val="FF0000"/>
                </a:solidFill>
                <a:latin typeface="Cambria" panose="02040503050406030204" pitchFamily="18" charset="0"/>
                <a:ea typeface="Cambria" panose="02040503050406030204" pitchFamily="18" charset="0"/>
              </a:rPr>
              <a:t> </a:t>
            </a:r>
            <a:r>
              <a:rPr lang="en-US" sz="3200" b="1" dirty="0" err="1">
                <a:solidFill>
                  <a:srgbClr val="FF0000"/>
                </a:solidFill>
                <a:latin typeface="Cambria" panose="02040503050406030204" pitchFamily="18" charset="0"/>
                <a:ea typeface="Cambria" panose="02040503050406030204" pitchFamily="18" charset="0"/>
              </a:rPr>
              <a:t>xuất</a:t>
            </a:r>
            <a:r>
              <a:rPr lang="en-US" sz="3200" b="1" dirty="0">
                <a:solidFill>
                  <a:srgbClr val="FF0000"/>
                </a:solidFill>
                <a:latin typeface="Cambria" panose="02040503050406030204" pitchFamily="18" charset="0"/>
                <a:ea typeface="Cambria" panose="02040503050406030204" pitchFamily="18" charset="0"/>
              </a:rPr>
              <a:t> </a:t>
            </a:r>
            <a:r>
              <a:rPr lang="en-US" sz="3200" b="1" dirty="0" err="1">
                <a:solidFill>
                  <a:srgbClr val="FF0000"/>
                </a:solidFill>
                <a:latin typeface="Cambria" panose="02040503050406030204" pitchFamily="18" charset="0"/>
                <a:ea typeface="Cambria" panose="02040503050406030204" pitchFamily="18" charset="0"/>
              </a:rPr>
              <a:t>hiện</a:t>
            </a:r>
            <a:r>
              <a:rPr lang="en-US" sz="3200" b="1" dirty="0">
                <a:solidFill>
                  <a:srgbClr val="FF0000"/>
                </a:solidFill>
                <a:latin typeface="Cambria" panose="02040503050406030204" pitchFamily="18" charset="0"/>
                <a:ea typeface="Cambria" panose="02040503050406030204" pitchFamily="18" charset="0"/>
              </a:rPr>
              <a:t> </a:t>
            </a:r>
            <a:r>
              <a:rPr lang="en-US" sz="3200" b="1" dirty="0" err="1">
                <a:solidFill>
                  <a:srgbClr val="FF0000"/>
                </a:solidFill>
                <a:latin typeface="Cambria" panose="02040503050406030204" pitchFamily="18" charset="0"/>
                <a:ea typeface="Cambria" panose="02040503050406030204" pitchFamily="18" charset="0"/>
              </a:rPr>
              <a:t>ít</a:t>
            </a:r>
            <a:r>
              <a:rPr lang="en-US" sz="3200" b="1" dirty="0">
                <a:solidFill>
                  <a:srgbClr val="FF0000"/>
                </a:solidFill>
                <a:latin typeface="Cambria" panose="02040503050406030204" pitchFamily="18" charset="0"/>
                <a:ea typeface="Cambria" panose="02040503050406030204" pitchFamily="18" charset="0"/>
              </a:rPr>
              <a:t> </a:t>
            </a:r>
            <a:r>
              <a:rPr lang="en-US" sz="3200" b="1" dirty="0" err="1">
                <a:solidFill>
                  <a:srgbClr val="FF0000"/>
                </a:solidFill>
                <a:latin typeface="Cambria" panose="02040503050406030204" pitchFamily="18" charset="0"/>
                <a:ea typeface="Cambria" panose="02040503050406030204" pitchFamily="18" charset="0"/>
              </a:rPr>
              <a:t>lần</a:t>
            </a:r>
            <a:r>
              <a:rPr lang="en-US" sz="3200" b="1" dirty="0">
                <a:solidFill>
                  <a:srgbClr val="FF0000"/>
                </a:solidFill>
                <a:latin typeface="Cambria" panose="02040503050406030204" pitchFamily="18" charset="0"/>
                <a:ea typeface="Cambria" panose="02040503050406030204" pitchFamily="18" charset="0"/>
              </a:rPr>
              <a:t> </a:t>
            </a:r>
            <a:r>
              <a:rPr lang="en-US" sz="3200" b="1" dirty="0" err="1">
                <a:solidFill>
                  <a:srgbClr val="FF0000"/>
                </a:solidFill>
                <a:latin typeface="Cambria" panose="02040503050406030204" pitchFamily="18" charset="0"/>
                <a:ea typeface="Cambria" panose="02040503050406030204" pitchFamily="18" charset="0"/>
              </a:rPr>
              <a:t>nhất</a:t>
            </a:r>
            <a:r>
              <a:rPr lang="en-US" sz="3200" b="1" dirty="0">
                <a:solidFill>
                  <a:srgbClr val="FF0000"/>
                </a:solidFill>
                <a:latin typeface="Cambria" panose="02040503050406030204" pitchFamily="18" charset="0"/>
                <a:ea typeface="Cambria" panose="02040503050406030204" pitchFamily="18" charset="0"/>
              </a:rPr>
              <a:t>.</a:t>
            </a:r>
            <a:endParaRPr kumimoji="0" lang="en-US" sz="3200" b="1"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388945236"/>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barn(inVertical)">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wipe(down)">
                                      <p:cBhvr>
                                        <p:cTn id="12"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9" name="Hình chữ nhật: Góc Tròn 6">
            <a:extLst>
              <a:ext uri="{FF2B5EF4-FFF2-40B4-BE49-F238E27FC236}">
                <a16:creationId xmlns:a16="http://schemas.microsoft.com/office/drawing/2014/main" id="{7AF62F2D-D4D5-F9EA-B599-F3ADBC9B036E}"/>
              </a:ext>
            </a:extLst>
          </p:cNvPr>
          <p:cNvSpPr/>
          <p:nvPr/>
        </p:nvSpPr>
        <p:spPr>
          <a:xfrm>
            <a:off x="182880" y="245661"/>
            <a:ext cx="11887200" cy="6414446"/>
          </a:xfrm>
          <a:custGeom>
            <a:avLst/>
            <a:gdLst>
              <a:gd name="connsiteX0" fmla="*/ 0 w 11887200"/>
              <a:gd name="connsiteY0" fmla="*/ 1069096 h 6414446"/>
              <a:gd name="connsiteX1" fmla="*/ 1069096 w 11887200"/>
              <a:gd name="connsiteY1" fmla="*/ 0 h 6414446"/>
              <a:gd name="connsiteX2" fmla="*/ 10818104 w 11887200"/>
              <a:gd name="connsiteY2" fmla="*/ 0 h 6414446"/>
              <a:gd name="connsiteX3" fmla="*/ 11887200 w 11887200"/>
              <a:gd name="connsiteY3" fmla="*/ 1069096 h 6414446"/>
              <a:gd name="connsiteX4" fmla="*/ 11887200 w 11887200"/>
              <a:gd name="connsiteY4" fmla="*/ 5345350 h 6414446"/>
              <a:gd name="connsiteX5" fmla="*/ 10818104 w 11887200"/>
              <a:gd name="connsiteY5" fmla="*/ 6414446 h 6414446"/>
              <a:gd name="connsiteX6" fmla="*/ 1069096 w 11887200"/>
              <a:gd name="connsiteY6" fmla="*/ 6414446 h 6414446"/>
              <a:gd name="connsiteX7" fmla="*/ 0 w 11887200"/>
              <a:gd name="connsiteY7" fmla="*/ 5345350 h 6414446"/>
              <a:gd name="connsiteX8" fmla="*/ 0 w 11887200"/>
              <a:gd name="connsiteY8" fmla="*/ 1069096 h 64144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887200" h="6414446" fill="none" extrusionOk="0">
                <a:moveTo>
                  <a:pt x="0" y="1069096"/>
                </a:moveTo>
                <a:cubicBezTo>
                  <a:pt x="-19542" y="479866"/>
                  <a:pt x="461855" y="95376"/>
                  <a:pt x="1069096" y="0"/>
                </a:cubicBezTo>
                <a:cubicBezTo>
                  <a:pt x="5510797" y="77600"/>
                  <a:pt x="8123623" y="-27269"/>
                  <a:pt x="10818104" y="0"/>
                </a:cubicBezTo>
                <a:cubicBezTo>
                  <a:pt x="11479179" y="-93171"/>
                  <a:pt x="11996784" y="510911"/>
                  <a:pt x="11887200" y="1069096"/>
                </a:cubicBezTo>
                <a:cubicBezTo>
                  <a:pt x="11996200" y="2536417"/>
                  <a:pt x="11808991" y="4353943"/>
                  <a:pt x="11887200" y="5345350"/>
                </a:cubicBezTo>
                <a:cubicBezTo>
                  <a:pt x="11875335" y="5931154"/>
                  <a:pt x="11339664" y="6444826"/>
                  <a:pt x="10818104" y="6414446"/>
                </a:cubicBezTo>
                <a:cubicBezTo>
                  <a:pt x="8873420" y="6463623"/>
                  <a:pt x="2488092" y="6291744"/>
                  <a:pt x="1069096" y="6414446"/>
                </a:cubicBezTo>
                <a:cubicBezTo>
                  <a:pt x="471191" y="6471737"/>
                  <a:pt x="-69188" y="5995367"/>
                  <a:pt x="0" y="5345350"/>
                </a:cubicBezTo>
                <a:cubicBezTo>
                  <a:pt x="47022" y="3923570"/>
                  <a:pt x="104569" y="2292304"/>
                  <a:pt x="0" y="1069096"/>
                </a:cubicBezTo>
                <a:close/>
              </a:path>
              <a:path w="11887200" h="6414446" stroke="0" extrusionOk="0">
                <a:moveTo>
                  <a:pt x="0" y="1069096"/>
                </a:moveTo>
                <a:cubicBezTo>
                  <a:pt x="32307" y="474958"/>
                  <a:pt x="522525" y="-2928"/>
                  <a:pt x="1069096" y="0"/>
                </a:cubicBezTo>
                <a:cubicBezTo>
                  <a:pt x="2822259" y="-129276"/>
                  <a:pt x="9649824" y="-77778"/>
                  <a:pt x="10818104" y="0"/>
                </a:cubicBezTo>
                <a:cubicBezTo>
                  <a:pt x="11390846" y="-56436"/>
                  <a:pt x="11871470" y="569352"/>
                  <a:pt x="11887200" y="1069096"/>
                </a:cubicBezTo>
                <a:cubicBezTo>
                  <a:pt x="11968799" y="1542640"/>
                  <a:pt x="12041500" y="3696807"/>
                  <a:pt x="11887200" y="5345350"/>
                </a:cubicBezTo>
                <a:cubicBezTo>
                  <a:pt x="11933963" y="6034414"/>
                  <a:pt x="11377050" y="6425151"/>
                  <a:pt x="10818104" y="6414446"/>
                </a:cubicBezTo>
                <a:cubicBezTo>
                  <a:pt x="9273001" y="6458666"/>
                  <a:pt x="5913101" y="6385064"/>
                  <a:pt x="1069096" y="6414446"/>
                </a:cubicBezTo>
                <a:cubicBezTo>
                  <a:pt x="475401" y="6401959"/>
                  <a:pt x="-69909" y="5919638"/>
                  <a:pt x="0" y="5345350"/>
                </a:cubicBezTo>
                <a:cubicBezTo>
                  <a:pt x="-159954" y="3610433"/>
                  <a:pt x="22140" y="2206617"/>
                  <a:pt x="0" y="1069096"/>
                </a:cubicBezTo>
                <a:close/>
              </a:path>
            </a:pathLst>
          </a:custGeom>
          <a:solidFill>
            <a:schemeClr val="bg1"/>
          </a:solidFill>
          <a:ln w="76200">
            <a:solidFill>
              <a:srgbClr val="E2F4FD"/>
            </a:solidFill>
            <a:prstDash val="dash"/>
            <a:extLst>
              <a:ext uri="{C807C97D-BFC1-408E-A445-0C87EB9F89A2}">
                <ask:lineSketchStyleProps xmlns:ask="http://schemas.microsoft.com/office/drawing/2018/sketchyshapes" xmlns="" sd="2925326911">
                  <a:prstGeom prst="roundRect">
                    <a:avLst/>
                  </a:prstGeom>
                  <ask:type>
                    <ask:lineSketchCurved/>
                  </ask:type>
                </ask:lineSketchStyleProps>
              </a:ext>
            </a:extLst>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grpSp>
        <p:nvGrpSpPr>
          <p:cNvPr id="12" name="Group 11">
            <a:extLst>
              <a:ext uri="{FF2B5EF4-FFF2-40B4-BE49-F238E27FC236}">
                <a16:creationId xmlns:a16="http://schemas.microsoft.com/office/drawing/2014/main" id="{0D27C808-4D57-157A-238D-1C7F70C74D41}"/>
              </a:ext>
            </a:extLst>
          </p:cNvPr>
          <p:cNvGrpSpPr/>
          <p:nvPr/>
        </p:nvGrpSpPr>
        <p:grpSpPr>
          <a:xfrm>
            <a:off x="255127" y="271552"/>
            <a:ext cx="11677793" cy="2062103"/>
            <a:chOff x="394673" y="1300185"/>
            <a:chExt cx="11677793" cy="2062103"/>
          </a:xfrm>
        </p:grpSpPr>
        <p:sp>
          <p:nvSpPr>
            <p:cNvPr id="13" name="TextBox 12">
              <a:extLst>
                <a:ext uri="{FF2B5EF4-FFF2-40B4-BE49-F238E27FC236}">
                  <a16:creationId xmlns:a16="http://schemas.microsoft.com/office/drawing/2014/main" id="{ED1CC7B7-92FB-59FC-29A6-AF09C9BF565A}"/>
                </a:ext>
              </a:extLst>
            </p:cNvPr>
            <p:cNvSpPr txBox="1"/>
            <p:nvPr/>
          </p:nvSpPr>
          <p:spPr>
            <a:xfrm>
              <a:off x="871066" y="1300185"/>
              <a:ext cx="11201400" cy="2062103"/>
            </a:xfrm>
            <a:prstGeom prst="rect">
              <a:avLst/>
            </a:prstGeom>
            <a:noFill/>
            <a:ln w="38100">
              <a:noFill/>
            </a:ln>
          </p:spPr>
          <p:txBody>
            <a:bodyPr wrap="square" rtlCol="0">
              <a:spAutoFit/>
            </a:bodyPr>
            <a:lstStyle/>
            <a:p>
              <a:pPr marL="514350" marR="0" lvl="0" indent="-514350" algn="just" defTabSz="914400" rtl="0" eaLnBrk="1" fontAlgn="auto" latinLnBrk="0" hangingPunct="1">
                <a:lnSpc>
                  <a:spcPct val="100000"/>
                </a:lnSpc>
                <a:spcBef>
                  <a:spcPts val="0"/>
                </a:spcBef>
                <a:spcAft>
                  <a:spcPts val="0"/>
                </a:spcAft>
                <a:buClrTx/>
                <a:buSzTx/>
                <a:buFontTx/>
                <a:buAutoNum type="alphaLcParenR"/>
                <a:tabLst/>
                <a:defRPr/>
              </a:pPr>
              <a:r>
                <a:rPr kumimoji="0" lang="vi-VN" sz="3200" b="0" i="0" u="none" strike="noStrike" kern="1200" cap="none" spc="0" normalizeH="0" baseline="0" noProof="0" dirty="0">
                  <a:ln>
                    <a:noFill/>
                  </a:ln>
                  <a:solidFill>
                    <a:srgbClr val="333333"/>
                  </a:solidFill>
                  <a:effectLst/>
                  <a:uLnTx/>
                  <a:uFillTx/>
                  <a:latin typeface="Cambria" panose="02040503050406030204" pitchFamily="18" charset="0"/>
                  <a:ea typeface="Cambria" panose="02040503050406030204" pitchFamily="18" charset="0"/>
                  <a:cs typeface="+mn-cs"/>
                </a:rPr>
                <a:t>Mai gieo đồng thời hai đồng xu 25 lần, đếm số lần lặp lại của khả năng hai đồng xu xuất hiện cùng mặt sấp, hoặc xuất hiện cùng mặt ngửa hoặc xuất hiện một mặt sấp, một mặt ngửa rồi ghi lại kết quả nhận được như bảng sau:</a:t>
              </a:r>
              <a:endParaRPr kumimoji="0" lang="en-US" sz="32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Calibri" panose="020F0502020204030204" pitchFamily="34" charset="0"/>
              </a:endParaRPr>
            </a:p>
          </p:txBody>
        </p:sp>
        <p:sp>
          <p:nvSpPr>
            <p:cNvPr id="14" name="Oval 13">
              <a:extLst>
                <a:ext uri="{FF2B5EF4-FFF2-40B4-BE49-F238E27FC236}">
                  <a16:creationId xmlns:a16="http://schemas.microsoft.com/office/drawing/2014/main" id="{FFF61938-3C0B-3A20-47E5-D93CDBE1CC5C}"/>
                </a:ext>
              </a:extLst>
            </p:cNvPr>
            <p:cNvSpPr/>
            <p:nvPr/>
          </p:nvSpPr>
          <p:spPr>
            <a:xfrm>
              <a:off x="394673" y="1304284"/>
              <a:ext cx="570588" cy="570588"/>
            </a:xfrm>
            <a:prstGeom prst="ellipse">
              <a:avLst/>
            </a:prstGeom>
            <a:solidFill>
              <a:schemeClr val="accent4"/>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rPr>
                <a:t>4</a:t>
              </a:r>
            </a:p>
          </p:txBody>
        </p:sp>
      </p:grpSp>
      <p:pic>
        <p:nvPicPr>
          <p:cNvPr id="6" name="Picture 5">
            <a:extLst>
              <a:ext uri="{FF2B5EF4-FFF2-40B4-BE49-F238E27FC236}">
                <a16:creationId xmlns:a16="http://schemas.microsoft.com/office/drawing/2014/main" id="{98D9F04B-8685-99D0-DB65-BF72FDF0A190}"/>
              </a:ext>
            </a:extLst>
          </p:cNvPr>
          <p:cNvPicPr>
            <a:picLocks noChangeAspect="1"/>
          </p:cNvPicPr>
          <p:nvPr/>
        </p:nvPicPr>
        <p:blipFill>
          <a:blip r:embed="rId3"/>
          <a:stretch>
            <a:fillRect/>
          </a:stretch>
        </p:blipFill>
        <p:spPr>
          <a:xfrm>
            <a:off x="1414843" y="2381250"/>
            <a:ext cx="9277922" cy="1722120"/>
          </a:xfrm>
          <a:prstGeom prst="rect">
            <a:avLst/>
          </a:prstGeom>
        </p:spPr>
      </p:pic>
      <p:sp>
        <p:nvSpPr>
          <p:cNvPr id="8" name="TextBox 7">
            <a:extLst>
              <a:ext uri="{FF2B5EF4-FFF2-40B4-BE49-F238E27FC236}">
                <a16:creationId xmlns:a16="http://schemas.microsoft.com/office/drawing/2014/main" id="{7D6254A8-B2E1-A2AE-BC19-431CA9B85BFB}"/>
              </a:ext>
            </a:extLst>
          </p:cNvPr>
          <p:cNvSpPr txBox="1"/>
          <p:nvPr/>
        </p:nvSpPr>
        <p:spPr>
          <a:xfrm>
            <a:off x="671512" y="4237405"/>
            <a:ext cx="10587037" cy="1077218"/>
          </a:xfrm>
          <a:prstGeom prst="rect">
            <a:avLst/>
          </a:prstGeom>
          <a:noFill/>
        </p:spPr>
        <p:txBody>
          <a:bodyPr wrap="square">
            <a:spAutoFit/>
          </a:bodyPr>
          <a:lstStyle/>
          <a:p>
            <a:pPr algn="just"/>
            <a:r>
              <a:rPr lang="en-US" sz="3200" b="1" i="0" dirty="0">
                <a:solidFill>
                  <a:srgbClr val="333333"/>
                </a:solidFill>
                <a:effectLst/>
                <a:latin typeface="Cambria" panose="02040503050406030204" pitchFamily="18" charset="0"/>
                <a:ea typeface="Cambria" panose="02040503050406030204" pitchFamily="18" charset="0"/>
              </a:rPr>
              <a:t>a) </a:t>
            </a:r>
            <a:r>
              <a:rPr lang="en-US" sz="3200" b="1" i="0" dirty="0" err="1">
                <a:solidFill>
                  <a:srgbClr val="333333"/>
                </a:solidFill>
                <a:effectLst/>
                <a:latin typeface="Cambria" panose="02040503050406030204" pitchFamily="18" charset="0"/>
                <a:ea typeface="Cambria" panose="02040503050406030204" pitchFamily="18" charset="0"/>
              </a:rPr>
              <a:t>Số</a:t>
            </a:r>
            <a:r>
              <a:rPr lang="en-US" sz="3200" b="1" i="0" dirty="0">
                <a:solidFill>
                  <a:srgbClr val="333333"/>
                </a:solidFill>
                <a:effectLst/>
                <a:latin typeface="Cambria" panose="02040503050406030204" pitchFamily="18" charset="0"/>
                <a:ea typeface="Cambria" panose="02040503050406030204" pitchFamily="18" charset="0"/>
              </a:rPr>
              <a:t> </a:t>
            </a:r>
            <a:r>
              <a:rPr lang="en-US" sz="3200" b="1" i="0" dirty="0" err="1">
                <a:solidFill>
                  <a:srgbClr val="333333"/>
                </a:solidFill>
                <a:effectLst/>
                <a:latin typeface="Cambria" panose="02040503050406030204" pitchFamily="18" charset="0"/>
                <a:ea typeface="Cambria" panose="02040503050406030204" pitchFamily="18" charset="0"/>
              </a:rPr>
              <a:t>lần</a:t>
            </a:r>
            <a:r>
              <a:rPr lang="en-US" sz="3200" b="1" i="0" dirty="0">
                <a:solidFill>
                  <a:srgbClr val="333333"/>
                </a:solidFill>
                <a:effectLst/>
                <a:latin typeface="Cambria" panose="02040503050406030204" pitchFamily="18" charset="0"/>
                <a:ea typeface="Cambria" panose="02040503050406030204" pitchFamily="18" charset="0"/>
              </a:rPr>
              <a:t> </a:t>
            </a:r>
            <a:r>
              <a:rPr lang="en-US" sz="3200" b="1" i="0" dirty="0" err="1">
                <a:solidFill>
                  <a:srgbClr val="333333"/>
                </a:solidFill>
                <a:effectLst/>
                <a:latin typeface="Cambria" panose="02040503050406030204" pitchFamily="18" charset="0"/>
                <a:ea typeface="Cambria" panose="02040503050406030204" pitchFamily="18" charset="0"/>
              </a:rPr>
              <a:t>lặp</a:t>
            </a:r>
            <a:r>
              <a:rPr lang="en-US" sz="3200" b="1" i="0" dirty="0">
                <a:solidFill>
                  <a:srgbClr val="333333"/>
                </a:solidFill>
                <a:effectLst/>
                <a:latin typeface="Cambria" panose="02040503050406030204" pitchFamily="18" charset="0"/>
                <a:ea typeface="Cambria" panose="02040503050406030204" pitchFamily="18" charset="0"/>
              </a:rPr>
              <a:t> </a:t>
            </a:r>
            <a:r>
              <a:rPr lang="en-US" sz="3200" b="1" i="0" dirty="0" err="1">
                <a:solidFill>
                  <a:srgbClr val="333333"/>
                </a:solidFill>
                <a:effectLst/>
                <a:latin typeface="Cambria" panose="02040503050406030204" pitchFamily="18" charset="0"/>
                <a:ea typeface="Cambria" panose="02040503050406030204" pitchFamily="18" charset="0"/>
              </a:rPr>
              <a:t>lại</a:t>
            </a:r>
            <a:r>
              <a:rPr lang="en-US" sz="3200" b="1" i="0" dirty="0">
                <a:solidFill>
                  <a:srgbClr val="333333"/>
                </a:solidFill>
                <a:effectLst/>
                <a:latin typeface="Cambria" panose="02040503050406030204" pitchFamily="18" charset="0"/>
                <a:ea typeface="Cambria" panose="02040503050406030204" pitchFamily="18" charset="0"/>
              </a:rPr>
              <a:t> </a:t>
            </a:r>
            <a:r>
              <a:rPr lang="en-US" sz="3200" b="1" i="0" dirty="0" err="1">
                <a:solidFill>
                  <a:srgbClr val="333333"/>
                </a:solidFill>
                <a:effectLst/>
                <a:latin typeface="Cambria" panose="02040503050406030204" pitchFamily="18" charset="0"/>
                <a:ea typeface="Cambria" panose="02040503050406030204" pitchFamily="18" charset="0"/>
              </a:rPr>
              <a:t>khả</a:t>
            </a:r>
            <a:r>
              <a:rPr lang="en-US" sz="3200" b="1" i="0" dirty="0">
                <a:solidFill>
                  <a:srgbClr val="333333"/>
                </a:solidFill>
                <a:effectLst/>
                <a:latin typeface="Cambria" panose="02040503050406030204" pitchFamily="18" charset="0"/>
                <a:ea typeface="Cambria" panose="02040503050406030204" pitchFamily="18" charset="0"/>
              </a:rPr>
              <a:t> </a:t>
            </a:r>
            <a:r>
              <a:rPr lang="en-US" sz="3200" b="1" i="0" dirty="0" err="1">
                <a:solidFill>
                  <a:srgbClr val="333333"/>
                </a:solidFill>
                <a:effectLst/>
                <a:latin typeface="Cambria" panose="02040503050406030204" pitchFamily="18" charset="0"/>
                <a:ea typeface="Cambria" panose="02040503050406030204" pitchFamily="18" charset="0"/>
              </a:rPr>
              <a:t>năng</a:t>
            </a:r>
            <a:r>
              <a:rPr lang="en-US" sz="3200" b="1" i="0" dirty="0">
                <a:solidFill>
                  <a:srgbClr val="333333"/>
                </a:solidFill>
                <a:effectLst/>
                <a:latin typeface="Cambria" panose="02040503050406030204" pitchFamily="18" charset="0"/>
                <a:ea typeface="Cambria" panose="02040503050406030204" pitchFamily="18" charset="0"/>
              </a:rPr>
              <a:t> </a:t>
            </a:r>
            <a:r>
              <a:rPr lang="en-US" sz="3200" b="1" i="0" dirty="0" err="1">
                <a:solidFill>
                  <a:srgbClr val="333333"/>
                </a:solidFill>
                <a:effectLst/>
                <a:latin typeface="Cambria" panose="02040503050406030204" pitchFamily="18" charset="0"/>
                <a:ea typeface="Cambria" panose="02040503050406030204" pitchFamily="18" charset="0"/>
              </a:rPr>
              <a:t>xuất</a:t>
            </a:r>
            <a:r>
              <a:rPr lang="en-US" sz="3200" b="1" i="0" dirty="0">
                <a:solidFill>
                  <a:srgbClr val="333333"/>
                </a:solidFill>
                <a:effectLst/>
                <a:latin typeface="Cambria" panose="02040503050406030204" pitchFamily="18" charset="0"/>
                <a:ea typeface="Cambria" panose="02040503050406030204" pitchFamily="18" charset="0"/>
              </a:rPr>
              <a:t> </a:t>
            </a:r>
            <a:r>
              <a:rPr lang="en-US" sz="3200" b="1" i="0" dirty="0" err="1">
                <a:solidFill>
                  <a:srgbClr val="333333"/>
                </a:solidFill>
                <a:effectLst/>
                <a:latin typeface="Cambria" panose="02040503050406030204" pitchFamily="18" charset="0"/>
                <a:ea typeface="Cambria" panose="02040503050406030204" pitchFamily="18" charset="0"/>
              </a:rPr>
              <a:t>hiện</a:t>
            </a:r>
            <a:r>
              <a:rPr lang="en-US" sz="3200" b="1" i="0" dirty="0">
                <a:solidFill>
                  <a:srgbClr val="333333"/>
                </a:solidFill>
                <a:effectLst/>
                <a:latin typeface="Cambria" panose="02040503050406030204" pitchFamily="18" charset="0"/>
                <a:ea typeface="Cambria" panose="02040503050406030204" pitchFamily="18" charset="0"/>
              </a:rPr>
              <a:t> </a:t>
            </a:r>
            <a:r>
              <a:rPr lang="en-US" sz="3200" b="1" i="0" dirty="0" err="1">
                <a:solidFill>
                  <a:srgbClr val="333333"/>
                </a:solidFill>
                <a:effectLst/>
                <a:latin typeface="Cambria" panose="02040503050406030204" pitchFamily="18" charset="0"/>
                <a:ea typeface="Cambria" panose="02040503050406030204" pitchFamily="18" charset="0"/>
              </a:rPr>
              <a:t>hai</a:t>
            </a:r>
            <a:r>
              <a:rPr lang="en-US" sz="3200" b="1" i="0" dirty="0">
                <a:solidFill>
                  <a:srgbClr val="333333"/>
                </a:solidFill>
                <a:effectLst/>
                <a:latin typeface="Cambria" panose="02040503050406030204" pitchFamily="18" charset="0"/>
                <a:ea typeface="Cambria" panose="02040503050406030204" pitchFamily="18" charset="0"/>
              </a:rPr>
              <a:t> </a:t>
            </a:r>
            <a:r>
              <a:rPr lang="en-US" sz="3200" b="1" i="0" dirty="0" err="1">
                <a:solidFill>
                  <a:srgbClr val="333333"/>
                </a:solidFill>
                <a:effectLst/>
                <a:latin typeface="Cambria" panose="02040503050406030204" pitchFamily="18" charset="0"/>
                <a:ea typeface="Cambria" panose="02040503050406030204" pitchFamily="18" charset="0"/>
              </a:rPr>
              <a:t>mặt</a:t>
            </a:r>
            <a:r>
              <a:rPr lang="en-US" sz="3200" b="1" i="0" dirty="0">
                <a:solidFill>
                  <a:srgbClr val="333333"/>
                </a:solidFill>
                <a:effectLst/>
                <a:latin typeface="Cambria" panose="02040503050406030204" pitchFamily="18" charset="0"/>
                <a:ea typeface="Cambria" panose="02040503050406030204" pitchFamily="18" charset="0"/>
              </a:rPr>
              <a:t> </a:t>
            </a:r>
            <a:r>
              <a:rPr lang="en-US" sz="3200" b="1" i="0" dirty="0" err="1">
                <a:solidFill>
                  <a:srgbClr val="333333"/>
                </a:solidFill>
                <a:effectLst/>
                <a:latin typeface="Cambria" panose="02040503050406030204" pitchFamily="18" charset="0"/>
                <a:ea typeface="Cambria" panose="02040503050406030204" pitchFamily="18" charset="0"/>
              </a:rPr>
              <a:t>đồng</a:t>
            </a:r>
            <a:r>
              <a:rPr lang="en-US" sz="3200" b="1" i="0" dirty="0">
                <a:solidFill>
                  <a:srgbClr val="333333"/>
                </a:solidFill>
                <a:effectLst/>
                <a:latin typeface="Cambria" panose="02040503050406030204" pitchFamily="18" charset="0"/>
                <a:ea typeface="Cambria" panose="02040503050406030204" pitchFamily="18" charset="0"/>
              </a:rPr>
              <a:t> xu ở </a:t>
            </a:r>
            <a:r>
              <a:rPr lang="en-US" sz="3200" b="1" i="0" dirty="0" err="1">
                <a:solidFill>
                  <a:srgbClr val="333333"/>
                </a:solidFill>
                <a:effectLst/>
                <a:latin typeface="Cambria" panose="02040503050406030204" pitchFamily="18" charset="0"/>
                <a:ea typeface="Cambria" panose="02040503050406030204" pitchFamily="18" charset="0"/>
              </a:rPr>
              <a:t>dạng</a:t>
            </a:r>
            <a:r>
              <a:rPr lang="en-US" sz="3200" b="1" i="0" dirty="0">
                <a:solidFill>
                  <a:srgbClr val="333333"/>
                </a:solidFill>
                <a:effectLst/>
                <a:latin typeface="Cambria" panose="02040503050406030204" pitchFamily="18" charset="0"/>
                <a:ea typeface="Cambria" panose="02040503050406030204" pitchFamily="18" charset="0"/>
              </a:rPr>
              <a:t> </a:t>
            </a:r>
            <a:r>
              <a:rPr lang="en-US" sz="3200" b="1" i="0" dirty="0" err="1">
                <a:solidFill>
                  <a:srgbClr val="333333"/>
                </a:solidFill>
                <a:effectLst/>
                <a:latin typeface="Cambria" panose="02040503050406030204" pitchFamily="18" charset="0"/>
                <a:ea typeface="Cambria" panose="02040503050406030204" pitchFamily="18" charset="0"/>
              </a:rPr>
              <a:t>nào</a:t>
            </a:r>
            <a:r>
              <a:rPr lang="en-US" sz="3200" b="1" i="0" dirty="0">
                <a:solidFill>
                  <a:srgbClr val="333333"/>
                </a:solidFill>
                <a:effectLst/>
                <a:latin typeface="Cambria" panose="02040503050406030204" pitchFamily="18" charset="0"/>
                <a:ea typeface="Cambria" panose="02040503050406030204" pitchFamily="18" charset="0"/>
              </a:rPr>
              <a:t> </a:t>
            </a:r>
            <a:r>
              <a:rPr lang="en-US" sz="3200" b="1" i="0" dirty="0" err="1">
                <a:solidFill>
                  <a:srgbClr val="333333"/>
                </a:solidFill>
                <a:effectLst/>
                <a:latin typeface="Cambria" panose="02040503050406030204" pitchFamily="18" charset="0"/>
                <a:ea typeface="Cambria" panose="02040503050406030204" pitchFamily="18" charset="0"/>
              </a:rPr>
              <a:t>nhiều</a:t>
            </a:r>
            <a:r>
              <a:rPr lang="en-US" sz="3200" b="1" i="0" dirty="0">
                <a:solidFill>
                  <a:srgbClr val="333333"/>
                </a:solidFill>
                <a:effectLst/>
                <a:latin typeface="Cambria" panose="02040503050406030204" pitchFamily="18" charset="0"/>
                <a:ea typeface="Cambria" panose="02040503050406030204" pitchFamily="18" charset="0"/>
              </a:rPr>
              <a:t> </a:t>
            </a:r>
            <a:r>
              <a:rPr lang="en-US" sz="3200" b="1" i="0" dirty="0" err="1">
                <a:solidFill>
                  <a:srgbClr val="333333"/>
                </a:solidFill>
                <a:effectLst/>
                <a:latin typeface="Cambria" panose="02040503050406030204" pitchFamily="18" charset="0"/>
                <a:ea typeface="Cambria" panose="02040503050406030204" pitchFamily="18" charset="0"/>
              </a:rPr>
              <a:t>nhất</a:t>
            </a:r>
            <a:r>
              <a:rPr lang="en-US" sz="3200" b="1" i="0" dirty="0">
                <a:solidFill>
                  <a:srgbClr val="333333"/>
                </a:solidFill>
                <a:effectLst/>
                <a:latin typeface="Cambria" panose="02040503050406030204" pitchFamily="18" charset="0"/>
                <a:ea typeface="Cambria" panose="02040503050406030204" pitchFamily="18" charset="0"/>
              </a:rPr>
              <a:t>, ở </a:t>
            </a:r>
            <a:r>
              <a:rPr lang="en-US" sz="3200" b="1" i="0" dirty="0" err="1">
                <a:solidFill>
                  <a:srgbClr val="333333"/>
                </a:solidFill>
                <a:effectLst/>
                <a:latin typeface="Cambria" panose="02040503050406030204" pitchFamily="18" charset="0"/>
                <a:ea typeface="Cambria" panose="02040503050406030204" pitchFamily="18" charset="0"/>
              </a:rPr>
              <a:t>dạng</a:t>
            </a:r>
            <a:r>
              <a:rPr lang="en-US" sz="3200" b="1" i="0" dirty="0">
                <a:solidFill>
                  <a:srgbClr val="333333"/>
                </a:solidFill>
                <a:effectLst/>
                <a:latin typeface="Cambria" panose="02040503050406030204" pitchFamily="18" charset="0"/>
                <a:ea typeface="Cambria" panose="02040503050406030204" pitchFamily="18" charset="0"/>
              </a:rPr>
              <a:t> </a:t>
            </a:r>
            <a:r>
              <a:rPr lang="en-US" sz="3200" b="1" i="0" dirty="0" err="1">
                <a:solidFill>
                  <a:srgbClr val="333333"/>
                </a:solidFill>
                <a:effectLst/>
                <a:latin typeface="Cambria" panose="02040503050406030204" pitchFamily="18" charset="0"/>
                <a:ea typeface="Cambria" panose="02040503050406030204" pitchFamily="18" charset="0"/>
              </a:rPr>
              <a:t>nào</a:t>
            </a:r>
            <a:r>
              <a:rPr lang="en-US" sz="3200" b="1" i="0" dirty="0">
                <a:solidFill>
                  <a:srgbClr val="333333"/>
                </a:solidFill>
                <a:effectLst/>
                <a:latin typeface="Cambria" panose="02040503050406030204" pitchFamily="18" charset="0"/>
                <a:ea typeface="Cambria" panose="02040503050406030204" pitchFamily="18" charset="0"/>
              </a:rPr>
              <a:t> </a:t>
            </a:r>
            <a:r>
              <a:rPr lang="en-US" sz="3200" b="1" i="0" dirty="0" err="1">
                <a:solidFill>
                  <a:srgbClr val="333333"/>
                </a:solidFill>
                <a:effectLst/>
                <a:latin typeface="Cambria" panose="02040503050406030204" pitchFamily="18" charset="0"/>
                <a:ea typeface="Cambria" panose="02040503050406030204" pitchFamily="18" charset="0"/>
              </a:rPr>
              <a:t>ít</a:t>
            </a:r>
            <a:r>
              <a:rPr lang="en-US" sz="3200" b="1" i="0" dirty="0">
                <a:solidFill>
                  <a:srgbClr val="333333"/>
                </a:solidFill>
                <a:effectLst/>
                <a:latin typeface="Cambria" panose="02040503050406030204" pitchFamily="18" charset="0"/>
                <a:ea typeface="Cambria" panose="02040503050406030204" pitchFamily="18" charset="0"/>
              </a:rPr>
              <a:t> </a:t>
            </a:r>
            <a:r>
              <a:rPr lang="en-US" sz="3200" b="1" i="0" dirty="0" err="1">
                <a:solidFill>
                  <a:srgbClr val="333333"/>
                </a:solidFill>
                <a:effectLst/>
                <a:latin typeface="Cambria" panose="02040503050406030204" pitchFamily="18" charset="0"/>
                <a:ea typeface="Cambria" panose="02040503050406030204" pitchFamily="18" charset="0"/>
              </a:rPr>
              <a:t>nhất</a:t>
            </a:r>
            <a:r>
              <a:rPr lang="en-US" sz="3200" b="1" i="0" dirty="0">
                <a:solidFill>
                  <a:srgbClr val="333333"/>
                </a:solidFill>
                <a:effectLst/>
                <a:latin typeface="Cambria" panose="02040503050406030204" pitchFamily="18" charset="0"/>
                <a:ea typeface="Cambria" panose="02040503050406030204" pitchFamily="18" charset="0"/>
              </a:rPr>
              <a:t>?</a:t>
            </a:r>
            <a:endParaRPr lang="en-US" sz="3200" b="1" dirty="0">
              <a:latin typeface="Cambria" panose="02040503050406030204" pitchFamily="18" charset="0"/>
              <a:ea typeface="Cambria" panose="02040503050406030204" pitchFamily="18" charset="0"/>
            </a:endParaRPr>
          </a:p>
        </p:txBody>
      </p:sp>
      <p:sp>
        <p:nvSpPr>
          <p:cNvPr id="10" name="TextBox 9">
            <a:extLst>
              <a:ext uri="{FF2B5EF4-FFF2-40B4-BE49-F238E27FC236}">
                <a16:creationId xmlns:a16="http://schemas.microsoft.com/office/drawing/2014/main" id="{79A65264-1593-9151-D3AA-E2B796C26AFD}"/>
              </a:ext>
            </a:extLst>
          </p:cNvPr>
          <p:cNvSpPr txBox="1"/>
          <p:nvPr/>
        </p:nvSpPr>
        <p:spPr>
          <a:xfrm>
            <a:off x="682942" y="5380405"/>
            <a:ext cx="10587037" cy="1077218"/>
          </a:xfrm>
          <a:prstGeom prst="rect">
            <a:avLst/>
          </a:prstGeom>
          <a:noFill/>
        </p:spPr>
        <p:txBody>
          <a:bodyPr wrap="square">
            <a:spAutoFit/>
          </a:bodyPr>
          <a:lstStyle/>
          <a:p>
            <a:pPr algn="just"/>
            <a:r>
              <a:rPr lang="en-US" sz="3200" b="1" i="0" dirty="0">
                <a:solidFill>
                  <a:srgbClr val="333333"/>
                </a:solidFill>
                <a:effectLst/>
                <a:latin typeface="Cambria" panose="02040503050406030204" pitchFamily="18" charset="0"/>
                <a:ea typeface="Cambria" panose="02040503050406030204" pitchFamily="18" charset="0"/>
              </a:rPr>
              <a:t>b) </a:t>
            </a:r>
            <a:r>
              <a:rPr lang="en-US" sz="3200" b="1" i="0" dirty="0" err="1">
                <a:solidFill>
                  <a:srgbClr val="333333"/>
                </a:solidFill>
                <a:effectLst/>
                <a:latin typeface="Cambria" panose="02040503050406030204" pitchFamily="18" charset="0"/>
                <a:ea typeface="Cambria" panose="02040503050406030204" pitchFamily="18" charset="0"/>
              </a:rPr>
              <a:t>Tìm</a:t>
            </a:r>
            <a:r>
              <a:rPr lang="en-US" sz="3200" b="1" i="0" dirty="0">
                <a:solidFill>
                  <a:srgbClr val="333333"/>
                </a:solidFill>
                <a:effectLst/>
                <a:latin typeface="Cambria" panose="02040503050406030204" pitchFamily="18" charset="0"/>
                <a:ea typeface="Cambria" panose="02040503050406030204" pitchFamily="18" charset="0"/>
              </a:rPr>
              <a:t> </a:t>
            </a:r>
            <a:r>
              <a:rPr lang="en-US" sz="3200" b="1" i="0" dirty="0" err="1">
                <a:solidFill>
                  <a:srgbClr val="333333"/>
                </a:solidFill>
                <a:effectLst/>
                <a:latin typeface="Cambria" panose="02040503050406030204" pitchFamily="18" charset="0"/>
                <a:ea typeface="Cambria" panose="02040503050406030204" pitchFamily="18" charset="0"/>
              </a:rPr>
              <a:t>tỉ</a:t>
            </a:r>
            <a:r>
              <a:rPr lang="en-US" sz="3200" b="1" i="0" dirty="0">
                <a:solidFill>
                  <a:srgbClr val="333333"/>
                </a:solidFill>
                <a:effectLst/>
                <a:latin typeface="Cambria" panose="02040503050406030204" pitchFamily="18" charset="0"/>
                <a:ea typeface="Cambria" panose="02040503050406030204" pitchFamily="18" charset="0"/>
              </a:rPr>
              <a:t> </a:t>
            </a:r>
            <a:r>
              <a:rPr lang="en-US" sz="3200" b="1" i="0" dirty="0" err="1">
                <a:solidFill>
                  <a:srgbClr val="333333"/>
                </a:solidFill>
                <a:effectLst/>
                <a:latin typeface="Cambria" panose="02040503050406030204" pitchFamily="18" charset="0"/>
                <a:ea typeface="Cambria" panose="02040503050406030204" pitchFamily="18" charset="0"/>
              </a:rPr>
              <a:t>số</a:t>
            </a:r>
            <a:r>
              <a:rPr lang="en-US" sz="3200" b="1" i="0" dirty="0">
                <a:solidFill>
                  <a:srgbClr val="333333"/>
                </a:solidFill>
                <a:effectLst/>
                <a:latin typeface="Cambria" panose="02040503050406030204" pitchFamily="18" charset="0"/>
                <a:ea typeface="Cambria" panose="02040503050406030204" pitchFamily="18" charset="0"/>
              </a:rPr>
              <a:t> </a:t>
            </a:r>
            <a:r>
              <a:rPr lang="en-US" sz="3200" b="1" i="0" dirty="0" err="1">
                <a:solidFill>
                  <a:srgbClr val="333333"/>
                </a:solidFill>
                <a:effectLst/>
                <a:latin typeface="Cambria" panose="02040503050406030204" pitchFamily="18" charset="0"/>
                <a:ea typeface="Cambria" panose="02040503050406030204" pitchFamily="18" charset="0"/>
              </a:rPr>
              <a:t>của</a:t>
            </a:r>
            <a:r>
              <a:rPr lang="en-US" sz="3200" b="1" i="0" dirty="0">
                <a:solidFill>
                  <a:srgbClr val="333333"/>
                </a:solidFill>
                <a:effectLst/>
                <a:latin typeface="Cambria" panose="02040503050406030204" pitchFamily="18" charset="0"/>
                <a:ea typeface="Cambria" panose="02040503050406030204" pitchFamily="18" charset="0"/>
              </a:rPr>
              <a:t> </a:t>
            </a:r>
            <a:r>
              <a:rPr lang="en-US" sz="3200" b="1" i="0" dirty="0" err="1">
                <a:solidFill>
                  <a:srgbClr val="333333"/>
                </a:solidFill>
                <a:effectLst/>
                <a:latin typeface="Cambria" panose="02040503050406030204" pitchFamily="18" charset="0"/>
                <a:ea typeface="Cambria" panose="02040503050406030204" pitchFamily="18" charset="0"/>
              </a:rPr>
              <a:t>số</a:t>
            </a:r>
            <a:r>
              <a:rPr lang="en-US" sz="3200" b="1" i="0" dirty="0">
                <a:solidFill>
                  <a:srgbClr val="333333"/>
                </a:solidFill>
                <a:effectLst/>
                <a:latin typeface="Cambria" panose="02040503050406030204" pitchFamily="18" charset="0"/>
                <a:ea typeface="Cambria" panose="02040503050406030204" pitchFamily="18" charset="0"/>
              </a:rPr>
              <a:t> </a:t>
            </a:r>
            <a:r>
              <a:rPr lang="en-US" sz="3200" b="1" i="0" dirty="0" err="1">
                <a:solidFill>
                  <a:srgbClr val="333333"/>
                </a:solidFill>
                <a:effectLst/>
                <a:latin typeface="Cambria" panose="02040503050406030204" pitchFamily="18" charset="0"/>
                <a:ea typeface="Cambria" panose="02040503050406030204" pitchFamily="18" charset="0"/>
              </a:rPr>
              <a:t>lần</a:t>
            </a:r>
            <a:r>
              <a:rPr lang="en-US" sz="3200" b="1" i="0" dirty="0">
                <a:solidFill>
                  <a:srgbClr val="333333"/>
                </a:solidFill>
                <a:effectLst/>
                <a:latin typeface="Cambria" panose="02040503050406030204" pitchFamily="18" charset="0"/>
                <a:ea typeface="Cambria" panose="02040503050406030204" pitchFamily="18" charset="0"/>
              </a:rPr>
              <a:t> </a:t>
            </a:r>
            <a:r>
              <a:rPr lang="en-US" sz="3200" b="1" i="0" dirty="0" err="1">
                <a:solidFill>
                  <a:srgbClr val="333333"/>
                </a:solidFill>
                <a:effectLst/>
                <a:latin typeface="Cambria" panose="02040503050406030204" pitchFamily="18" charset="0"/>
                <a:ea typeface="Cambria" panose="02040503050406030204" pitchFamily="18" charset="0"/>
              </a:rPr>
              <a:t>lặp</a:t>
            </a:r>
            <a:r>
              <a:rPr lang="en-US" sz="3200" b="1" i="0" dirty="0">
                <a:solidFill>
                  <a:srgbClr val="333333"/>
                </a:solidFill>
                <a:effectLst/>
                <a:latin typeface="Cambria" panose="02040503050406030204" pitchFamily="18" charset="0"/>
                <a:ea typeface="Cambria" panose="02040503050406030204" pitchFamily="18" charset="0"/>
              </a:rPr>
              <a:t> </a:t>
            </a:r>
            <a:r>
              <a:rPr lang="en-US" sz="3200" b="1" i="0" dirty="0" err="1">
                <a:solidFill>
                  <a:srgbClr val="333333"/>
                </a:solidFill>
                <a:effectLst/>
                <a:latin typeface="Cambria" panose="02040503050406030204" pitchFamily="18" charset="0"/>
                <a:ea typeface="Cambria" panose="02040503050406030204" pitchFamily="18" charset="0"/>
              </a:rPr>
              <a:t>lại</a:t>
            </a:r>
            <a:r>
              <a:rPr lang="en-US" sz="3200" b="1" i="0" dirty="0">
                <a:solidFill>
                  <a:srgbClr val="333333"/>
                </a:solidFill>
                <a:effectLst/>
                <a:latin typeface="Cambria" panose="02040503050406030204" pitchFamily="18" charset="0"/>
                <a:ea typeface="Cambria" panose="02040503050406030204" pitchFamily="18" charset="0"/>
              </a:rPr>
              <a:t> </a:t>
            </a:r>
            <a:r>
              <a:rPr lang="en-US" sz="3200" b="1" i="0" dirty="0" err="1">
                <a:solidFill>
                  <a:srgbClr val="333333"/>
                </a:solidFill>
                <a:effectLst/>
                <a:latin typeface="Cambria" panose="02040503050406030204" pitchFamily="18" charset="0"/>
                <a:ea typeface="Cambria" panose="02040503050406030204" pitchFamily="18" charset="0"/>
              </a:rPr>
              <a:t>của</a:t>
            </a:r>
            <a:r>
              <a:rPr lang="en-US" sz="3200" b="1" i="0" dirty="0">
                <a:solidFill>
                  <a:srgbClr val="333333"/>
                </a:solidFill>
                <a:effectLst/>
                <a:latin typeface="Cambria" panose="02040503050406030204" pitchFamily="18" charset="0"/>
                <a:ea typeface="Cambria" panose="02040503050406030204" pitchFamily="18" charset="0"/>
              </a:rPr>
              <a:t> </a:t>
            </a:r>
            <a:r>
              <a:rPr lang="en-US" sz="3200" b="1" i="0" dirty="0" err="1">
                <a:solidFill>
                  <a:srgbClr val="333333"/>
                </a:solidFill>
                <a:effectLst/>
                <a:latin typeface="Cambria" panose="02040503050406030204" pitchFamily="18" charset="0"/>
                <a:ea typeface="Cambria" panose="02040503050406030204" pitchFamily="18" charset="0"/>
              </a:rPr>
              <a:t>mỗi</a:t>
            </a:r>
            <a:r>
              <a:rPr lang="en-US" sz="3200" b="1" i="0" dirty="0">
                <a:solidFill>
                  <a:srgbClr val="333333"/>
                </a:solidFill>
                <a:effectLst/>
                <a:latin typeface="Cambria" panose="02040503050406030204" pitchFamily="18" charset="0"/>
                <a:ea typeface="Cambria" panose="02040503050406030204" pitchFamily="18" charset="0"/>
              </a:rPr>
              <a:t> </a:t>
            </a:r>
            <a:r>
              <a:rPr lang="en-US" sz="3200" b="1" i="0" dirty="0" err="1">
                <a:solidFill>
                  <a:srgbClr val="333333"/>
                </a:solidFill>
                <a:effectLst/>
                <a:latin typeface="Cambria" panose="02040503050406030204" pitchFamily="18" charset="0"/>
                <a:ea typeface="Cambria" panose="02040503050406030204" pitchFamily="18" charset="0"/>
              </a:rPr>
              <a:t>khả</a:t>
            </a:r>
            <a:r>
              <a:rPr lang="en-US" sz="3200" b="1" i="0" dirty="0">
                <a:solidFill>
                  <a:srgbClr val="333333"/>
                </a:solidFill>
                <a:effectLst/>
                <a:latin typeface="Cambria" panose="02040503050406030204" pitchFamily="18" charset="0"/>
                <a:ea typeface="Cambria" panose="02040503050406030204" pitchFamily="18" charset="0"/>
              </a:rPr>
              <a:t> </a:t>
            </a:r>
            <a:r>
              <a:rPr lang="en-US" sz="3200" b="1" i="0" dirty="0" err="1">
                <a:solidFill>
                  <a:srgbClr val="333333"/>
                </a:solidFill>
                <a:effectLst/>
                <a:latin typeface="Cambria" panose="02040503050406030204" pitchFamily="18" charset="0"/>
                <a:ea typeface="Cambria" panose="02040503050406030204" pitchFamily="18" charset="0"/>
              </a:rPr>
              <a:t>năng</a:t>
            </a:r>
            <a:r>
              <a:rPr lang="en-US" sz="3200" b="1" i="0" dirty="0">
                <a:solidFill>
                  <a:srgbClr val="333333"/>
                </a:solidFill>
                <a:effectLst/>
                <a:latin typeface="Cambria" panose="02040503050406030204" pitchFamily="18" charset="0"/>
                <a:ea typeface="Cambria" panose="02040503050406030204" pitchFamily="18" charset="0"/>
              </a:rPr>
              <a:t> </a:t>
            </a:r>
            <a:r>
              <a:rPr lang="en-US" sz="3200" b="1" i="0" dirty="0" err="1">
                <a:solidFill>
                  <a:srgbClr val="333333"/>
                </a:solidFill>
                <a:effectLst/>
                <a:latin typeface="Cambria" panose="02040503050406030204" pitchFamily="18" charset="0"/>
                <a:ea typeface="Cambria" panose="02040503050406030204" pitchFamily="18" charset="0"/>
              </a:rPr>
              <a:t>xuất</a:t>
            </a:r>
            <a:r>
              <a:rPr lang="en-US" sz="3200" b="1" i="0" dirty="0">
                <a:solidFill>
                  <a:srgbClr val="333333"/>
                </a:solidFill>
                <a:effectLst/>
                <a:latin typeface="Cambria" panose="02040503050406030204" pitchFamily="18" charset="0"/>
                <a:ea typeface="Cambria" panose="02040503050406030204" pitchFamily="18" charset="0"/>
              </a:rPr>
              <a:t> </a:t>
            </a:r>
            <a:r>
              <a:rPr lang="en-US" sz="3200" b="1" i="0" dirty="0" err="1">
                <a:solidFill>
                  <a:srgbClr val="333333"/>
                </a:solidFill>
                <a:effectLst/>
                <a:latin typeface="Cambria" panose="02040503050406030204" pitchFamily="18" charset="0"/>
                <a:ea typeface="Cambria" panose="02040503050406030204" pitchFamily="18" charset="0"/>
              </a:rPr>
              <a:t>hiện</a:t>
            </a:r>
            <a:r>
              <a:rPr lang="en-US" sz="3200" b="1" i="0" dirty="0">
                <a:solidFill>
                  <a:srgbClr val="333333"/>
                </a:solidFill>
                <a:effectLst/>
                <a:latin typeface="Cambria" panose="02040503050406030204" pitchFamily="18" charset="0"/>
                <a:ea typeface="Cambria" panose="02040503050406030204" pitchFamily="18" charset="0"/>
              </a:rPr>
              <a:t> so </a:t>
            </a:r>
            <a:r>
              <a:rPr lang="en-US" sz="3200" b="1" i="0" dirty="0" err="1">
                <a:solidFill>
                  <a:srgbClr val="333333"/>
                </a:solidFill>
                <a:effectLst/>
                <a:latin typeface="Cambria" panose="02040503050406030204" pitchFamily="18" charset="0"/>
                <a:ea typeface="Cambria" panose="02040503050406030204" pitchFamily="18" charset="0"/>
              </a:rPr>
              <a:t>với</a:t>
            </a:r>
            <a:r>
              <a:rPr lang="en-US" sz="3200" b="1" i="0" dirty="0">
                <a:solidFill>
                  <a:srgbClr val="333333"/>
                </a:solidFill>
                <a:effectLst/>
                <a:latin typeface="Cambria" panose="02040503050406030204" pitchFamily="18" charset="0"/>
                <a:ea typeface="Cambria" panose="02040503050406030204" pitchFamily="18" charset="0"/>
              </a:rPr>
              <a:t> </a:t>
            </a:r>
            <a:r>
              <a:rPr lang="en-US" sz="3200" b="1" i="0" dirty="0" err="1">
                <a:solidFill>
                  <a:srgbClr val="333333"/>
                </a:solidFill>
                <a:effectLst/>
                <a:latin typeface="Cambria" panose="02040503050406030204" pitchFamily="18" charset="0"/>
                <a:ea typeface="Cambria" panose="02040503050406030204" pitchFamily="18" charset="0"/>
              </a:rPr>
              <a:t>tổng</a:t>
            </a:r>
            <a:r>
              <a:rPr lang="en-US" sz="3200" b="1" i="0" dirty="0">
                <a:solidFill>
                  <a:srgbClr val="333333"/>
                </a:solidFill>
                <a:effectLst/>
                <a:latin typeface="Cambria" panose="02040503050406030204" pitchFamily="18" charset="0"/>
                <a:ea typeface="Cambria" panose="02040503050406030204" pitchFamily="18" charset="0"/>
              </a:rPr>
              <a:t> </a:t>
            </a:r>
            <a:r>
              <a:rPr lang="en-US" sz="3200" b="1" i="0" dirty="0" err="1">
                <a:solidFill>
                  <a:srgbClr val="333333"/>
                </a:solidFill>
                <a:effectLst/>
                <a:latin typeface="Cambria" panose="02040503050406030204" pitchFamily="18" charset="0"/>
                <a:ea typeface="Cambria" panose="02040503050406030204" pitchFamily="18" charset="0"/>
              </a:rPr>
              <a:t>số</a:t>
            </a:r>
            <a:r>
              <a:rPr lang="en-US" sz="3200" b="1" i="0" dirty="0">
                <a:solidFill>
                  <a:srgbClr val="333333"/>
                </a:solidFill>
                <a:effectLst/>
                <a:latin typeface="Cambria" panose="02040503050406030204" pitchFamily="18" charset="0"/>
                <a:ea typeface="Cambria" panose="02040503050406030204" pitchFamily="18" charset="0"/>
              </a:rPr>
              <a:t> </a:t>
            </a:r>
            <a:r>
              <a:rPr lang="en-US" sz="3200" b="1" i="0" dirty="0" err="1">
                <a:solidFill>
                  <a:srgbClr val="333333"/>
                </a:solidFill>
                <a:effectLst/>
                <a:latin typeface="Cambria" panose="02040503050406030204" pitchFamily="18" charset="0"/>
                <a:ea typeface="Cambria" panose="02040503050406030204" pitchFamily="18" charset="0"/>
              </a:rPr>
              <a:t>lần</a:t>
            </a:r>
            <a:r>
              <a:rPr lang="en-US" sz="3200" b="1" i="0" dirty="0">
                <a:solidFill>
                  <a:srgbClr val="333333"/>
                </a:solidFill>
                <a:effectLst/>
                <a:latin typeface="Cambria" panose="02040503050406030204" pitchFamily="18" charset="0"/>
                <a:ea typeface="Cambria" panose="02040503050406030204" pitchFamily="18" charset="0"/>
              </a:rPr>
              <a:t> </a:t>
            </a:r>
            <a:r>
              <a:rPr lang="en-US" sz="3200" b="1" i="0" dirty="0" err="1">
                <a:solidFill>
                  <a:srgbClr val="333333"/>
                </a:solidFill>
                <a:effectLst/>
                <a:latin typeface="Cambria" panose="02040503050406030204" pitchFamily="18" charset="0"/>
                <a:ea typeface="Cambria" panose="02040503050406030204" pitchFamily="18" charset="0"/>
              </a:rPr>
              <a:t>gieo</a:t>
            </a:r>
            <a:r>
              <a:rPr lang="en-US" sz="3200" b="1" i="0" dirty="0">
                <a:solidFill>
                  <a:srgbClr val="333333"/>
                </a:solidFill>
                <a:effectLst/>
                <a:latin typeface="Cambria" panose="02040503050406030204" pitchFamily="18" charset="0"/>
                <a:ea typeface="Cambria" panose="02040503050406030204" pitchFamily="18" charset="0"/>
              </a:rPr>
              <a:t> </a:t>
            </a:r>
            <a:r>
              <a:rPr lang="en-US" sz="3200" b="1" i="0" dirty="0" err="1">
                <a:solidFill>
                  <a:srgbClr val="333333"/>
                </a:solidFill>
                <a:effectLst/>
                <a:latin typeface="Cambria" panose="02040503050406030204" pitchFamily="18" charset="0"/>
                <a:ea typeface="Cambria" panose="02040503050406030204" pitchFamily="18" charset="0"/>
              </a:rPr>
              <a:t>hai</a:t>
            </a:r>
            <a:r>
              <a:rPr lang="en-US" sz="3200" b="1" i="0" dirty="0">
                <a:solidFill>
                  <a:srgbClr val="333333"/>
                </a:solidFill>
                <a:effectLst/>
                <a:latin typeface="Cambria" panose="02040503050406030204" pitchFamily="18" charset="0"/>
                <a:ea typeface="Cambria" panose="02040503050406030204" pitchFamily="18" charset="0"/>
              </a:rPr>
              <a:t> </a:t>
            </a:r>
            <a:r>
              <a:rPr lang="en-US" sz="3200" b="1" i="0" dirty="0" err="1">
                <a:solidFill>
                  <a:srgbClr val="333333"/>
                </a:solidFill>
                <a:effectLst/>
                <a:latin typeface="Cambria" panose="02040503050406030204" pitchFamily="18" charset="0"/>
                <a:ea typeface="Cambria" panose="02040503050406030204" pitchFamily="18" charset="0"/>
              </a:rPr>
              <a:t>đồng</a:t>
            </a:r>
            <a:r>
              <a:rPr lang="en-US" sz="3200" b="1" i="0" dirty="0">
                <a:solidFill>
                  <a:srgbClr val="333333"/>
                </a:solidFill>
                <a:effectLst/>
                <a:latin typeface="Cambria" panose="02040503050406030204" pitchFamily="18" charset="0"/>
                <a:ea typeface="Cambria" panose="02040503050406030204" pitchFamily="18" charset="0"/>
              </a:rPr>
              <a:t> xu.</a:t>
            </a:r>
            <a:endParaRPr lang="en-US" sz="3200" b="1" dirty="0">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3867765082"/>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par>
                                <p:cTn id="8" presetID="10" presetClass="entr" presetSubtype="0" fill="hold"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fade">
                                      <p:cBhvr>
                                        <p:cTn id="10" dur="500"/>
                                        <p:tgtEl>
                                          <p:spTgt spid="12"/>
                                        </p:tgtEl>
                                      </p:cBhvr>
                                    </p:animEffect>
                                  </p:childTnLst>
                                </p:cTn>
                              </p:par>
                            </p:childTnLst>
                          </p:cTn>
                        </p:par>
                      </p:childTnLst>
                    </p:cTn>
                  </p:par>
                  <p:par>
                    <p:cTn id="11" fill="hold">
                      <p:stCondLst>
                        <p:cond delay="indefinite"/>
                      </p:stCondLst>
                      <p:childTnLst>
                        <p:par>
                          <p:cTn id="12" fill="hold">
                            <p:stCondLst>
                              <p:cond delay="0"/>
                            </p:stCondLst>
                            <p:childTnLst>
                              <p:par>
                                <p:cTn id="13" presetID="42" presetClass="entr" presetSubtype="0" fill="hold" grpId="0" nodeType="click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fade">
                                      <p:cBhvr>
                                        <p:cTn id="15" dur="1000"/>
                                        <p:tgtEl>
                                          <p:spTgt spid="10"/>
                                        </p:tgtEl>
                                      </p:cBhvr>
                                    </p:animEffect>
                                    <p:anim calcmode="lin" valueType="num">
                                      <p:cBhvr>
                                        <p:cTn id="16" dur="1000" fill="hold"/>
                                        <p:tgtEl>
                                          <p:spTgt spid="10"/>
                                        </p:tgtEl>
                                        <p:attrNameLst>
                                          <p:attrName>ppt_x</p:attrName>
                                        </p:attrNameLst>
                                      </p:cBhvr>
                                      <p:tavLst>
                                        <p:tav tm="0">
                                          <p:val>
                                            <p:strVal val="#ppt_x"/>
                                          </p:val>
                                        </p:tav>
                                        <p:tav tm="100000">
                                          <p:val>
                                            <p:strVal val="#ppt_x"/>
                                          </p:val>
                                        </p:tav>
                                      </p:tavLst>
                                    </p:anim>
                                    <p:anim calcmode="lin" valueType="num">
                                      <p:cBhvr>
                                        <p:cTn id="17" dur="1000" fill="hold"/>
                                        <p:tgtEl>
                                          <p:spTgt spid="10"/>
                                        </p:tgtEl>
                                        <p:attrNameLst>
                                          <p:attrName>ppt_y</p:attrName>
                                        </p:attrNameLst>
                                      </p:cBhvr>
                                      <p:tavLst>
                                        <p:tav tm="0">
                                          <p:val>
                                            <p:strVal val="#ppt_y+.1"/>
                                          </p:val>
                                        </p:tav>
                                        <p:tav tm="100000">
                                          <p:val>
                                            <p:strVal val="#ppt_y"/>
                                          </p:val>
                                        </p:tav>
                                      </p:tavLst>
                                    </p:anim>
                                  </p:childTnLst>
                                </p:cTn>
                              </p:par>
                              <p:par>
                                <p:cTn id="18" presetID="42" presetClass="entr" presetSubtype="0" fill="hold" grpId="0" nodeType="with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fade">
                                      <p:cBhvr>
                                        <p:cTn id="20" dur="1000"/>
                                        <p:tgtEl>
                                          <p:spTgt spid="8"/>
                                        </p:tgtEl>
                                      </p:cBhvr>
                                    </p:animEffect>
                                    <p:anim calcmode="lin" valueType="num">
                                      <p:cBhvr>
                                        <p:cTn id="21" dur="1000" fill="hold"/>
                                        <p:tgtEl>
                                          <p:spTgt spid="8"/>
                                        </p:tgtEl>
                                        <p:attrNameLst>
                                          <p:attrName>ppt_x</p:attrName>
                                        </p:attrNameLst>
                                      </p:cBhvr>
                                      <p:tavLst>
                                        <p:tav tm="0">
                                          <p:val>
                                            <p:strVal val="#ppt_x"/>
                                          </p:val>
                                        </p:tav>
                                        <p:tav tm="100000">
                                          <p:val>
                                            <p:strVal val="#ppt_x"/>
                                          </p:val>
                                        </p:tav>
                                      </p:tavLst>
                                    </p:anim>
                                    <p:anim calcmode="lin" valueType="num">
                                      <p:cBhvr>
                                        <p:cTn id="22"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9" name="Hình chữ nhật: Góc Tròn 6">
            <a:extLst>
              <a:ext uri="{FF2B5EF4-FFF2-40B4-BE49-F238E27FC236}">
                <a16:creationId xmlns:a16="http://schemas.microsoft.com/office/drawing/2014/main" id="{7AF62F2D-D4D5-F9EA-B599-F3ADBC9B036E}"/>
              </a:ext>
            </a:extLst>
          </p:cNvPr>
          <p:cNvSpPr/>
          <p:nvPr/>
        </p:nvSpPr>
        <p:spPr>
          <a:xfrm>
            <a:off x="182880" y="245661"/>
            <a:ext cx="11887200" cy="6414446"/>
          </a:xfrm>
          <a:custGeom>
            <a:avLst/>
            <a:gdLst>
              <a:gd name="connsiteX0" fmla="*/ 0 w 11887200"/>
              <a:gd name="connsiteY0" fmla="*/ 1069096 h 6414446"/>
              <a:gd name="connsiteX1" fmla="*/ 1069096 w 11887200"/>
              <a:gd name="connsiteY1" fmla="*/ 0 h 6414446"/>
              <a:gd name="connsiteX2" fmla="*/ 10818104 w 11887200"/>
              <a:gd name="connsiteY2" fmla="*/ 0 h 6414446"/>
              <a:gd name="connsiteX3" fmla="*/ 11887200 w 11887200"/>
              <a:gd name="connsiteY3" fmla="*/ 1069096 h 6414446"/>
              <a:gd name="connsiteX4" fmla="*/ 11887200 w 11887200"/>
              <a:gd name="connsiteY4" fmla="*/ 5345350 h 6414446"/>
              <a:gd name="connsiteX5" fmla="*/ 10818104 w 11887200"/>
              <a:gd name="connsiteY5" fmla="*/ 6414446 h 6414446"/>
              <a:gd name="connsiteX6" fmla="*/ 1069096 w 11887200"/>
              <a:gd name="connsiteY6" fmla="*/ 6414446 h 6414446"/>
              <a:gd name="connsiteX7" fmla="*/ 0 w 11887200"/>
              <a:gd name="connsiteY7" fmla="*/ 5345350 h 6414446"/>
              <a:gd name="connsiteX8" fmla="*/ 0 w 11887200"/>
              <a:gd name="connsiteY8" fmla="*/ 1069096 h 64144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887200" h="6414446" fill="none" extrusionOk="0">
                <a:moveTo>
                  <a:pt x="0" y="1069096"/>
                </a:moveTo>
                <a:cubicBezTo>
                  <a:pt x="-19542" y="479866"/>
                  <a:pt x="461855" y="95376"/>
                  <a:pt x="1069096" y="0"/>
                </a:cubicBezTo>
                <a:cubicBezTo>
                  <a:pt x="5510797" y="77600"/>
                  <a:pt x="8123623" y="-27269"/>
                  <a:pt x="10818104" y="0"/>
                </a:cubicBezTo>
                <a:cubicBezTo>
                  <a:pt x="11479179" y="-93171"/>
                  <a:pt x="11996784" y="510911"/>
                  <a:pt x="11887200" y="1069096"/>
                </a:cubicBezTo>
                <a:cubicBezTo>
                  <a:pt x="11996200" y="2536417"/>
                  <a:pt x="11808991" y="4353943"/>
                  <a:pt x="11887200" y="5345350"/>
                </a:cubicBezTo>
                <a:cubicBezTo>
                  <a:pt x="11875335" y="5931154"/>
                  <a:pt x="11339664" y="6444826"/>
                  <a:pt x="10818104" y="6414446"/>
                </a:cubicBezTo>
                <a:cubicBezTo>
                  <a:pt x="8873420" y="6463623"/>
                  <a:pt x="2488092" y="6291744"/>
                  <a:pt x="1069096" y="6414446"/>
                </a:cubicBezTo>
                <a:cubicBezTo>
                  <a:pt x="471191" y="6471737"/>
                  <a:pt x="-69188" y="5995367"/>
                  <a:pt x="0" y="5345350"/>
                </a:cubicBezTo>
                <a:cubicBezTo>
                  <a:pt x="47022" y="3923570"/>
                  <a:pt x="104569" y="2292304"/>
                  <a:pt x="0" y="1069096"/>
                </a:cubicBezTo>
                <a:close/>
              </a:path>
              <a:path w="11887200" h="6414446" stroke="0" extrusionOk="0">
                <a:moveTo>
                  <a:pt x="0" y="1069096"/>
                </a:moveTo>
                <a:cubicBezTo>
                  <a:pt x="32307" y="474958"/>
                  <a:pt x="522525" y="-2928"/>
                  <a:pt x="1069096" y="0"/>
                </a:cubicBezTo>
                <a:cubicBezTo>
                  <a:pt x="2822259" y="-129276"/>
                  <a:pt x="9649824" y="-77778"/>
                  <a:pt x="10818104" y="0"/>
                </a:cubicBezTo>
                <a:cubicBezTo>
                  <a:pt x="11390846" y="-56436"/>
                  <a:pt x="11871470" y="569352"/>
                  <a:pt x="11887200" y="1069096"/>
                </a:cubicBezTo>
                <a:cubicBezTo>
                  <a:pt x="11968799" y="1542640"/>
                  <a:pt x="12041500" y="3696807"/>
                  <a:pt x="11887200" y="5345350"/>
                </a:cubicBezTo>
                <a:cubicBezTo>
                  <a:pt x="11933963" y="6034414"/>
                  <a:pt x="11377050" y="6425151"/>
                  <a:pt x="10818104" y="6414446"/>
                </a:cubicBezTo>
                <a:cubicBezTo>
                  <a:pt x="9273001" y="6458666"/>
                  <a:pt x="5913101" y="6385064"/>
                  <a:pt x="1069096" y="6414446"/>
                </a:cubicBezTo>
                <a:cubicBezTo>
                  <a:pt x="475401" y="6401959"/>
                  <a:pt x="-69909" y="5919638"/>
                  <a:pt x="0" y="5345350"/>
                </a:cubicBezTo>
                <a:cubicBezTo>
                  <a:pt x="-159954" y="3610433"/>
                  <a:pt x="22140" y="2206617"/>
                  <a:pt x="0" y="1069096"/>
                </a:cubicBezTo>
                <a:close/>
              </a:path>
            </a:pathLst>
          </a:custGeom>
          <a:solidFill>
            <a:schemeClr val="bg1"/>
          </a:solidFill>
          <a:ln w="76200">
            <a:solidFill>
              <a:srgbClr val="E2F4FD"/>
            </a:solidFill>
            <a:prstDash val="dash"/>
            <a:extLst>
              <a:ext uri="{C807C97D-BFC1-408E-A445-0C87EB9F89A2}">
                <ask:lineSketchStyleProps xmlns:ask="http://schemas.microsoft.com/office/drawing/2018/sketchyshapes" xmlns="" sd="2925326911">
                  <a:prstGeom prst="roundRect">
                    <a:avLst/>
                  </a:prstGeom>
                  <ask:type>
                    <ask:lineSketchCurved/>
                  </ask:type>
                </ask:lineSketchStyleProps>
              </a:ext>
            </a:extLst>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pic>
        <p:nvPicPr>
          <p:cNvPr id="6" name="Picture 5">
            <a:extLst>
              <a:ext uri="{FF2B5EF4-FFF2-40B4-BE49-F238E27FC236}">
                <a16:creationId xmlns:a16="http://schemas.microsoft.com/office/drawing/2014/main" id="{98D9F04B-8685-99D0-DB65-BF72FDF0A190}"/>
              </a:ext>
            </a:extLst>
          </p:cNvPr>
          <p:cNvPicPr>
            <a:picLocks noChangeAspect="1"/>
          </p:cNvPicPr>
          <p:nvPr/>
        </p:nvPicPr>
        <p:blipFill>
          <a:blip r:embed="rId3"/>
          <a:stretch>
            <a:fillRect/>
          </a:stretch>
        </p:blipFill>
        <p:spPr>
          <a:xfrm>
            <a:off x="1311973" y="392430"/>
            <a:ext cx="9277922" cy="1722120"/>
          </a:xfrm>
          <a:prstGeom prst="rect">
            <a:avLst/>
          </a:prstGeom>
        </p:spPr>
      </p:pic>
      <p:sp>
        <p:nvSpPr>
          <p:cNvPr id="8" name="TextBox 7">
            <a:extLst>
              <a:ext uri="{FF2B5EF4-FFF2-40B4-BE49-F238E27FC236}">
                <a16:creationId xmlns:a16="http://schemas.microsoft.com/office/drawing/2014/main" id="{7D6254A8-B2E1-A2AE-BC19-431CA9B85BFB}"/>
              </a:ext>
            </a:extLst>
          </p:cNvPr>
          <p:cNvSpPr txBox="1"/>
          <p:nvPr/>
        </p:nvSpPr>
        <p:spPr>
          <a:xfrm>
            <a:off x="785812" y="2260015"/>
            <a:ext cx="10587037" cy="1077218"/>
          </a:xfrm>
          <a:prstGeom prst="rect">
            <a:avLst/>
          </a:prstGeom>
          <a:noFill/>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srgbClr val="333333"/>
                </a:solidFill>
                <a:effectLst/>
                <a:uLnTx/>
                <a:uFillTx/>
                <a:latin typeface="Cambria" panose="02040503050406030204" pitchFamily="18" charset="0"/>
                <a:ea typeface="Cambria" panose="02040503050406030204" pitchFamily="18" charset="0"/>
                <a:cs typeface="+mn-cs"/>
              </a:rPr>
              <a:t>a) </a:t>
            </a:r>
            <a:r>
              <a:rPr kumimoji="0" lang="en-US" sz="3200" b="1" i="0" u="none" strike="noStrike" kern="1200" cap="none" spc="0" normalizeH="0" baseline="0" noProof="0" dirty="0" err="1">
                <a:ln>
                  <a:noFill/>
                </a:ln>
                <a:solidFill>
                  <a:srgbClr val="333333"/>
                </a:solidFill>
                <a:effectLst/>
                <a:uLnTx/>
                <a:uFillTx/>
                <a:latin typeface="Cambria" panose="02040503050406030204" pitchFamily="18" charset="0"/>
                <a:ea typeface="Cambria" panose="02040503050406030204" pitchFamily="18" charset="0"/>
                <a:cs typeface="+mn-cs"/>
              </a:rPr>
              <a:t>Số</a:t>
            </a:r>
            <a:r>
              <a:rPr kumimoji="0" lang="en-US" sz="3200" b="1" i="0" u="none" strike="noStrike" kern="1200" cap="none" spc="0" normalizeH="0" baseline="0" noProof="0" dirty="0">
                <a:ln>
                  <a:noFill/>
                </a:ln>
                <a:solidFill>
                  <a:srgbClr val="333333"/>
                </a:solidFill>
                <a:effectLst/>
                <a:uLnTx/>
                <a:uFillTx/>
                <a:latin typeface="Cambria" panose="02040503050406030204" pitchFamily="18" charset="0"/>
                <a:ea typeface="Cambria" panose="02040503050406030204" pitchFamily="18" charset="0"/>
                <a:cs typeface="+mn-cs"/>
              </a:rPr>
              <a:t> </a:t>
            </a:r>
            <a:r>
              <a:rPr kumimoji="0" lang="en-US" sz="3200" b="1" i="0" u="none" strike="noStrike" kern="1200" cap="none" spc="0" normalizeH="0" baseline="0" noProof="0" dirty="0" err="1">
                <a:ln>
                  <a:noFill/>
                </a:ln>
                <a:solidFill>
                  <a:srgbClr val="333333"/>
                </a:solidFill>
                <a:effectLst/>
                <a:uLnTx/>
                <a:uFillTx/>
                <a:latin typeface="Cambria" panose="02040503050406030204" pitchFamily="18" charset="0"/>
                <a:ea typeface="Cambria" panose="02040503050406030204" pitchFamily="18" charset="0"/>
                <a:cs typeface="+mn-cs"/>
              </a:rPr>
              <a:t>lần</a:t>
            </a:r>
            <a:r>
              <a:rPr kumimoji="0" lang="en-US" sz="3200" b="1" i="0" u="none" strike="noStrike" kern="1200" cap="none" spc="0" normalizeH="0" baseline="0" noProof="0" dirty="0">
                <a:ln>
                  <a:noFill/>
                </a:ln>
                <a:solidFill>
                  <a:srgbClr val="333333"/>
                </a:solidFill>
                <a:effectLst/>
                <a:uLnTx/>
                <a:uFillTx/>
                <a:latin typeface="Cambria" panose="02040503050406030204" pitchFamily="18" charset="0"/>
                <a:ea typeface="Cambria" panose="02040503050406030204" pitchFamily="18" charset="0"/>
                <a:cs typeface="+mn-cs"/>
              </a:rPr>
              <a:t> </a:t>
            </a:r>
            <a:r>
              <a:rPr kumimoji="0" lang="en-US" sz="3200" b="1" i="0" u="none" strike="noStrike" kern="1200" cap="none" spc="0" normalizeH="0" baseline="0" noProof="0" dirty="0" err="1">
                <a:ln>
                  <a:noFill/>
                </a:ln>
                <a:solidFill>
                  <a:srgbClr val="333333"/>
                </a:solidFill>
                <a:effectLst/>
                <a:uLnTx/>
                <a:uFillTx/>
                <a:latin typeface="Cambria" panose="02040503050406030204" pitchFamily="18" charset="0"/>
                <a:ea typeface="Cambria" panose="02040503050406030204" pitchFamily="18" charset="0"/>
                <a:cs typeface="+mn-cs"/>
              </a:rPr>
              <a:t>lặp</a:t>
            </a:r>
            <a:r>
              <a:rPr kumimoji="0" lang="en-US" sz="3200" b="1" i="0" u="none" strike="noStrike" kern="1200" cap="none" spc="0" normalizeH="0" baseline="0" noProof="0" dirty="0">
                <a:ln>
                  <a:noFill/>
                </a:ln>
                <a:solidFill>
                  <a:srgbClr val="333333"/>
                </a:solidFill>
                <a:effectLst/>
                <a:uLnTx/>
                <a:uFillTx/>
                <a:latin typeface="Cambria" panose="02040503050406030204" pitchFamily="18" charset="0"/>
                <a:ea typeface="Cambria" panose="02040503050406030204" pitchFamily="18" charset="0"/>
                <a:cs typeface="+mn-cs"/>
              </a:rPr>
              <a:t> </a:t>
            </a:r>
            <a:r>
              <a:rPr kumimoji="0" lang="en-US" sz="3200" b="1" i="0" u="none" strike="noStrike" kern="1200" cap="none" spc="0" normalizeH="0" baseline="0" noProof="0" dirty="0" err="1">
                <a:ln>
                  <a:noFill/>
                </a:ln>
                <a:solidFill>
                  <a:srgbClr val="333333"/>
                </a:solidFill>
                <a:effectLst/>
                <a:uLnTx/>
                <a:uFillTx/>
                <a:latin typeface="Cambria" panose="02040503050406030204" pitchFamily="18" charset="0"/>
                <a:ea typeface="Cambria" panose="02040503050406030204" pitchFamily="18" charset="0"/>
                <a:cs typeface="+mn-cs"/>
              </a:rPr>
              <a:t>lại</a:t>
            </a:r>
            <a:r>
              <a:rPr kumimoji="0" lang="en-US" sz="3200" b="1" i="0" u="none" strike="noStrike" kern="1200" cap="none" spc="0" normalizeH="0" baseline="0" noProof="0" dirty="0">
                <a:ln>
                  <a:noFill/>
                </a:ln>
                <a:solidFill>
                  <a:srgbClr val="333333"/>
                </a:solidFill>
                <a:effectLst/>
                <a:uLnTx/>
                <a:uFillTx/>
                <a:latin typeface="Cambria" panose="02040503050406030204" pitchFamily="18" charset="0"/>
                <a:ea typeface="Cambria" panose="02040503050406030204" pitchFamily="18" charset="0"/>
                <a:cs typeface="+mn-cs"/>
              </a:rPr>
              <a:t> </a:t>
            </a:r>
            <a:r>
              <a:rPr kumimoji="0" lang="en-US" sz="3200" b="1" i="0" u="none" strike="noStrike" kern="1200" cap="none" spc="0" normalizeH="0" baseline="0" noProof="0" dirty="0" err="1">
                <a:ln>
                  <a:noFill/>
                </a:ln>
                <a:solidFill>
                  <a:srgbClr val="333333"/>
                </a:solidFill>
                <a:effectLst/>
                <a:uLnTx/>
                <a:uFillTx/>
                <a:latin typeface="Cambria" panose="02040503050406030204" pitchFamily="18" charset="0"/>
                <a:ea typeface="Cambria" panose="02040503050406030204" pitchFamily="18" charset="0"/>
                <a:cs typeface="+mn-cs"/>
              </a:rPr>
              <a:t>khả</a:t>
            </a:r>
            <a:r>
              <a:rPr kumimoji="0" lang="en-US" sz="3200" b="1" i="0" u="none" strike="noStrike" kern="1200" cap="none" spc="0" normalizeH="0" baseline="0" noProof="0" dirty="0">
                <a:ln>
                  <a:noFill/>
                </a:ln>
                <a:solidFill>
                  <a:srgbClr val="333333"/>
                </a:solidFill>
                <a:effectLst/>
                <a:uLnTx/>
                <a:uFillTx/>
                <a:latin typeface="Cambria" panose="02040503050406030204" pitchFamily="18" charset="0"/>
                <a:ea typeface="Cambria" panose="02040503050406030204" pitchFamily="18" charset="0"/>
                <a:cs typeface="+mn-cs"/>
              </a:rPr>
              <a:t> </a:t>
            </a:r>
            <a:r>
              <a:rPr kumimoji="0" lang="en-US" sz="3200" b="1" i="0" u="none" strike="noStrike" kern="1200" cap="none" spc="0" normalizeH="0" baseline="0" noProof="0" dirty="0" err="1">
                <a:ln>
                  <a:noFill/>
                </a:ln>
                <a:solidFill>
                  <a:srgbClr val="333333"/>
                </a:solidFill>
                <a:effectLst/>
                <a:uLnTx/>
                <a:uFillTx/>
                <a:latin typeface="Cambria" panose="02040503050406030204" pitchFamily="18" charset="0"/>
                <a:ea typeface="Cambria" panose="02040503050406030204" pitchFamily="18" charset="0"/>
                <a:cs typeface="+mn-cs"/>
              </a:rPr>
              <a:t>năng</a:t>
            </a:r>
            <a:r>
              <a:rPr kumimoji="0" lang="en-US" sz="3200" b="1" i="0" u="none" strike="noStrike" kern="1200" cap="none" spc="0" normalizeH="0" baseline="0" noProof="0" dirty="0">
                <a:ln>
                  <a:noFill/>
                </a:ln>
                <a:solidFill>
                  <a:srgbClr val="333333"/>
                </a:solidFill>
                <a:effectLst/>
                <a:uLnTx/>
                <a:uFillTx/>
                <a:latin typeface="Cambria" panose="02040503050406030204" pitchFamily="18" charset="0"/>
                <a:ea typeface="Cambria" panose="02040503050406030204" pitchFamily="18" charset="0"/>
                <a:cs typeface="+mn-cs"/>
              </a:rPr>
              <a:t> </a:t>
            </a:r>
            <a:r>
              <a:rPr kumimoji="0" lang="en-US" sz="3200" b="1" i="0" u="none" strike="noStrike" kern="1200" cap="none" spc="0" normalizeH="0" baseline="0" noProof="0" dirty="0" err="1">
                <a:ln>
                  <a:noFill/>
                </a:ln>
                <a:solidFill>
                  <a:srgbClr val="333333"/>
                </a:solidFill>
                <a:effectLst/>
                <a:uLnTx/>
                <a:uFillTx/>
                <a:latin typeface="Cambria" panose="02040503050406030204" pitchFamily="18" charset="0"/>
                <a:ea typeface="Cambria" panose="02040503050406030204" pitchFamily="18" charset="0"/>
                <a:cs typeface="+mn-cs"/>
              </a:rPr>
              <a:t>xuất</a:t>
            </a:r>
            <a:r>
              <a:rPr kumimoji="0" lang="en-US" sz="3200" b="1" i="0" u="none" strike="noStrike" kern="1200" cap="none" spc="0" normalizeH="0" baseline="0" noProof="0" dirty="0">
                <a:ln>
                  <a:noFill/>
                </a:ln>
                <a:solidFill>
                  <a:srgbClr val="333333"/>
                </a:solidFill>
                <a:effectLst/>
                <a:uLnTx/>
                <a:uFillTx/>
                <a:latin typeface="Cambria" panose="02040503050406030204" pitchFamily="18" charset="0"/>
                <a:ea typeface="Cambria" panose="02040503050406030204" pitchFamily="18" charset="0"/>
                <a:cs typeface="+mn-cs"/>
              </a:rPr>
              <a:t> </a:t>
            </a:r>
            <a:r>
              <a:rPr kumimoji="0" lang="en-US" sz="3200" b="1" i="0" u="none" strike="noStrike" kern="1200" cap="none" spc="0" normalizeH="0" baseline="0" noProof="0" dirty="0" err="1">
                <a:ln>
                  <a:noFill/>
                </a:ln>
                <a:solidFill>
                  <a:srgbClr val="333333"/>
                </a:solidFill>
                <a:effectLst/>
                <a:uLnTx/>
                <a:uFillTx/>
                <a:latin typeface="Cambria" panose="02040503050406030204" pitchFamily="18" charset="0"/>
                <a:ea typeface="Cambria" panose="02040503050406030204" pitchFamily="18" charset="0"/>
                <a:cs typeface="+mn-cs"/>
              </a:rPr>
              <a:t>hiện</a:t>
            </a:r>
            <a:r>
              <a:rPr kumimoji="0" lang="en-US" sz="3200" b="1" i="0" u="none" strike="noStrike" kern="1200" cap="none" spc="0" normalizeH="0" baseline="0" noProof="0" dirty="0">
                <a:ln>
                  <a:noFill/>
                </a:ln>
                <a:solidFill>
                  <a:srgbClr val="333333"/>
                </a:solidFill>
                <a:effectLst/>
                <a:uLnTx/>
                <a:uFillTx/>
                <a:latin typeface="Cambria" panose="02040503050406030204" pitchFamily="18" charset="0"/>
                <a:ea typeface="Cambria" panose="02040503050406030204" pitchFamily="18" charset="0"/>
                <a:cs typeface="+mn-cs"/>
              </a:rPr>
              <a:t> </a:t>
            </a:r>
            <a:r>
              <a:rPr kumimoji="0" lang="en-US" sz="3200" b="1" i="0" u="none" strike="noStrike" kern="1200" cap="none" spc="0" normalizeH="0" baseline="0" noProof="0" dirty="0" err="1">
                <a:ln>
                  <a:noFill/>
                </a:ln>
                <a:solidFill>
                  <a:srgbClr val="333333"/>
                </a:solidFill>
                <a:effectLst/>
                <a:uLnTx/>
                <a:uFillTx/>
                <a:latin typeface="Cambria" panose="02040503050406030204" pitchFamily="18" charset="0"/>
                <a:ea typeface="Cambria" panose="02040503050406030204" pitchFamily="18" charset="0"/>
                <a:cs typeface="+mn-cs"/>
              </a:rPr>
              <a:t>hai</a:t>
            </a:r>
            <a:r>
              <a:rPr kumimoji="0" lang="en-US" sz="3200" b="1" i="0" u="none" strike="noStrike" kern="1200" cap="none" spc="0" normalizeH="0" baseline="0" noProof="0" dirty="0">
                <a:ln>
                  <a:noFill/>
                </a:ln>
                <a:solidFill>
                  <a:srgbClr val="333333"/>
                </a:solidFill>
                <a:effectLst/>
                <a:uLnTx/>
                <a:uFillTx/>
                <a:latin typeface="Cambria" panose="02040503050406030204" pitchFamily="18" charset="0"/>
                <a:ea typeface="Cambria" panose="02040503050406030204" pitchFamily="18" charset="0"/>
                <a:cs typeface="+mn-cs"/>
              </a:rPr>
              <a:t> </a:t>
            </a:r>
            <a:r>
              <a:rPr kumimoji="0" lang="en-US" sz="3200" b="1" i="0" u="none" strike="noStrike" kern="1200" cap="none" spc="0" normalizeH="0" baseline="0" noProof="0" dirty="0" err="1">
                <a:ln>
                  <a:noFill/>
                </a:ln>
                <a:solidFill>
                  <a:srgbClr val="333333"/>
                </a:solidFill>
                <a:effectLst/>
                <a:uLnTx/>
                <a:uFillTx/>
                <a:latin typeface="Cambria" panose="02040503050406030204" pitchFamily="18" charset="0"/>
                <a:ea typeface="Cambria" panose="02040503050406030204" pitchFamily="18" charset="0"/>
                <a:cs typeface="+mn-cs"/>
              </a:rPr>
              <a:t>mặt</a:t>
            </a:r>
            <a:r>
              <a:rPr kumimoji="0" lang="en-US" sz="3200" b="1" i="0" u="none" strike="noStrike" kern="1200" cap="none" spc="0" normalizeH="0" baseline="0" noProof="0" dirty="0">
                <a:ln>
                  <a:noFill/>
                </a:ln>
                <a:solidFill>
                  <a:srgbClr val="333333"/>
                </a:solidFill>
                <a:effectLst/>
                <a:uLnTx/>
                <a:uFillTx/>
                <a:latin typeface="Cambria" panose="02040503050406030204" pitchFamily="18" charset="0"/>
                <a:ea typeface="Cambria" panose="02040503050406030204" pitchFamily="18" charset="0"/>
                <a:cs typeface="+mn-cs"/>
              </a:rPr>
              <a:t> </a:t>
            </a:r>
            <a:r>
              <a:rPr kumimoji="0" lang="en-US" sz="3200" b="1" i="0" u="none" strike="noStrike" kern="1200" cap="none" spc="0" normalizeH="0" baseline="0" noProof="0" dirty="0" err="1">
                <a:ln>
                  <a:noFill/>
                </a:ln>
                <a:solidFill>
                  <a:srgbClr val="333333"/>
                </a:solidFill>
                <a:effectLst/>
                <a:uLnTx/>
                <a:uFillTx/>
                <a:latin typeface="Cambria" panose="02040503050406030204" pitchFamily="18" charset="0"/>
                <a:ea typeface="Cambria" panose="02040503050406030204" pitchFamily="18" charset="0"/>
                <a:cs typeface="+mn-cs"/>
              </a:rPr>
              <a:t>đồng</a:t>
            </a:r>
            <a:r>
              <a:rPr kumimoji="0" lang="en-US" sz="3200" b="1" i="0" u="none" strike="noStrike" kern="1200" cap="none" spc="0" normalizeH="0" baseline="0" noProof="0" dirty="0">
                <a:ln>
                  <a:noFill/>
                </a:ln>
                <a:solidFill>
                  <a:srgbClr val="333333"/>
                </a:solidFill>
                <a:effectLst/>
                <a:uLnTx/>
                <a:uFillTx/>
                <a:latin typeface="Cambria" panose="02040503050406030204" pitchFamily="18" charset="0"/>
                <a:ea typeface="Cambria" panose="02040503050406030204" pitchFamily="18" charset="0"/>
                <a:cs typeface="+mn-cs"/>
              </a:rPr>
              <a:t> xu ở </a:t>
            </a:r>
            <a:r>
              <a:rPr kumimoji="0" lang="en-US" sz="3200" b="1" i="0" u="none" strike="noStrike" kern="1200" cap="none" spc="0" normalizeH="0" baseline="0" noProof="0" dirty="0" err="1">
                <a:ln>
                  <a:noFill/>
                </a:ln>
                <a:solidFill>
                  <a:srgbClr val="333333"/>
                </a:solidFill>
                <a:effectLst/>
                <a:uLnTx/>
                <a:uFillTx/>
                <a:latin typeface="Cambria" panose="02040503050406030204" pitchFamily="18" charset="0"/>
                <a:ea typeface="Cambria" panose="02040503050406030204" pitchFamily="18" charset="0"/>
                <a:cs typeface="+mn-cs"/>
              </a:rPr>
              <a:t>dạng</a:t>
            </a:r>
            <a:r>
              <a:rPr kumimoji="0" lang="en-US" sz="3200" b="1" i="0" u="none" strike="noStrike" kern="1200" cap="none" spc="0" normalizeH="0" baseline="0" noProof="0" dirty="0">
                <a:ln>
                  <a:noFill/>
                </a:ln>
                <a:solidFill>
                  <a:srgbClr val="333333"/>
                </a:solidFill>
                <a:effectLst/>
                <a:uLnTx/>
                <a:uFillTx/>
                <a:latin typeface="Cambria" panose="02040503050406030204" pitchFamily="18" charset="0"/>
                <a:ea typeface="Cambria" panose="02040503050406030204" pitchFamily="18" charset="0"/>
                <a:cs typeface="+mn-cs"/>
              </a:rPr>
              <a:t> </a:t>
            </a:r>
            <a:r>
              <a:rPr kumimoji="0" lang="en-US" sz="3200" b="1" i="0" u="none" strike="noStrike" kern="1200" cap="none" spc="0" normalizeH="0" baseline="0" noProof="0" dirty="0" err="1">
                <a:ln>
                  <a:noFill/>
                </a:ln>
                <a:solidFill>
                  <a:srgbClr val="333333"/>
                </a:solidFill>
                <a:effectLst/>
                <a:uLnTx/>
                <a:uFillTx/>
                <a:latin typeface="Cambria" panose="02040503050406030204" pitchFamily="18" charset="0"/>
                <a:ea typeface="Cambria" panose="02040503050406030204" pitchFamily="18" charset="0"/>
                <a:cs typeface="+mn-cs"/>
              </a:rPr>
              <a:t>nào</a:t>
            </a:r>
            <a:r>
              <a:rPr kumimoji="0" lang="en-US" sz="3200" b="1" i="0" u="none" strike="noStrike" kern="1200" cap="none" spc="0" normalizeH="0" baseline="0" noProof="0" dirty="0">
                <a:ln>
                  <a:noFill/>
                </a:ln>
                <a:solidFill>
                  <a:srgbClr val="333333"/>
                </a:solidFill>
                <a:effectLst/>
                <a:uLnTx/>
                <a:uFillTx/>
                <a:latin typeface="Cambria" panose="02040503050406030204" pitchFamily="18" charset="0"/>
                <a:ea typeface="Cambria" panose="02040503050406030204" pitchFamily="18" charset="0"/>
                <a:cs typeface="+mn-cs"/>
              </a:rPr>
              <a:t> </a:t>
            </a:r>
            <a:r>
              <a:rPr kumimoji="0" lang="en-US" sz="3200" b="1" i="0" u="none" strike="noStrike" kern="1200" cap="none" spc="0" normalizeH="0" baseline="0" noProof="0" dirty="0" err="1">
                <a:ln>
                  <a:noFill/>
                </a:ln>
                <a:solidFill>
                  <a:srgbClr val="333333"/>
                </a:solidFill>
                <a:effectLst/>
                <a:uLnTx/>
                <a:uFillTx/>
                <a:latin typeface="Cambria" panose="02040503050406030204" pitchFamily="18" charset="0"/>
                <a:ea typeface="Cambria" panose="02040503050406030204" pitchFamily="18" charset="0"/>
                <a:cs typeface="+mn-cs"/>
              </a:rPr>
              <a:t>nhiều</a:t>
            </a:r>
            <a:r>
              <a:rPr kumimoji="0" lang="en-US" sz="3200" b="1" i="0" u="none" strike="noStrike" kern="1200" cap="none" spc="0" normalizeH="0" baseline="0" noProof="0" dirty="0">
                <a:ln>
                  <a:noFill/>
                </a:ln>
                <a:solidFill>
                  <a:srgbClr val="333333"/>
                </a:solidFill>
                <a:effectLst/>
                <a:uLnTx/>
                <a:uFillTx/>
                <a:latin typeface="Cambria" panose="02040503050406030204" pitchFamily="18" charset="0"/>
                <a:ea typeface="Cambria" panose="02040503050406030204" pitchFamily="18" charset="0"/>
                <a:cs typeface="+mn-cs"/>
              </a:rPr>
              <a:t> </a:t>
            </a:r>
            <a:r>
              <a:rPr kumimoji="0" lang="en-US" sz="3200" b="1" i="0" u="none" strike="noStrike" kern="1200" cap="none" spc="0" normalizeH="0" baseline="0" noProof="0" dirty="0" err="1">
                <a:ln>
                  <a:noFill/>
                </a:ln>
                <a:solidFill>
                  <a:srgbClr val="333333"/>
                </a:solidFill>
                <a:effectLst/>
                <a:uLnTx/>
                <a:uFillTx/>
                <a:latin typeface="Cambria" panose="02040503050406030204" pitchFamily="18" charset="0"/>
                <a:ea typeface="Cambria" panose="02040503050406030204" pitchFamily="18" charset="0"/>
                <a:cs typeface="+mn-cs"/>
              </a:rPr>
              <a:t>nhất</a:t>
            </a:r>
            <a:r>
              <a:rPr kumimoji="0" lang="en-US" sz="3200" b="1" i="0" u="none" strike="noStrike" kern="1200" cap="none" spc="0" normalizeH="0" baseline="0" noProof="0" dirty="0">
                <a:ln>
                  <a:noFill/>
                </a:ln>
                <a:solidFill>
                  <a:srgbClr val="333333"/>
                </a:solidFill>
                <a:effectLst/>
                <a:uLnTx/>
                <a:uFillTx/>
                <a:latin typeface="Cambria" panose="02040503050406030204" pitchFamily="18" charset="0"/>
                <a:ea typeface="Cambria" panose="02040503050406030204" pitchFamily="18" charset="0"/>
                <a:cs typeface="+mn-cs"/>
              </a:rPr>
              <a:t>, ở </a:t>
            </a:r>
            <a:r>
              <a:rPr kumimoji="0" lang="en-US" sz="3200" b="1" i="0" u="none" strike="noStrike" kern="1200" cap="none" spc="0" normalizeH="0" baseline="0" noProof="0" dirty="0" err="1">
                <a:ln>
                  <a:noFill/>
                </a:ln>
                <a:solidFill>
                  <a:srgbClr val="333333"/>
                </a:solidFill>
                <a:effectLst/>
                <a:uLnTx/>
                <a:uFillTx/>
                <a:latin typeface="Cambria" panose="02040503050406030204" pitchFamily="18" charset="0"/>
                <a:ea typeface="Cambria" panose="02040503050406030204" pitchFamily="18" charset="0"/>
                <a:cs typeface="+mn-cs"/>
              </a:rPr>
              <a:t>dạng</a:t>
            </a:r>
            <a:r>
              <a:rPr kumimoji="0" lang="en-US" sz="3200" b="1" i="0" u="none" strike="noStrike" kern="1200" cap="none" spc="0" normalizeH="0" baseline="0" noProof="0" dirty="0">
                <a:ln>
                  <a:noFill/>
                </a:ln>
                <a:solidFill>
                  <a:srgbClr val="333333"/>
                </a:solidFill>
                <a:effectLst/>
                <a:uLnTx/>
                <a:uFillTx/>
                <a:latin typeface="Cambria" panose="02040503050406030204" pitchFamily="18" charset="0"/>
                <a:ea typeface="Cambria" panose="02040503050406030204" pitchFamily="18" charset="0"/>
                <a:cs typeface="+mn-cs"/>
              </a:rPr>
              <a:t> </a:t>
            </a:r>
            <a:r>
              <a:rPr kumimoji="0" lang="en-US" sz="3200" b="1" i="0" u="none" strike="noStrike" kern="1200" cap="none" spc="0" normalizeH="0" baseline="0" noProof="0" dirty="0" err="1">
                <a:ln>
                  <a:noFill/>
                </a:ln>
                <a:solidFill>
                  <a:srgbClr val="333333"/>
                </a:solidFill>
                <a:effectLst/>
                <a:uLnTx/>
                <a:uFillTx/>
                <a:latin typeface="Cambria" panose="02040503050406030204" pitchFamily="18" charset="0"/>
                <a:ea typeface="Cambria" panose="02040503050406030204" pitchFamily="18" charset="0"/>
                <a:cs typeface="+mn-cs"/>
              </a:rPr>
              <a:t>nào</a:t>
            </a:r>
            <a:r>
              <a:rPr kumimoji="0" lang="en-US" sz="3200" b="1" i="0" u="none" strike="noStrike" kern="1200" cap="none" spc="0" normalizeH="0" baseline="0" noProof="0" dirty="0">
                <a:ln>
                  <a:noFill/>
                </a:ln>
                <a:solidFill>
                  <a:srgbClr val="333333"/>
                </a:solidFill>
                <a:effectLst/>
                <a:uLnTx/>
                <a:uFillTx/>
                <a:latin typeface="Cambria" panose="02040503050406030204" pitchFamily="18" charset="0"/>
                <a:ea typeface="Cambria" panose="02040503050406030204" pitchFamily="18" charset="0"/>
                <a:cs typeface="+mn-cs"/>
              </a:rPr>
              <a:t> </a:t>
            </a:r>
            <a:r>
              <a:rPr kumimoji="0" lang="en-US" sz="3200" b="1" i="0" u="none" strike="noStrike" kern="1200" cap="none" spc="0" normalizeH="0" baseline="0" noProof="0" dirty="0" err="1">
                <a:ln>
                  <a:noFill/>
                </a:ln>
                <a:solidFill>
                  <a:srgbClr val="333333"/>
                </a:solidFill>
                <a:effectLst/>
                <a:uLnTx/>
                <a:uFillTx/>
                <a:latin typeface="Cambria" panose="02040503050406030204" pitchFamily="18" charset="0"/>
                <a:ea typeface="Cambria" panose="02040503050406030204" pitchFamily="18" charset="0"/>
                <a:cs typeface="+mn-cs"/>
              </a:rPr>
              <a:t>ít</a:t>
            </a:r>
            <a:r>
              <a:rPr kumimoji="0" lang="en-US" sz="3200" b="1" i="0" u="none" strike="noStrike" kern="1200" cap="none" spc="0" normalizeH="0" baseline="0" noProof="0" dirty="0">
                <a:ln>
                  <a:noFill/>
                </a:ln>
                <a:solidFill>
                  <a:srgbClr val="333333"/>
                </a:solidFill>
                <a:effectLst/>
                <a:uLnTx/>
                <a:uFillTx/>
                <a:latin typeface="Cambria" panose="02040503050406030204" pitchFamily="18" charset="0"/>
                <a:ea typeface="Cambria" panose="02040503050406030204" pitchFamily="18" charset="0"/>
                <a:cs typeface="+mn-cs"/>
              </a:rPr>
              <a:t> </a:t>
            </a:r>
            <a:r>
              <a:rPr kumimoji="0" lang="en-US" sz="3200" b="1" i="0" u="none" strike="noStrike" kern="1200" cap="none" spc="0" normalizeH="0" baseline="0" noProof="0" dirty="0" err="1">
                <a:ln>
                  <a:noFill/>
                </a:ln>
                <a:solidFill>
                  <a:srgbClr val="333333"/>
                </a:solidFill>
                <a:effectLst/>
                <a:uLnTx/>
                <a:uFillTx/>
                <a:latin typeface="Cambria" panose="02040503050406030204" pitchFamily="18" charset="0"/>
                <a:ea typeface="Cambria" panose="02040503050406030204" pitchFamily="18" charset="0"/>
                <a:cs typeface="+mn-cs"/>
              </a:rPr>
              <a:t>nhất</a:t>
            </a:r>
            <a:r>
              <a:rPr kumimoji="0" lang="en-US" sz="3200" b="1" i="0" u="none" strike="noStrike" kern="1200" cap="none" spc="0" normalizeH="0" baseline="0" noProof="0" dirty="0">
                <a:ln>
                  <a:noFill/>
                </a:ln>
                <a:solidFill>
                  <a:srgbClr val="333333"/>
                </a:solidFill>
                <a:effectLst/>
                <a:uLnTx/>
                <a:uFillTx/>
                <a:latin typeface="Cambria" panose="02040503050406030204" pitchFamily="18" charset="0"/>
                <a:ea typeface="Cambria" panose="02040503050406030204" pitchFamily="18" charset="0"/>
                <a:cs typeface="+mn-cs"/>
              </a:rPr>
              <a:t>?</a:t>
            </a:r>
            <a:endParaRPr kumimoji="0" lang="en-US" sz="32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endParaRPr>
          </a:p>
        </p:txBody>
      </p:sp>
      <p:sp>
        <p:nvSpPr>
          <p:cNvPr id="2" name="TextBox 1">
            <a:extLst>
              <a:ext uri="{FF2B5EF4-FFF2-40B4-BE49-F238E27FC236}">
                <a16:creationId xmlns:a16="http://schemas.microsoft.com/office/drawing/2014/main" id="{D0A45AEF-5F0E-C1CF-5C33-B847999F1A9A}"/>
              </a:ext>
            </a:extLst>
          </p:cNvPr>
          <p:cNvSpPr txBox="1"/>
          <p:nvPr/>
        </p:nvSpPr>
        <p:spPr>
          <a:xfrm>
            <a:off x="1140142" y="3448735"/>
            <a:ext cx="10587037" cy="1569660"/>
          </a:xfrm>
          <a:prstGeom prst="rect">
            <a:avLst/>
          </a:prstGeom>
          <a:noFill/>
        </p:spPr>
        <p:txBody>
          <a:bodyPr wrap="square">
            <a:spAutoFit/>
          </a:bodyPr>
          <a:lstStyle/>
          <a:p>
            <a:pPr lvl="0" algn="just"/>
            <a:r>
              <a:rPr lang="vi-VN" sz="3200" dirty="0">
                <a:solidFill>
                  <a:srgbClr val="FF0000"/>
                </a:solidFill>
                <a:latin typeface="Cambria" panose="02040503050406030204" pitchFamily="18" charset="0"/>
                <a:ea typeface="Cambria" panose="02040503050406030204" pitchFamily="18" charset="0"/>
              </a:rPr>
              <a:t>Số lần lặp lại khả năng hai đồng xu ở dạng một mặt sấp, một mặt ngửa là nhiều nhất (10 lần), số lần lặp lại khả năng hai đồng xu ở dạng hai mặt ngửa là ít nhất (7 lần).</a:t>
            </a:r>
            <a:endParaRPr kumimoji="0" lang="en-US" sz="3200"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996121818"/>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1000"/>
                                        <p:tgtEl>
                                          <p:spTgt spid="2"/>
                                        </p:tgtEl>
                                      </p:cBhvr>
                                    </p:animEffect>
                                    <p:anim calcmode="lin" valueType="num">
                                      <p:cBhvr>
                                        <p:cTn id="13" dur="1000" fill="hold"/>
                                        <p:tgtEl>
                                          <p:spTgt spid="2"/>
                                        </p:tgtEl>
                                        <p:attrNameLst>
                                          <p:attrName>ppt_x</p:attrName>
                                        </p:attrNameLst>
                                      </p:cBhvr>
                                      <p:tavLst>
                                        <p:tav tm="0">
                                          <p:val>
                                            <p:strVal val="#ppt_x"/>
                                          </p:val>
                                        </p:tav>
                                        <p:tav tm="100000">
                                          <p:val>
                                            <p:strVal val="#ppt_x"/>
                                          </p:val>
                                        </p:tav>
                                      </p:tavLst>
                                    </p:anim>
                                    <p:anim calcmode="lin" valueType="num">
                                      <p:cBhvr>
                                        <p:cTn id="14"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9" name="Hình chữ nhật: Góc Tròn 6">
            <a:extLst>
              <a:ext uri="{FF2B5EF4-FFF2-40B4-BE49-F238E27FC236}">
                <a16:creationId xmlns:a16="http://schemas.microsoft.com/office/drawing/2014/main" id="{7AF62F2D-D4D5-F9EA-B599-F3ADBC9B036E}"/>
              </a:ext>
            </a:extLst>
          </p:cNvPr>
          <p:cNvSpPr/>
          <p:nvPr/>
        </p:nvSpPr>
        <p:spPr>
          <a:xfrm>
            <a:off x="182880" y="245661"/>
            <a:ext cx="11887200" cy="6414446"/>
          </a:xfrm>
          <a:custGeom>
            <a:avLst/>
            <a:gdLst>
              <a:gd name="connsiteX0" fmla="*/ 0 w 11887200"/>
              <a:gd name="connsiteY0" fmla="*/ 1069096 h 6414446"/>
              <a:gd name="connsiteX1" fmla="*/ 1069096 w 11887200"/>
              <a:gd name="connsiteY1" fmla="*/ 0 h 6414446"/>
              <a:gd name="connsiteX2" fmla="*/ 10818104 w 11887200"/>
              <a:gd name="connsiteY2" fmla="*/ 0 h 6414446"/>
              <a:gd name="connsiteX3" fmla="*/ 11887200 w 11887200"/>
              <a:gd name="connsiteY3" fmla="*/ 1069096 h 6414446"/>
              <a:gd name="connsiteX4" fmla="*/ 11887200 w 11887200"/>
              <a:gd name="connsiteY4" fmla="*/ 5345350 h 6414446"/>
              <a:gd name="connsiteX5" fmla="*/ 10818104 w 11887200"/>
              <a:gd name="connsiteY5" fmla="*/ 6414446 h 6414446"/>
              <a:gd name="connsiteX6" fmla="*/ 1069096 w 11887200"/>
              <a:gd name="connsiteY6" fmla="*/ 6414446 h 6414446"/>
              <a:gd name="connsiteX7" fmla="*/ 0 w 11887200"/>
              <a:gd name="connsiteY7" fmla="*/ 5345350 h 6414446"/>
              <a:gd name="connsiteX8" fmla="*/ 0 w 11887200"/>
              <a:gd name="connsiteY8" fmla="*/ 1069096 h 64144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887200" h="6414446" fill="none" extrusionOk="0">
                <a:moveTo>
                  <a:pt x="0" y="1069096"/>
                </a:moveTo>
                <a:cubicBezTo>
                  <a:pt x="-19542" y="479866"/>
                  <a:pt x="461855" y="95376"/>
                  <a:pt x="1069096" y="0"/>
                </a:cubicBezTo>
                <a:cubicBezTo>
                  <a:pt x="5510797" y="77600"/>
                  <a:pt x="8123623" y="-27269"/>
                  <a:pt x="10818104" y="0"/>
                </a:cubicBezTo>
                <a:cubicBezTo>
                  <a:pt x="11479179" y="-93171"/>
                  <a:pt x="11996784" y="510911"/>
                  <a:pt x="11887200" y="1069096"/>
                </a:cubicBezTo>
                <a:cubicBezTo>
                  <a:pt x="11996200" y="2536417"/>
                  <a:pt x="11808991" y="4353943"/>
                  <a:pt x="11887200" y="5345350"/>
                </a:cubicBezTo>
                <a:cubicBezTo>
                  <a:pt x="11875335" y="5931154"/>
                  <a:pt x="11339664" y="6444826"/>
                  <a:pt x="10818104" y="6414446"/>
                </a:cubicBezTo>
                <a:cubicBezTo>
                  <a:pt x="8873420" y="6463623"/>
                  <a:pt x="2488092" y="6291744"/>
                  <a:pt x="1069096" y="6414446"/>
                </a:cubicBezTo>
                <a:cubicBezTo>
                  <a:pt x="471191" y="6471737"/>
                  <a:pt x="-69188" y="5995367"/>
                  <a:pt x="0" y="5345350"/>
                </a:cubicBezTo>
                <a:cubicBezTo>
                  <a:pt x="47022" y="3923570"/>
                  <a:pt x="104569" y="2292304"/>
                  <a:pt x="0" y="1069096"/>
                </a:cubicBezTo>
                <a:close/>
              </a:path>
              <a:path w="11887200" h="6414446" stroke="0" extrusionOk="0">
                <a:moveTo>
                  <a:pt x="0" y="1069096"/>
                </a:moveTo>
                <a:cubicBezTo>
                  <a:pt x="32307" y="474958"/>
                  <a:pt x="522525" y="-2928"/>
                  <a:pt x="1069096" y="0"/>
                </a:cubicBezTo>
                <a:cubicBezTo>
                  <a:pt x="2822259" y="-129276"/>
                  <a:pt x="9649824" y="-77778"/>
                  <a:pt x="10818104" y="0"/>
                </a:cubicBezTo>
                <a:cubicBezTo>
                  <a:pt x="11390846" y="-56436"/>
                  <a:pt x="11871470" y="569352"/>
                  <a:pt x="11887200" y="1069096"/>
                </a:cubicBezTo>
                <a:cubicBezTo>
                  <a:pt x="11968799" y="1542640"/>
                  <a:pt x="12041500" y="3696807"/>
                  <a:pt x="11887200" y="5345350"/>
                </a:cubicBezTo>
                <a:cubicBezTo>
                  <a:pt x="11933963" y="6034414"/>
                  <a:pt x="11377050" y="6425151"/>
                  <a:pt x="10818104" y="6414446"/>
                </a:cubicBezTo>
                <a:cubicBezTo>
                  <a:pt x="9273001" y="6458666"/>
                  <a:pt x="5913101" y="6385064"/>
                  <a:pt x="1069096" y="6414446"/>
                </a:cubicBezTo>
                <a:cubicBezTo>
                  <a:pt x="475401" y="6401959"/>
                  <a:pt x="-69909" y="5919638"/>
                  <a:pt x="0" y="5345350"/>
                </a:cubicBezTo>
                <a:cubicBezTo>
                  <a:pt x="-159954" y="3610433"/>
                  <a:pt x="22140" y="2206617"/>
                  <a:pt x="0" y="1069096"/>
                </a:cubicBezTo>
                <a:close/>
              </a:path>
            </a:pathLst>
          </a:custGeom>
          <a:solidFill>
            <a:schemeClr val="bg1"/>
          </a:solidFill>
          <a:ln w="76200">
            <a:solidFill>
              <a:srgbClr val="E2F4FD"/>
            </a:solidFill>
            <a:prstDash val="dash"/>
            <a:extLst>
              <a:ext uri="{C807C97D-BFC1-408E-A445-0C87EB9F89A2}">
                <ask:lineSketchStyleProps xmlns:ask="http://schemas.microsoft.com/office/drawing/2018/sketchyshapes" xmlns="" sd="2925326911">
                  <a:prstGeom prst="roundRect">
                    <a:avLst/>
                  </a:prstGeom>
                  <ask:type>
                    <ask:lineSketchCurved/>
                  </ask:type>
                </ask:lineSketchStyleProps>
              </a:ext>
            </a:extLst>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pic>
        <p:nvPicPr>
          <p:cNvPr id="6" name="Picture 5">
            <a:extLst>
              <a:ext uri="{FF2B5EF4-FFF2-40B4-BE49-F238E27FC236}">
                <a16:creationId xmlns:a16="http://schemas.microsoft.com/office/drawing/2014/main" id="{98D9F04B-8685-99D0-DB65-BF72FDF0A190}"/>
              </a:ext>
            </a:extLst>
          </p:cNvPr>
          <p:cNvPicPr>
            <a:picLocks noChangeAspect="1"/>
          </p:cNvPicPr>
          <p:nvPr/>
        </p:nvPicPr>
        <p:blipFill>
          <a:blip r:embed="rId3"/>
          <a:stretch>
            <a:fillRect/>
          </a:stretch>
        </p:blipFill>
        <p:spPr>
          <a:xfrm>
            <a:off x="1311973" y="220980"/>
            <a:ext cx="9277922" cy="1722120"/>
          </a:xfrm>
          <a:prstGeom prst="rect">
            <a:avLst/>
          </a:prstGeom>
        </p:spPr>
      </p:pic>
      <p:sp>
        <p:nvSpPr>
          <p:cNvPr id="8" name="TextBox 7">
            <a:extLst>
              <a:ext uri="{FF2B5EF4-FFF2-40B4-BE49-F238E27FC236}">
                <a16:creationId xmlns:a16="http://schemas.microsoft.com/office/drawing/2014/main" id="{7D6254A8-B2E1-A2AE-BC19-431CA9B85BFB}"/>
              </a:ext>
            </a:extLst>
          </p:cNvPr>
          <p:cNvSpPr txBox="1"/>
          <p:nvPr/>
        </p:nvSpPr>
        <p:spPr>
          <a:xfrm>
            <a:off x="785812" y="1974265"/>
            <a:ext cx="10587037" cy="1077218"/>
          </a:xfrm>
          <a:prstGeom prst="rect">
            <a:avLst/>
          </a:prstGeom>
          <a:noFill/>
        </p:spPr>
        <p:txBody>
          <a:bodyPr wrap="square">
            <a:spAutoFit/>
          </a:bodyPr>
          <a:lstStyle/>
          <a:p>
            <a:pPr lvl="0" algn="just"/>
            <a:r>
              <a:rPr lang="en-US" sz="3200" b="1" dirty="0">
                <a:solidFill>
                  <a:srgbClr val="333333"/>
                </a:solidFill>
                <a:latin typeface="Cambria" panose="02040503050406030204" pitchFamily="18" charset="0"/>
                <a:ea typeface="Cambria" panose="02040503050406030204" pitchFamily="18" charset="0"/>
              </a:rPr>
              <a:t>b) </a:t>
            </a:r>
            <a:r>
              <a:rPr lang="en-US" sz="3200" b="1" dirty="0" err="1">
                <a:solidFill>
                  <a:srgbClr val="333333"/>
                </a:solidFill>
                <a:latin typeface="Cambria" panose="02040503050406030204" pitchFamily="18" charset="0"/>
                <a:ea typeface="Cambria" panose="02040503050406030204" pitchFamily="18" charset="0"/>
              </a:rPr>
              <a:t>Tìm</a:t>
            </a:r>
            <a:r>
              <a:rPr lang="en-US" sz="3200" b="1" dirty="0">
                <a:solidFill>
                  <a:srgbClr val="333333"/>
                </a:solidFill>
                <a:latin typeface="Cambria" panose="02040503050406030204" pitchFamily="18" charset="0"/>
                <a:ea typeface="Cambria" panose="02040503050406030204" pitchFamily="18" charset="0"/>
              </a:rPr>
              <a:t> </a:t>
            </a:r>
            <a:r>
              <a:rPr lang="en-US" sz="3200" b="1" dirty="0" err="1">
                <a:solidFill>
                  <a:srgbClr val="333333"/>
                </a:solidFill>
                <a:latin typeface="Cambria" panose="02040503050406030204" pitchFamily="18" charset="0"/>
                <a:ea typeface="Cambria" panose="02040503050406030204" pitchFamily="18" charset="0"/>
              </a:rPr>
              <a:t>tỉ</a:t>
            </a:r>
            <a:r>
              <a:rPr lang="en-US" sz="3200" b="1" dirty="0">
                <a:solidFill>
                  <a:srgbClr val="333333"/>
                </a:solidFill>
                <a:latin typeface="Cambria" panose="02040503050406030204" pitchFamily="18" charset="0"/>
                <a:ea typeface="Cambria" panose="02040503050406030204" pitchFamily="18" charset="0"/>
              </a:rPr>
              <a:t> </a:t>
            </a:r>
            <a:r>
              <a:rPr lang="en-US" sz="3200" b="1" dirty="0" err="1">
                <a:solidFill>
                  <a:srgbClr val="333333"/>
                </a:solidFill>
                <a:latin typeface="Cambria" panose="02040503050406030204" pitchFamily="18" charset="0"/>
                <a:ea typeface="Cambria" panose="02040503050406030204" pitchFamily="18" charset="0"/>
              </a:rPr>
              <a:t>số</a:t>
            </a:r>
            <a:r>
              <a:rPr lang="en-US" sz="3200" b="1" dirty="0">
                <a:solidFill>
                  <a:srgbClr val="333333"/>
                </a:solidFill>
                <a:latin typeface="Cambria" panose="02040503050406030204" pitchFamily="18" charset="0"/>
                <a:ea typeface="Cambria" panose="02040503050406030204" pitchFamily="18" charset="0"/>
              </a:rPr>
              <a:t> </a:t>
            </a:r>
            <a:r>
              <a:rPr lang="en-US" sz="3200" b="1" dirty="0" err="1">
                <a:solidFill>
                  <a:srgbClr val="333333"/>
                </a:solidFill>
                <a:latin typeface="Cambria" panose="02040503050406030204" pitchFamily="18" charset="0"/>
                <a:ea typeface="Cambria" panose="02040503050406030204" pitchFamily="18" charset="0"/>
              </a:rPr>
              <a:t>của</a:t>
            </a:r>
            <a:r>
              <a:rPr lang="en-US" sz="3200" b="1" dirty="0">
                <a:solidFill>
                  <a:srgbClr val="333333"/>
                </a:solidFill>
                <a:latin typeface="Cambria" panose="02040503050406030204" pitchFamily="18" charset="0"/>
                <a:ea typeface="Cambria" panose="02040503050406030204" pitchFamily="18" charset="0"/>
              </a:rPr>
              <a:t> </a:t>
            </a:r>
            <a:r>
              <a:rPr lang="en-US" sz="3200" b="1" dirty="0" err="1">
                <a:solidFill>
                  <a:srgbClr val="333333"/>
                </a:solidFill>
                <a:latin typeface="Cambria" panose="02040503050406030204" pitchFamily="18" charset="0"/>
                <a:ea typeface="Cambria" panose="02040503050406030204" pitchFamily="18" charset="0"/>
              </a:rPr>
              <a:t>số</a:t>
            </a:r>
            <a:r>
              <a:rPr lang="en-US" sz="3200" b="1" dirty="0">
                <a:solidFill>
                  <a:srgbClr val="333333"/>
                </a:solidFill>
                <a:latin typeface="Cambria" panose="02040503050406030204" pitchFamily="18" charset="0"/>
                <a:ea typeface="Cambria" panose="02040503050406030204" pitchFamily="18" charset="0"/>
              </a:rPr>
              <a:t> </a:t>
            </a:r>
            <a:r>
              <a:rPr lang="en-US" sz="3200" b="1" dirty="0" err="1">
                <a:solidFill>
                  <a:srgbClr val="333333"/>
                </a:solidFill>
                <a:latin typeface="Cambria" panose="02040503050406030204" pitchFamily="18" charset="0"/>
                <a:ea typeface="Cambria" panose="02040503050406030204" pitchFamily="18" charset="0"/>
              </a:rPr>
              <a:t>lần</a:t>
            </a:r>
            <a:r>
              <a:rPr lang="en-US" sz="3200" b="1" dirty="0">
                <a:solidFill>
                  <a:srgbClr val="333333"/>
                </a:solidFill>
                <a:latin typeface="Cambria" panose="02040503050406030204" pitchFamily="18" charset="0"/>
                <a:ea typeface="Cambria" panose="02040503050406030204" pitchFamily="18" charset="0"/>
              </a:rPr>
              <a:t> </a:t>
            </a:r>
            <a:r>
              <a:rPr lang="en-US" sz="3200" b="1" dirty="0" err="1">
                <a:solidFill>
                  <a:srgbClr val="333333"/>
                </a:solidFill>
                <a:latin typeface="Cambria" panose="02040503050406030204" pitchFamily="18" charset="0"/>
                <a:ea typeface="Cambria" panose="02040503050406030204" pitchFamily="18" charset="0"/>
              </a:rPr>
              <a:t>lặp</a:t>
            </a:r>
            <a:r>
              <a:rPr lang="en-US" sz="3200" b="1" dirty="0">
                <a:solidFill>
                  <a:srgbClr val="333333"/>
                </a:solidFill>
                <a:latin typeface="Cambria" panose="02040503050406030204" pitchFamily="18" charset="0"/>
                <a:ea typeface="Cambria" panose="02040503050406030204" pitchFamily="18" charset="0"/>
              </a:rPr>
              <a:t> </a:t>
            </a:r>
            <a:r>
              <a:rPr lang="en-US" sz="3200" b="1" dirty="0" err="1">
                <a:solidFill>
                  <a:srgbClr val="333333"/>
                </a:solidFill>
                <a:latin typeface="Cambria" panose="02040503050406030204" pitchFamily="18" charset="0"/>
                <a:ea typeface="Cambria" panose="02040503050406030204" pitchFamily="18" charset="0"/>
              </a:rPr>
              <a:t>lại</a:t>
            </a:r>
            <a:r>
              <a:rPr lang="en-US" sz="3200" b="1" dirty="0">
                <a:solidFill>
                  <a:srgbClr val="333333"/>
                </a:solidFill>
                <a:latin typeface="Cambria" panose="02040503050406030204" pitchFamily="18" charset="0"/>
                <a:ea typeface="Cambria" panose="02040503050406030204" pitchFamily="18" charset="0"/>
              </a:rPr>
              <a:t> </a:t>
            </a:r>
            <a:r>
              <a:rPr lang="en-US" sz="3200" b="1" dirty="0" err="1">
                <a:solidFill>
                  <a:srgbClr val="333333"/>
                </a:solidFill>
                <a:latin typeface="Cambria" panose="02040503050406030204" pitchFamily="18" charset="0"/>
                <a:ea typeface="Cambria" panose="02040503050406030204" pitchFamily="18" charset="0"/>
              </a:rPr>
              <a:t>của</a:t>
            </a:r>
            <a:r>
              <a:rPr lang="en-US" sz="3200" b="1" dirty="0">
                <a:solidFill>
                  <a:srgbClr val="333333"/>
                </a:solidFill>
                <a:latin typeface="Cambria" panose="02040503050406030204" pitchFamily="18" charset="0"/>
                <a:ea typeface="Cambria" panose="02040503050406030204" pitchFamily="18" charset="0"/>
              </a:rPr>
              <a:t> </a:t>
            </a:r>
            <a:r>
              <a:rPr lang="en-US" sz="3200" b="1" dirty="0" err="1">
                <a:solidFill>
                  <a:srgbClr val="333333"/>
                </a:solidFill>
                <a:latin typeface="Cambria" panose="02040503050406030204" pitchFamily="18" charset="0"/>
                <a:ea typeface="Cambria" panose="02040503050406030204" pitchFamily="18" charset="0"/>
              </a:rPr>
              <a:t>mỗi</a:t>
            </a:r>
            <a:r>
              <a:rPr lang="en-US" sz="3200" b="1" dirty="0">
                <a:solidFill>
                  <a:srgbClr val="333333"/>
                </a:solidFill>
                <a:latin typeface="Cambria" panose="02040503050406030204" pitchFamily="18" charset="0"/>
                <a:ea typeface="Cambria" panose="02040503050406030204" pitchFamily="18" charset="0"/>
              </a:rPr>
              <a:t> </a:t>
            </a:r>
            <a:r>
              <a:rPr lang="en-US" sz="3200" b="1" dirty="0" err="1">
                <a:solidFill>
                  <a:srgbClr val="333333"/>
                </a:solidFill>
                <a:latin typeface="Cambria" panose="02040503050406030204" pitchFamily="18" charset="0"/>
                <a:ea typeface="Cambria" panose="02040503050406030204" pitchFamily="18" charset="0"/>
              </a:rPr>
              <a:t>khả</a:t>
            </a:r>
            <a:r>
              <a:rPr lang="en-US" sz="3200" b="1" dirty="0">
                <a:solidFill>
                  <a:srgbClr val="333333"/>
                </a:solidFill>
                <a:latin typeface="Cambria" panose="02040503050406030204" pitchFamily="18" charset="0"/>
                <a:ea typeface="Cambria" panose="02040503050406030204" pitchFamily="18" charset="0"/>
              </a:rPr>
              <a:t> </a:t>
            </a:r>
            <a:r>
              <a:rPr lang="en-US" sz="3200" b="1" dirty="0" err="1">
                <a:solidFill>
                  <a:srgbClr val="333333"/>
                </a:solidFill>
                <a:latin typeface="Cambria" panose="02040503050406030204" pitchFamily="18" charset="0"/>
                <a:ea typeface="Cambria" panose="02040503050406030204" pitchFamily="18" charset="0"/>
              </a:rPr>
              <a:t>năng</a:t>
            </a:r>
            <a:r>
              <a:rPr lang="en-US" sz="3200" b="1" dirty="0">
                <a:solidFill>
                  <a:srgbClr val="333333"/>
                </a:solidFill>
                <a:latin typeface="Cambria" panose="02040503050406030204" pitchFamily="18" charset="0"/>
                <a:ea typeface="Cambria" panose="02040503050406030204" pitchFamily="18" charset="0"/>
              </a:rPr>
              <a:t> </a:t>
            </a:r>
            <a:r>
              <a:rPr lang="en-US" sz="3200" b="1" dirty="0" err="1">
                <a:solidFill>
                  <a:srgbClr val="333333"/>
                </a:solidFill>
                <a:latin typeface="Cambria" panose="02040503050406030204" pitchFamily="18" charset="0"/>
                <a:ea typeface="Cambria" panose="02040503050406030204" pitchFamily="18" charset="0"/>
              </a:rPr>
              <a:t>xuất</a:t>
            </a:r>
            <a:r>
              <a:rPr lang="en-US" sz="3200" b="1" dirty="0">
                <a:solidFill>
                  <a:srgbClr val="333333"/>
                </a:solidFill>
                <a:latin typeface="Cambria" panose="02040503050406030204" pitchFamily="18" charset="0"/>
                <a:ea typeface="Cambria" panose="02040503050406030204" pitchFamily="18" charset="0"/>
              </a:rPr>
              <a:t> </a:t>
            </a:r>
            <a:r>
              <a:rPr lang="en-US" sz="3200" b="1" dirty="0" err="1">
                <a:solidFill>
                  <a:srgbClr val="333333"/>
                </a:solidFill>
                <a:latin typeface="Cambria" panose="02040503050406030204" pitchFamily="18" charset="0"/>
                <a:ea typeface="Cambria" panose="02040503050406030204" pitchFamily="18" charset="0"/>
              </a:rPr>
              <a:t>hiện</a:t>
            </a:r>
            <a:r>
              <a:rPr lang="en-US" sz="3200" b="1" dirty="0">
                <a:solidFill>
                  <a:srgbClr val="333333"/>
                </a:solidFill>
                <a:latin typeface="Cambria" panose="02040503050406030204" pitchFamily="18" charset="0"/>
                <a:ea typeface="Cambria" panose="02040503050406030204" pitchFamily="18" charset="0"/>
              </a:rPr>
              <a:t> so </a:t>
            </a:r>
            <a:r>
              <a:rPr lang="en-US" sz="3200" b="1" dirty="0" err="1">
                <a:solidFill>
                  <a:srgbClr val="333333"/>
                </a:solidFill>
                <a:latin typeface="Cambria" panose="02040503050406030204" pitchFamily="18" charset="0"/>
                <a:ea typeface="Cambria" panose="02040503050406030204" pitchFamily="18" charset="0"/>
              </a:rPr>
              <a:t>với</a:t>
            </a:r>
            <a:r>
              <a:rPr lang="en-US" sz="3200" b="1" dirty="0">
                <a:solidFill>
                  <a:srgbClr val="333333"/>
                </a:solidFill>
                <a:latin typeface="Cambria" panose="02040503050406030204" pitchFamily="18" charset="0"/>
                <a:ea typeface="Cambria" panose="02040503050406030204" pitchFamily="18" charset="0"/>
              </a:rPr>
              <a:t> </a:t>
            </a:r>
            <a:r>
              <a:rPr lang="en-US" sz="3200" b="1" dirty="0" err="1">
                <a:solidFill>
                  <a:srgbClr val="333333"/>
                </a:solidFill>
                <a:latin typeface="Cambria" panose="02040503050406030204" pitchFamily="18" charset="0"/>
                <a:ea typeface="Cambria" panose="02040503050406030204" pitchFamily="18" charset="0"/>
              </a:rPr>
              <a:t>tổng</a:t>
            </a:r>
            <a:r>
              <a:rPr lang="en-US" sz="3200" b="1" dirty="0">
                <a:solidFill>
                  <a:srgbClr val="333333"/>
                </a:solidFill>
                <a:latin typeface="Cambria" panose="02040503050406030204" pitchFamily="18" charset="0"/>
                <a:ea typeface="Cambria" panose="02040503050406030204" pitchFamily="18" charset="0"/>
              </a:rPr>
              <a:t> </a:t>
            </a:r>
            <a:r>
              <a:rPr lang="en-US" sz="3200" b="1" dirty="0" err="1">
                <a:solidFill>
                  <a:srgbClr val="333333"/>
                </a:solidFill>
                <a:latin typeface="Cambria" panose="02040503050406030204" pitchFamily="18" charset="0"/>
                <a:ea typeface="Cambria" panose="02040503050406030204" pitchFamily="18" charset="0"/>
              </a:rPr>
              <a:t>số</a:t>
            </a:r>
            <a:r>
              <a:rPr lang="en-US" sz="3200" b="1" dirty="0">
                <a:solidFill>
                  <a:srgbClr val="333333"/>
                </a:solidFill>
                <a:latin typeface="Cambria" panose="02040503050406030204" pitchFamily="18" charset="0"/>
                <a:ea typeface="Cambria" panose="02040503050406030204" pitchFamily="18" charset="0"/>
              </a:rPr>
              <a:t> </a:t>
            </a:r>
            <a:r>
              <a:rPr lang="en-US" sz="3200" b="1" dirty="0" err="1">
                <a:solidFill>
                  <a:srgbClr val="333333"/>
                </a:solidFill>
                <a:latin typeface="Cambria" panose="02040503050406030204" pitchFamily="18" charset="0"/>
                <a:ea typeface="Cambria" panose="02040503050406030204" pitchFamily="18" charset="0"/>
              </a:rPr>
              <a:t>lần</a:t>
            </a:r>
            <a:r>
              <a:rPr lang="en-US" sz="3200" b="1" dirty="0">
                <a:solidFill>
                  <a:srgbClr val="333333"/>
                </a:solidFill>
                <a:latin typeface="Cambria" panose="02040503050406030204" pitchFamily="18" charset="0"/>
                <a:ea typeface="Cambria" panose="02040503050406030204" pitchFamily="18" charset="0"/>
              </a:rPr>
              <a:t> </a:t>
            </a:r>
            <a:r>
              <a:rPr lang="en-US" sz="3200" b="1" dirty="0" err="1">
                <a:solidFill>
                  <a:srgbClr val="333333"/>
                </a:solidFill>
                <a:latin typeface="Cambria" panose="02040503050406030204" pitchFamily="18" charset="0"/>
                <a:ea typeface="Cambria" panose="02040503050406030204" pitchFamily="18" charset="0"/>
              </a:rPr>
              <a:t>gieo</a:t>
            </a:r>
            <a:r>
              <a:rPr lang="en-US" sz="3200" b="1" dirty="0">
                <a:solidFill>
                  <a:srgbClr val="333333"/>
                </a:solidFill>
                <a:latin typeface="Cambria" panose="02040503050406030204" pitchFamily="18" charset="0"/>
                <a:ea typeface="Cambria" panose="02040503050406030204" pitchFamily="18" charset="0"/>
              </a:rPr>
              <a:t> </a:t>
            </a:r>
            <a:r>
              <a:rPr lang="en-US" sz="3200" b="1" dirty="0" err="1">
                <a:solidFill>
                  <a:srgbClr val="333333"/>
                </a:solidFill>
                <a:latin typeface="Cambria" panose="02040503050406030204" pitchFamily="18" charset="0"/>
                <a:ea typeface="Cambria" panose="02040503050406030204" pitchFamily="18" charset="0"/>
              </a:rPr>
              <a:t>hai</a:t>
            </a:r>
            <a:r>
              <a:rPr lang="en-US" sz="3200" b="1" dirty="0">
                <a:solidFill>
                  <a:srgbClr val="333333"/>
                </a:solidFill>
                <a:latin typeface="Cambria" panose="02040503050406030204" pitchFamily="18" charset="0"/>
                <a:ea typeface="Cambria" panose="02040503050406030204" pitchFamily="18" charset="0"/>
              </a:rPr>
              <a:t> </a:t>
            </a:r>
            <a:r>
              <a:rPr lang="en-US" sz="3200" b="1" dirty="0" err="1">
                <a:solidFill>
                  <a:srgbClr val="333333"/>
                </a:solidFill>
                <a:latin typeface="Cambria" panose="02040503050406030204" pitchFamily="18" charset="0"/>
                <a:ea typeface="Cambria" panose="02040503050406030204" pitchFamily="18" charset="0"/>
              </a:rPr>
              <a:t>đồng</a:t>
            </a:r>
            <a:r>
              <a:rPr lang="en-US" sz="3200" b="1" dirty="0">
                <a:solidFill>
                  <a:srgbClr val="333333"/>
                </a:solidFill>
                <a:latin typeface="Cambria" panose="02040503050406030204" pitchFamily="18" charset="0"/>
                <a:ea typeface="Cambria" panose="02040503050406030204" pitchFamily="18" charset="0"/>
              </a:rPr>
              <a:t> xu</a:t>
            </a:r>
            <a:endParaRPr kumimoji="0" lang="en-US" sz="32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endParaRPr>
          </a:p>
        </p:txBody>
      </p:sp>
      <mc:AlternateContent xmlns:mc="http://schemas.openxmlformats.org/markup-compatibility/2006" xmlns:a14="http://schemas.microsoft.com/office/drawing/2010/main">
        <mc:Choice Requires="a14">
          <p:sp>
            <p:nvSpPr>
              <p:cNvPr id="2" name="TextBox 1">
                <a:extLst>
                  <a:ext uri="{FF2B5EF4-FFF2-40B4-BE49-F238E27FC236}">
                    <a16:creationId xmlns:a16="http://schemas.microsoft.com/office/drawing/2014/main" id="{D0A45AEF-5F0E-C1CF-5C33-B847999F1A9A}"/>
                  </a:ext>
                </a:extLst>
              </p:cNvPr>
              <p:cNvSpPr txBox="1"/>
              <p:nvPr/>
            </p:nvSpPr>
            <p:spPr>
              <a:xfrm>
                <a:off x="1094422" y="3277285"/>
                <a:ext cx="10587037" cy="3218445"/>
              </a:xfrm>
              <a:prstGeom prst="rect">
                <a:avLst/>
              </a:prstGeom>
              <a:noFill/>
            </p:spPr>
            <p:txBody>
              <a:bodyPr wrap="square">
                <a:spAutoFit/>
              </a:bodyPr>
              <a:lstStyle/>
              <a:p>
                <a:pPr marL="457200" indent="-457200">
                  <a:buFont typeface="Arial" panose="020B0604020202020204" pitchFamily="34" charset="0"/>
                  <a:buChar char="•"/>
                </a:pPr>
                <a:r>
                  <a:rPr lang="en-US" sz="2800" dirty="0">
                    <a:solidFill>
                      <a:srgbClr val="FF0000"/>
                    </a:solidFill>
                    <a:latin typeface="Cambria" panose="02040503050406030204" pitchFamily="18" charset="0"/>
                    <a:ea typeface="Cambria" panose="02040503050406030204" pitchFamily="18" charset="0"/>
                  </a:rPr>
                  <a:t>Tỉ </a:t>
                </a:r>
                <a:r>
                  <a:rPr lang="en-US" sz="2800" dirty="0" err="1">
                    <a:solidFill>
                      <a:srgbClr val="FF0000"/>
                    </a:solidFill>
                    <a:latin typeface="Cambria" panose="02040503050406030204" pitchFamily="18" charset="0"/>
                    <a:ea typeface="Cambria" panose="02040503050406030204" pitchFamily="18" charset="0"/>
                  </a:rPr>
                  <a:t>sô</a:t>
                </a:r>
                <a:r>
                  <a:rPr lang="en-US" sz="2800" dirty="0">
                    <a:solidFill>
                      <a:srgbClr val="FF0000"/>
                    </a:solidFill>
                    <a:latin typeface="Cambria" panose="02040503050406030204" pitchFamily="18" charset="0"/>
                    <a:ea typeface="Cambria" panose="02040503050406030204" pitchFamily="18" charset="0"/>
                  </a:rPr>
                  <a:t>́ </a:t>
                </a:r>
                <a:r>
                  <a:rPr lang="en-US" sz="2800" dirty="0" err="1">
                    <a:solidFill>
                      <a:srgbClr val="FF0000"/>
                    </a:solidFill>
                    <a:latin typeface="Cambria" panose="02040503050406030204" pitchFamily="18" charset="0"/>
                    <a:ea typeface="Cambria" panose="02040503050406030204" pitchFamily="18" charset="0"/>
                  </a:rPr>
                  <a:t>của</a:t>
                </a:r>
                <a:r>
                  <a:rPr lang="en-US" sz="2800" dirty="0">
                    <a:solidFill>
                      <a:srgbClr val="FF0000"/>
                    </a:solidFill>
                    <a:latin typeface="Cambria" panose="02040503050406030204" pitchFamily="18" charset="0"/>
                    <a:ea typeface="Cambria" panose="02040503050406030204" pitchFamily="18" charset="0"/>
                  </a:rPr>
                  <a:t> </a:t>
                </a:r>
                <a:r>
                  <a:rPr lang="en-US" sz="2800" dirty="0" err="1">
                    <a:solidFill>
                      <a:srgbClr val="FF0000"/>
                    </a:solidFill>
                    <a:latin typeface="Cambria" panose="02040503050406030204" pitchFamily="18" charset="0"/>
                    <a:ea typeface="Cambria" panose="02040503050406030204" pitchFamily="18" charset="0"/>
                  </a:rPr>
                  <a:t>sô</a:t>
                </a:r>
                <a:r>
                  <a:rPr lang="en-US" sz="2800" dirty="0">
                    <a:solidFill>
                      <a:srgbClr val="FF0000"/>
                    </a:solidFill>
                    <a:latin typeface="Cambria" panose="02040503050406030204" pitchFamily="18" charset="0"/>
                    <a:ea typeface="Cambria" panose="02040503050406030204" pitchFamily="18" charset="0"/>
                  </a:rPr>
                  <a:t>́ </a:t>
                </a:r>
                <a:r>
                  <a:rPr lang="en-US" sz="2800" dirty="0" err="1">
                    <a:solidFill>
                      <a:srgbClr val="FF0000"/>
                    </a:solidFill>
                    <a:latin typeface="Cambria" panose="02040503050406030204" pitchFamily="18" charset="0"/>
                    <a:ea typeface="Cambria" panose="02040503050406030204" pitchFamily="18" charset="0"/>
                  </a:rPr>
                  <a:t>lần</a:t>
                </a:r>
                <a:r>
                  <a:rPr lang="en-US" sz="2800" dirty="0">
                    <a:solidFill>
                      <a:srgbClr val="FF0000"/>
                    </a:solidFill>
                    <a:latin typeface="Cambria" panose="02040503050406030204" pitchFamily="18" charset="0"/>
                    <a:ea typeface="Cambria" panose="02040503050406030204" pitchFamily="18" charset="0"/>
                  </a:rPr>
                  <a:t> </a:t>
                </a:r>
                <a:r>
                  <a:rPr lang="en-US" sz="2800" dirty="0" err="1">
                    <a:solidFill>
                      <a:srgbClr val="FF0000"/>
                    </a:solidFill>
                    <a:latin typeface="Cambria" panose="02040503050406030204" pitchFamily="18" charset="0"/>
                    <a:ea typeface="Cambria" panose="02040503050406030204" pitchFamily="18" charset="0"/>
                  </a:rPr>
                  <a:t>lặp</a:t>
                </a:r>
                <a:r>
                  <a:rPr lang="en-US" sz="2800" dirty="0">
                    <a:solidFill>
                      <a:srgbClr val="FF0000"/>
                    </a:solidFill>
                    <a:latin typeface="Cambria" panose="02040503050406030204" pitchFamily="18" charset="0"/>
                    <a:ea typeface="Cambria" panose="02040503050406030204" pitchFamily="18" charset="0"/>
                  </a:rPr>
                  <a:t> </a:t>
                </a:r>
                <a:r>
                  <a:rPr lang="en-US" sz="2800" dirty="0" err="1">
                    <a:solidFill>
                      <a:srgbClr val="FF0000"/>
                    </a:solidFill>
                    <a:latin typeface="Cambria" panose="02040503050406030204" pitchFamily="18" charset="0"/>
                    <a:ea typeface="Cambria" panose="02040503050406030204" pitchFamily="18" charset="0"/>
                  </a:rPr>
                  <a:t>lại</a:t>
                </a:r>
                <a:r>
                  <a:rPr lang="en-US" sz="2800" dirty="0">
                    <a:solidFill>
                      <a:srgbClr val="FF0000"/>
                    </a:solidFill>
                    <a:latin typeface="Cambria" panose="02040503050406030204" pitchFamily="18" charset="0"/>
                    <a:ea typeface="Cambria" panose="02040503050406030204" pitchFamily="18" charset="0"/>
                  </a:rPr>
                  <a:t> khả </a:t>
                </a:r>
                <a:r>
                  <a:rPr lang="en-US" sz="2800" dirty="0" err="1">
                    <a:solidFill>
                      <a:srgbClr val="FF0000"/>
                    </a:solidFill>
                    <a:latin typeface="Cambria" panose="02040503050406030204" pitchFamily="18" charset="0"/>
                    <a:ea typeface="Cambria" panose="02040503050406030204" pitchFamily="18" charset="0"/>
                  </a:rPr>
                  <a:t>năng</a:t>
                </a:r>
                <a:r>
                  <a:rPr lang="en-US" sz="2800" dirty="0">
                    <a:solidFill>
                      <a:srgbClr val="FF0000"/>
                    </a:solidFill>
                    <a:latin typeface="Cambria" panose="02040503050406030204" pitchFamily="18" charset="0"/>
                    <a:ea typeface="Cambria" panose="02040503050406030204" pitchFamily="18" charset="0"/>
                  </a:rPr>
                  <a:t> </a:t>
                </a:r>
                <a:r>
                  <a:rPr lang="en-US" sz="2800" dirty="0" err="1">
                    <a:solidFill>
                      <a:srgbClr val="FF0000"/>
                    </a:solidFill>
                    <a:latin typeface="Cambria" panose="02040503050406030204" pitchFamily="18" charset="0"/>
                    <a:ea typeface="Cambria" panose="02040503050406030204" pitchFamily="18" charset="0"/>
                  </a:rPr>
                  <a:t>hai</a:t>
                </a:r>
                <a:r>
                  <a:rPr lang="en-US" sz="2800" dirty="0">
                    <a:solidFill>
                      <a:srgbClr val="FF0000"/>
                    </a:solidFill>
                    <a:latin typeface="Cambria" panose="02040503050406030204" pitchFamily="18" charset="0"/>
                    <a:ea typeface="Cambria" panose="02040503050406030204" pitchFamily="18" charset="0"/>
                  </a:rPr>
                  <a:t> </a:t>
                </a:r>
                <a:r>
                  <a:rPr lang="en-US" sz="2800" dirty="0" err="1">
                    <a:solidFill>
                      <a:srgbClr val="FF0000"/>
                    </a:solidFill>
                    <a:latin typeface="Cambria" panose="02040503050406030204" pitchFamily="18" charset="0"/>
                    <a:ea typeface="Cambria" panose="02040503050406030204" pitchFamily="18" charset="0"/>
                  </a:rPr>
                  <a:t>mặt</a:t>
                </a:r>
                <a:r>
                  <a:rPr lang="en-US" sz="2800" dirty="0">
                    <a:solidFill>
                      <a:srgbClr val="FF0000"/>
                    </a:solidFill>
                    <a:latin typeface="Cambria" panose="02040503050406030204" pitchFamily="18" charset="0"/>
                    <a:ea typeface="Cambria" panose="02040503050406030204" pitchFamily="18" charset="0"/>
                  </a:rPr>
                  <a:t> </a:t>
                </a:r>
                <a:r>
                  <a:rPr lang="en-US" sz="2800" dirty="0" err="1">
                    <a:solidFill>
                      <a:srgbClr val="FF0000"/>
                    </a:solidFill>
                    <a:latin typeface="Cambria" panose="02040503050406030204" pitchFamily="18" charset="0"/>
                    <a:ea typeface="Cambria" panose="02040503050406030204" pitchFamily="18" charset="0"/>
                  </a:rPr>
                  <a:t>sấp</a:t>
                </a:r>
                <a:r>
                  <a:rPr lang="en-US" sz="2800" dirty="0">
                    <a:solidFill>
                      <a:srgbClr val="FF0000"/>
                    </a:solidFill>
                    <a:latin typeface="Cambria" panose="02040503050406030204" pitchFamily="18" charset="0"/>
                    <a:ea typeface="Cambria" panose="02040503050406030204" pitchFamily="18" charset="0"/>
                  </a:rPr>
                  <a:t> </a:t>
                </a:r>
                <a:r>
                  <a:rPr lang="en-US" sz="2800" dirty="0" err="1">
                    <a:solidFill>
                      <a:srgbClr val="FF0000"/>
                    </a:solidFill>
                    <a:latin typeface="Cambria" panose="02040503050406030204" pitchFamily="18" charset="0"/>
                    <a:ea typeface="Cambria" panose="02040503050406030204" pitchFamily="18" charset="0"/>
                  </a:rPr>
                  <a:t>va</a:t>
                </a:r>
                <a:r>
                  <a:rPr lang="en-US" sz="2800" dirty="0">
                    <a:solidFill>
                      <a:srgbClr val="FF0000"/>
                    </a:solidFill>
                    <a:latin typeface="Cambria" panose="02040503050406030204" pitchFamily="18" charset="0"/>
                    <a:ea typeface="Cambria" panose="02040503050406030204" pitchFamily="18" charset="0"/>
                  </a:rPr>
                  <a:t>̀ </a:t>
                </a:r>
                <a:r>
                  <a:rPr lang="en-US" sz="2800" dirty="0" err="1">
                    <a:solidFill>
                      <a:srgbClr val="FF0000"/>
                    </a:solidFill>
                    <a:latin typeface="Cambria" panose="02040503050406030204" pitchFamily="18" charset="0"/>
                    <a:ea typeface="Cambria" panose="02040503050406030204" pitchFamily="18" charset="0"/>
                  </a:rPr>
                  <a:t>tổng</a:t>
                </a:r>
                <a:r>
                  <a:rPr lang="en-US" sz="2800" dirty="0">
                    <a:solidFill>
                      <a:srgbClr val="FF0000"/>
                    </a:solidFill>
                    <a:latin typeface="Cambria" panose="02040503050406030204" pitchFamily="18" charset="0"/>
                    <a:ea typeface="Cambria" panose="02040503050406030204" pitchFamily="18" charset="0"/>
                  </a:rPr>
                  <a:t> </a:t>
                </a:r>
                <a:r>
                  <a:rPr lang="en-US" sz="2800" dirty="0" err="1">
                    <a:solidFill>
                      <a:srgbClr val="FF0000"/>
                    </a:solidFill>
                    <a:latin typeface="Cambria" panose="02040503050406030204" pitchFamily="18" charset="0"/>
                    <a:ea typeface="Cambria" panose="02040503050406030204" pitchFamily="18" charset="0"/>
                  </a:rPr>
                  <a:t>sô</a:t>
                </a:r>
                <a:r>
                  <a:rPr lang="en-US" sz="2800" dirty="0">
                    <a:solidFill>
                      <a:srgbClr val="FF0000"/>
                    </a:solidFill>
                    <a:latin typeface="Cambria" panose="02040503050406030204" pitchFamily="18" charset="0"/>
                    <a:ea typeface="Cambria" panose="02040503050406030204" pitchFamily="18" charset="0"/>
                  </a:rPr>
                  <a:t>́ </a:t>
                </a:r>
                <a:r>
                  <a:rPr lang="en-US" sz="2800" dirty="0" err="1">
                    <a:solidFill>
                      <a:srgbClr val="FF0000"/>
                    </a:solidFill>
                    <a:latin typeface="Cambria" panose="02040503050406030204" pitchFamily="18" charset="0"/>
                    <a:ea typeface="Cambria" panose="02040503050406030204" pitchFamily="18" charset="0"/>
                  </a:rPr>
                  <a:t>lần</a:t>
                </a:r>
                <a:r>
                  <a:rPr lang="en-US" sz="2800" dirty="0">
                    <a:solidFill>
                      <a:srgbClr val="FF0000"/>
                    </a:solidFill>
                    <a:latin typeface="Cambria" panose="02040503050406030204" pitchFamily="18" charset="0"/>
                    <a:ea typeface="Cambria" panose="02040503050406030204" pitchFamily="18" charset="0"/>
                  </a:rPr>
                  <a:t> </a:t>
                </a:r>
                <a:r>
                  <a:rPr lang="en-US" sz="2800" dirty="0" err="1">
                    <a:solidFill>
                      <a:srgbClr val="FF0000"/>
                    </a:solidFill>
                    <a:latin typeface="Cambria" panose="02040503050406030204" pitchFamily="18" charset="0"/>
                    <a:ea typeface="Cambria" panose="02040503050406030204" pitchFamily="18" charset="0"/>
                  </a:rPr>
                  <a:t>gieo</a:t>
                </a:r>
                <a:r>
                  <a:rPr lang="en-US" sz="2800" dirty="0">
                    <a:solidFill>
                      <a:srgbClr val="FF0000"/>
                    </a:solidFill>
                    <a:latin typeface="Cambria" panose="02040503050406030204" pitchFamily="18" charset="0"/>
                    <a:ea typeface="Cambria" panose="02040503050406030204" pitchFamily="18" charset="0"/>
                  </a:rPr>
                  <a:t> </a:t>
                </a:r>
                <a:r>
                  <a:rPr lang="en-US" sz="2800" dirty="0" err="1">
                    <a:solidFill>
                      <a:srgbClr val="FF0000"/>
                    </a:solidFill>
                    <a:latin typeface="Cambria" panose="02040503050406030204" pitchFamily="18" charset="0"/>
                    <a:ea typeface="Cambria" panose="02040503050406030204" pitchFamily="18" charset="0"/>
                  </a:rPr>
                  <a:t>hai</a:t>
                </a:r>
                <a:r>
                  <a:rPr lang="en-US" sz="2800" dirty="0">
                    <a:solidFill>
                      <a:srgbClr val="FF0000"/>
                    </a:solidFill>
                    <a:latin typeface="Cambria" panose="02040503050406030204" pitchFamily="18" charset="0"/>
                    <a:ea typeface="Cambria" panose="02040503050406030204" pitchFamily="18" charset="0"/>
                  </a:rPr>
                  <a:t> </a:t>
                </a:r>
                <a:r>
                  <a:rPr lang="en-US" sz="2800" dirty="0" err="1">
                    <a:solidFill>
                      <a:srgbClr val="FF0000"/>
                    </a:solidFill>
                    <a:latin typeface="Cambria" panose="02040503050406030204" pitchFamily="18" charset="0"/>
                    <a:ea typeface="Cambria" panose="02040503050406030204" pitchFamily="18" charset="0"/>
                  </a:rPr>
                  <a:t>đồng</a:t>
                </a:r>
                <a:r>
                  <a:rPr lang="en-US" sz="2800" dirty="0">
                    <a:solidFill>
                      <a:srgbClr val="FF0000"/>
                    </a:solidFill>
                    <a:latin typeface="Cambria" panose="02040503050406030204" pitchFamily="18" charset="0"/>
                    <a:ea typeface="Cambria" panose="02040503050406030204" pitchFamily="18" charset="0"/>
                  </a:rPr>
                  <a:t> xu là </a:t>
                </a:r>
                <a14:m>
                  <m:oMath xmlns:m="http://schemas.openxmlformats.org/officeDocument/2006/math">
                    <m:f>
                      <m:fPr>
                        <m:ctrlPr>
                          <a:rPr lang="en-US" sz="2800" i="1">
                            <a:solidFill>
                              <a:srgbClr val="FF0000"/>
                            </a:solidFill>
                            <a:latin typeface="Cambria Math" panose="02040503050406030204" pitchFamily="18" charset="0"/>
                          </a:rPr>
                        </m:ctrlPr>
                      </m:fPr>
                      <m:num>
                        <m:r>
                          <a:rPr lang="en-US" sz="2800" i="1">
                            <a:solidFill>
                              <a:srgbClr val="FF0000"/>
                            </a:solidFill>
                            <a:latin typeface="Cambria Math" panose="02040503050406030204" pitchFamily="18" charset="0"/>
                          </a:rPr>
                          <m:t>8</m:t>
                        </m:r>
                      </m:num>
                      <m:den>
                        <m:r>
                          <a:rPr lang="en-US" sz="2800" i="1">
                            <a:solidFill>
                              <a:srgbClr val="FF0000"/>
                            </a:solidFill>
                            <a:latin typeface="Cambria Math" panose="02040503050406030204" pitchFamily="18" charset="0"/>
                          </a:rPr>
                          <m:t>25</m:t>
                        </m:r>
                      </m:den>
                    </m:f>
                  </m:oMath>
                </a14:m>
                <a:endParaRPr lang="en-US" sz="2800" dirty="0">
                  <a:solidFill>
                    <a:srgbClr val="FF0000"/>
                  </a:solidFill>
                  <a:latin typeface="Cambria" panose="02040503050406030204" pitchFamily="18" charset="0"/>
                </a:endParaRPr>
              </a:p>
              <a:p>
                <a:pPr marL="457200" indent="-457200">
                  <a:buFont typeface="Arial" panose="020B0604020202020204" pitchFamily="34" charset="0"/>
                  <a:buChar char="•"/>
                </a:pPr>
                <a:r>
                  <a:rPr lang="en-US" sz="2800" dirty="0" err="1">
                    <a:solidFill>
                      <a:srgbClr val="FF0000"/>
                    </a:solidFill>
                    <a:latin typeface="Cambria" panose="02040503050406030204" pitchFamily="18" charset="0"/>
                    <a:ea typeface="Cambria" panose="02040503050406030204" pitchFamily="18" charset="0"/>
                  </a:rPr>
                  <a:t>Tỉ</a:t>
                </a:r>
                <a:r>
                  <a:rPr lang="en-US" sz="2800" dirty="0">
                    <a:solidFill>
                      <a:srgbClr val="FF0000"/>
                    </a:solidFill>
                    <a:latin typeface="Cambria" panose="02040503050406030204" pitchFamily="18" charset="0"/>
                    <a:ea typeface="Cambria" panose="02040503050406030204" pitchFamily="18" charset="0"/>
                  </a:rPr>
                  <a:t> </a:t>
                </a:r>
                <a:r>
                  <a:rPr lang="en-US" sz="2800" dirty="0" err="1">
                    <a:solidFill>
                      <a:srgbClr val="FF0000"/>
                    </a:solidFill>
                    <a:latin typeface="Cambria" panose="02040503050406030204" pitchFamily="18" charset="0"/>
                    <a:ea typeface="Cambria" panose="02040503050406030204" pitchFamily="18" charset="0"/>
                  </a:rPr>
                  <a:t>sô</a:t>
                </a:r>
                <a:r>
                  <a:rPr lang="en-US" sz="2800" dirty="0">
                    <a:solidFill>
                      <a:srgbClr val="FF0000"/>
                    </a:solidFill>
                    <a:latin typeface="Cambria" panose="02040503050406030204" pitchFamily="18" charset="0"/>
                    <a:ea typeface="Cambria" panose="02040503050406030204" pitchFamily="18" charset="0"/>
                  </a:rPr>
                  <a:t>́ </a:t>
                </a:r>
                <a:r>
                  <a:rPr lang="en-US" sz="2800" dirty="0" err="1">
                    <a:solidFill>
                      <a:srgbClr val="FF0000"/>
                    </a:solidFill>
                    <a:latin typeface="Cambria" panose="02040503050406030204" pitchFamily="18" charset="0"/>
                    <a:ea typeface="Cambria" panose="02040503050406030204" pitchFamily="18" charset="0"/>
                  </a:rPr>
                  <a:t>của</a:t>
                </a:r>
                <a:r>
                  <a:rPr lang="en-US" sz="2800" dirty="0">
                    <a:solidFill>
                      <a:srgbClr val="FF0000"/>
                    </a:solidFill>
                    <a:latin typeface="Cambria" panose="02040503050406030204" pitchFamily="18" charset="0"/>
                    <a:ea typeface="Cambria" panose="02040503050406030204" pitchFamily="18" charset="0"/>
                  </a:rPr>
                  <a:t> </a:t>
                </a:r>
                <a:r>
                  <a:rPr lang="en-US" sz="2800" dirty="0" err="1">
                    <a:solidFill>
                      <a:srgbClr val="FF0000"/>
                    </a:solidFill>
                    <a:latin typeface="Cambria" panose="02040503050406030204" pitchFamily="18" charset="0"/>
                    <a:ea typeface="Cambria" panose="02040503050406030204" pitchFamily="18" charset="0"/>
                  </a:rPr>
                  <a:t>sô</a:t>
                </a:r>
                <a:r>
                  <a:rPr lang="en-US" sz="2800" dirty="0">
                    <a:solidFill>
                      <a:srgbClr val="FF0000"/>
                    </a:solidFill>
                    <a:latin typeface="Cambria" panose="02040503050406030204" pitchFamily="18" charset="0"/>
                    <a:ea typeface="Cambria" panose="02040503050406030204" pitchFamily="18" charset="0"/>
                  </a:rPr>
                  <a:t>́ </a:t>
                </a:r>
                <a:r>
                  <a:rPr lang="en-US" sz="2800" dirty="0" err="1">
                    <a:solidFill>
                      <a:srgbClr val="FF0000"/>
                    </a:solidFill>
                    <a:latin typeface="Cambria" panose="02040503050406030204" pitchFamily="18" charset="0"/>
                    <a:ea typeface="Cambria" panose="02040503050406030204" pitchFamily="18" charset="0"/>
                  </a:rPr>
                  <a:t>lần</a:t>
                </a:r>
                <a:r>
                  <a:rPr lang="en-US" sz="2800" dirty="0">
                    <a:solidFill>
                      <a:srgbClr val="FF0000"/>
                    </a:solidFill>
                    <a:latin typeface="Cambria" panose="02040503050406030204" pitchFamily="18" charset="0"/>
                    <a:ea typeface="Cambria" panose="02040503050406030204" pitchFamily="18" charset="0"/>
                  </a:rPr>
                  <a:t> </a:t>
                </a:r>
                <a:r>
                  <a:rPr lang="en-US" sz="2800" dirty="0" err="1">
                    <a:solidFill>
                      <a:srgbClr val="FF0000"/>
                    </a:solidFill>
                    <a:latin typeface="Cambria" panose="02040503050406030204" pitchFamily="18" charset="0"/>
                    <a:ea typeface="Cambria" panose="02040503050406030204" pitchFamily="18" charset="0"/>
                  </a:rPr>
                  <a:t>lặp</a:t>
                </a:r>
                <a:r>
                  <a:rPr lang="en-US" sz="2800" dirty="0">
                    <a:solidFill>
                      <a:srgbClr val="FF0000"/>
                    </a:solidFill>
                    <a:latin typeface="Cambria" panose="02040503050406030204" pitchFamily="18" charset="0"/>
                    <a:ea typeface="Cambria" panose="02040503050406030204" pitchFamily="18" charset="0"/>
                  </a:rPr>
                  <a:t> </a:t>
                </a:r>
                <a:r>
                  <a:rPr lang="en-US" sz="2800" dirty="0" err="1">
                    <a:solidFill>
                      <a:srgbClr val="FF0000"/>
                    </a:solidFill>
                    <a:latin typeface="Cambria" panose="02040503050406030204" pitchFamily="18" charset="0"/>
                    <a:ea typeface="Cambria" panose="02040503050406030204" pitchFamily="18" charset="0"/>
                  </a:rPr>
                  <a:t>lại</a:t>
                </a:r>
                <a:r>
                  <a:rPr lang="en-US" sz="2800" dirty="0">
                    <a:solidFill>
                      <a:srgbClr val="FF0000"/>
                    </a:solidFill>
                    <a:latin typeface="Cambria" panose="02040503050406030204" pitchFamily="18" charset="0"/>
                    <a:ea typeface="Cambria" panose="02040503050406030204" pitchFamily="18" charset="0"/>
                  </a:rPr>
                  <a:t> khả </a:t>
                </a:r>
                <a:r>
                  <a:rPr lang="en-US" sz="2800" dirty="0" err="1">
                    <a:solidFill>
                      <a:srgbClr val="FF0000"/>
                    </a:solidFill>
                    <a:latin typeface="Cambria" panose="02040503050406030204" pitchFamily="18" charset="0"/>
                    <a:ea typeface="Cambria" panose="02040503050406030204" pitchFamily="18" charset="0"/>
                  </a:rPr>
                  <a:t>năng</a:t>
                </a:r>
                <a:r>
                  <a:rPr lang="en-US" sz="2800" dirty="0">
                    <a:solidFill>
                      <a:srgbClr val="FF0000"/>
                    </a:solidFill>
                    <a:latin typeface="Cambria" panose="02040503050406030204" pitchFamily="18" charset="0"/>
                    <a:ea typeface="Cambria" panose="02040503050406030204" pitchFamily="18" charset="0"/>
                  </a:rPr>
                  <a:t> </a:t>
                </a:r>
                <a:r>
                  <a:rPr lang="en-US" sz="2800" dirty="0" err="1">
                    <a:solidFill>
                      <a:srgbClr val="FF0000"/>
                    </a:solidFill>
                    <a:latin typeface="Cambria" panose="02040503050406030204" pitchFamily="18" charset="0"/>
                    <a:ea typeface="Cambria" panose="02040503050406030204" pitchFamily="18" charset="0"/>
                  </a:rPr>
                  <a:t>hai</a:t>
                </a:r>
                <a:r>
                  <a:rPr lang="en-US" sz="2800" dirty="0">
                    <a:solidFill>
                      <a:srgbClr val="FF0000"/>
                    </a:solidFill>
                    <a:latin typeface="Cambria" panose="02040503050406030204" pitchFamily="18" charset="0"/>
                    <a:ea typeface="Cambria" panose="02040503050406030204" pitchFamily="18" charset="0"/>
                  </a:rPr>
                  <a:t> </a:t>
                </a:r>
                <a:r>
                  <a:rPr lang="en-US" sz="2800" dirty="0" err="1">
                    <a:solidFill>
                      <a:srgbClr val="FF0000"/>
                    </a:solidFill>
                    <a:latin typeface="Cambria" panose="02040503050406030204" pitchFamily="18" charset="0"/>
                    <a:ea typeface="Cambria" panose="02040503050406030204" pitchFamily="18" charset="0"/>
                  </a:rPr>
                  <a:t>mặt</a:t>
                </a:r>
                <a:r>
                  <a:rPr lang="en-US" sz="2800" dirty="0">
                    <a:solidFill>
                      <a:srgbClr val="FF0000"/>
                    </a:solidFill>
                    <a:latin typeface="Cambria" panose="02040503050406030204" pitchFamily="18" charset="0"/>
                    <a:ea typeface="Cambria" panose="02040503050406030204" pitchFamily="18" charset="0"/>
                  </a:rPr>
                  <a:t> </a:t>
                </a:r>
                <a:r>
                  <a:rPr lang="en-US" sz="2800" dirty="0" err="1">
                    <a:solidFill>
                      <a:srgbClr val="FF0000"/>
                    </a:solidFill>
                    <a:latin typeface="Cambria" panose="02040503050406030204" pitchFamily="18" charset="0"/>
                    <a:ea typeface="Cambria" panose="02040503050406030204" pitchFamily="18" charset="0"/>
                  </a:rPr>
                  <a:t>ngửa</a:t>
                </a:r>
                <a:r>
                  <a:rPr lang="en-US" sz="2800" dirty="0">
                    <a:solidFill>
                      <a:srgbClr val="FF0000"/>
                    </a:solidFill>
                    <a:latin typeface="Cambria" panose="02040503050406030204" pitchFamily="18" charset="0"/>
                    <a:ea typeface="Cambria" panose="02040503050406030204" pitchFamily="18" charset="0"/>
                  </a:rPr>
                  <a:t> </a:t>
                </a:r>
                <a:r>
                  <a:rPr lang="en-US" sz="2800" dirty="0" err="1">
                    <a:solidFill>
                      <a:srgbClr val="FF0000"/>
                    </a:solidFill>
                    <a:latin typeface="Cambria" panose="02040503050406030204" pitchFamily="18" charset="0"/>
                    <a:ea typeface="Cambria" panose="02040503050406030204" pitchFamily="18" charset="0"/>
                  </a:rPr>
                  <a:t>va</a:t>
                </a:r>
                <a:r>
                  <a:rPr lang="en-US" sz="2800" dirty="0">
                    <a:solidFill>
                      <a:srgbClr val="FF0000"/>
                    </a:solidFill>
                    <a:latin typeface="Cambria" panose="02040503050406030204" pitchFamily="18" charset="0"/>
                    <a:ea typeface="Cambria" panose="02040503050406030204" pitchFamily="18" charset="0"/>
                  </a:rPr>
                  <a:t>̀ </a:t>
                </a:r>
                <a:r>
                  <a:rPr lang="en-US" sz="2800" dirty="0" err="1">
                    <a:solidFill>
                      <a:srgbClr val="FF0000"/>
                    </a:solidFill>
                    <a:latin typeface="Cambria" panose="02040503050406030204" pitchFamily="18" charset="0"/>
                    <a:ea typeface="Cambria" panose="02040503050406030204" pitchFamily="18" charset="0"/>
                  </a:rPr>
                  <a:t>tổng</a:t>
                </a:r>
                <a:r>
                  <a:rPr lang="en-US" sz="2800" dirty="0">
                    <a:solidFill>
                      <a:srgbClr val="FF0000"/>
                    </a:solidFill>
                    <a:latin typeface="Cambria" panose="02040503050406030204" pitchFamily="18" charset="0"/>
                    <a:ea typeface="Cambria" panose="02040503050406030204" pitchFamily="18" charset="0"/>
                  </a:rPr>
                  <a:t> </a:t>
                </a:r>
                <a:r>
                  <a:rPr lang="en-US" sz="2800" dirty="0" err="1">
                    <a:solidFill>
                      <a:srgbClr val="FF0000"/>
                    </a:solidFill>
                    <a:latin typeface="Cambria" panose="02040503050406030204" pitchFamily="18" charset="0"/>
                    <a:ea typeface="Cambria" panose="02040503050406030204" pitchFamily="18" charset="0"/>
                  </a:rPr>
                  <a:t>sô</a:t>
                </a:r>
                <a:r>
                  <a:rPr lang="en-US" sz="2800" dirty="0">
                    <a:solidFill>
                      <a:srgbClr val="FF0000"/>
                    </a:solidFill>
                    <a:latin typeface="Cambria" panose="02040503050406030204" pitchFamily="18" charset="0"/>
                    <a:ea typeface="Cambria" panose="02040503050406030204" pitchFamily="18" charset="0"/>
                  </a:rPr>
                  <a:t>́ </a:t>
                </a:r>
                <a:r>
                  <a:rPr lang="en-US" sz="2800" dirty="0" err="1">
                    <a:solidFill>
                      <a:srgbClr val="FF0000"/>
                    </a:solidFill>
                    <a:latin typeface="Cambria" panose="02040503050406030204" pitchFamily="18" charset="0"/>
                    <a:ea typeface="Cambria" panose="02040503050406030204" pitchFamily="18" charset="0"/>
                  </a:rPr>
                  <a:t>lần</a:t>
                </a:r>
                <a:r>
                  <a:rPr lang="en-US" sz="2800" dirty="0">
                    <a:solidFill>
                      <a:srgbClr val="FF0000"/>
                    </a:solidFill>
                    <a:latin typeface="Cambria" panose="02040503050406030204" pitchFamily="18" charset="0"/>
                    <a:ea typeface="Cambria" panose="02040503050406030204" pitchFamily="18" charset="0"/>
                  </a:rPr>
                  <a:t> </a:t>
                </a:r>
                <a:r>
                  <a:rPr lang="en-US" sz="2800" dirty="0" err="1">
                    <a:solidFill>
                      <a:srgbClr val="FF0000"/>
                    </a:solidFill>
                    <a:latin typeface="Cambria" panose="02040503050406030204" pitchFamily="18" charset="0"/>
                    <a:ea typeface="Cambria" panose="02040503050406030204" pitchFamily="18" charset="0"/>
                  </a:rPr>
                  <a:t>gieo</a:t>
                </a:r>
                <a:r>
                  <a:rPr lang="en-US" sz="2800" dirty="0">
                    <a:solidFill>
                      <a:srgbClr val="FF0000"/>
                    </a:solidFill>
                    <a:latin typeface="Cambria" panose="02040503050406030204" pitchFamily="18" charset="0"/>
                    <a:ea typeface="Cambria" panose="02040503050406030204" pitchFamily="18" charset="0"/>
                  </a:rPr>
                  <a:t> </a:t>
                </a:r>
                <a:r>
                  <a:rPr lang="en-US" sz="2800" dirty="0" err="1">
                    <a:solidFill>
                      <a:srgbClr val="FF0000"/>
                    </a:solidFill>
                    <a:latin typeface="Cambria" panose="02040503050406030204" pitchFamily="18" charset="0"/>
                    <a:ea typeface="Cambria" panose="02040503050406030204" pitchFamily="18" charset="0"/>
                  </a:rPr>
                  <a:t>hai</a:t>
                </a:r>
                <a:r>
                  <a:rPr lang="en-US" sz="2800" dirty="0">
                    <a:solidFill>
                      <a:srgbClr val="FF0000"/>
                    </a:solidFill>
                    <a:latin typeface="Cambria" panose="02040503050406030204" pitchFamily="18" charset="0"/>
                    <a:ea typeface="Cambria" panose="02040503050406030204" pitchFamily="18" charset="0"/>
                  </a:rPr>
                  <a:t> </a:t>
                </a:r>
                <a:r>
                  <a:rPr lang="en-US" sz="2800" dirty="0" err="1">
                    <a:solidFill>
                      <a:srgbClr val="FF0000"/>
                    </a:solidFill>
                    <a:latin typeface="Cambria" panose="02040503050406030204" pitchFamily="18" charset="0"/>
                    <a:ea typeface="Cambria" panose="02040503050406030204" pitchFamily="18" charset="0"/>
                  </a:rPr>
                  <a:t>đồng</a:t>
                </a:r>
                <a:r>
                  <a:rPr lang="en-US" sz="2800" dirty="0">
                    <a:solidFill>
                      <a:srgbClr val="FF0000"/>
                    </a:solidFill>
                    <a:latin typeface="Cambria" panose="02040503050406030204" pitchFamily="18" charset="0"/>
                    <a:ea typeface="Cambria" panose="02040503050406030204" pitchFamily="18" charset="0"/>
                  </a:rPr>
                  <a:t> xu là </a:t>
                </a:r>
                <a14:m>
                  <m:oMath xmlns:m="http://schemas.openxmlformats.org/officeDocument/2006/math">
                    <m:f>
                      <m:fPr>
                        <m:ctrlPr>
                          <a:rPr lang="en-US" sz="2800" i="1">
                            <a:solidFill>
                              <a:srgbClr val="FF0000"/>
                            </a:solidFill>
                            <a:latin typeface="Cambria Math" panose="02040503050406030204" pitchFamily="18" charset="0"/>
                          </a:rPr>
                        </m:ctrlPr>
                      </m:fPr>
                      <m:num>
                        <m:r>
                          <a:rPr lang="en-US" sz="2800" i="1">
                            <a:solidFill>
                              <a:srgbClr val="FF0000"/>
                            </a:solidFill>
                            <a:latin typeface="Cambria Math" panose="02040503050406030204" pitchFamily="18" charset="0"/>
                          </a:rPr>
                          <m:t>7</m:t>
                        </m:r>
                      </m:num>
                      <m:den>
                        <m:r>
                          <a:rPr lang="en-US" sz="2800" i="1">
                            <a:solidFill>
                              <a:srgbClr val="FF0000"/>
                            </a:solidFill>
                            <a:latin typeface="Cambria Math" panose="02040503050406030204" pitchFamily="18" charset="0"/>
                          </a:rPr>
                          <m:t>25</m:t>
                        </m:r>
                      </m:den>
                    </m:f>
                  </m:oMath>
                </a14:m>
                <a:endParaRPr lang="en-US" sz="2800" dirty="0">
                  <a:solidFill>
                    <a:srgbClr val="FF0000"/>
                  </a:solidFill>
                  <a:latin typeface="Cambria" panose="02040503050406030204" pitchFamily="18" charset="0"/>
                </a:endParaRPr>
              </a:p>
              <a:p>
                <a:pPr marL="457200" indent="-457200">
                  <a:buFont typeface="Arial" panose="020B0604020202020204" pitchFamily="34" charset="0"/>
                  <a:buChar char="•"/>
                </a:pPr>
                <a:r>
                  <a:rPr lang="en-US" sz="2800" dirty="0" err="1">
                    <a:solidFill>
                      <a:srgbClr val="FF0000"/>
                    </a:solidFill>
                    <a:latin typeface="Cambria" panose="02040503050406030204" pitchFamily="18" charset="0"/>
                    <a:ea typeface="Cambria" panose="02040503050406030204" pitchFamily="18" charset="0"/>
                  </a:rPr>
                  <a:t>Tỉ</a:t>
                </a:r>
                <a:r>
                  <a:rPr lang="en-US" sz="2800" dirty="0">
                    <a:solidFill>
                      <a:srgbClr val="FF0000"/>
                    </a:solidFill>
                    <a:latin typeface="Cambria" panose="02040503050406030204" pitchFamily="18" charset="0"/>
                    <a:ea typeface="Cambria" panose="02040503050406030204" pitchFamily="18" charset="0"/>
                  </a:rPr>
                  <a:t> </a:t>
                </a:r>
                <a:r>
                  <a:rPr lang="en-US" sz="2800" dirty="0" err="1">
                    <a:solidFill>
                      <a:srgbClr val="FF0000"/>
                    </a:solidFill>
                    <a:latin typeface="Cambria" panose="02040503050406030204" pitchFamily="18" charset="0"/>
                    <a:ea typeface="Cambria" panose="02040503050406030204" pitchFamily="18" charset="0"/>
                  </a:rPr>
                  <a:t>sô</a:t>
                </a:r>
                <a:r>
                  <a:rPr lang="en-US" sz="2800" dirty="0">
                    <a:solidFill>
                      <a:srgbClr val="FF0000"/>
                    </a:solidFill>
                    <a:latin typeface="Cambria" panose="02040503050406030204" pitchFamily="18" charset="0"/>
                    <a:ea typeface="Cambria" panose="02040503050406030204" pitchFamily="18" charset="0"/>
                  </a:rPr>
                  <a:t>́ </a:t>
                </a:r>
                <a:r>
                  <a:rPr lang="en-US" sz="2800" dirty="0" err="1">
                    <a:solidFill>
                      <a:srgbClr val="FF0000"/>
                    </a:solidFill>
                    <a:latin typeface="Cambria" panose="02040503050406030204" pitchFamily="18" charset="0"/>
                    <a:ea typeface="Cambria" panose="02040503050406030204" pitchFamily="18" charset="0"/>
                  </a:rPr>
                  <a:t>của</a:t>
                </a:r>
                <a:r>
                  <a:rPr lang="en-US" sz="2800" dirty="0">
                    <a:solidFill>
                      <a:srgbClr val="FF0000"/>
                    </a:solidFill>
                    <a:latin typeface="Cambria" panose="02040503050406030204" pitchFamily="18" charset="0"/>
                    <a:ea typeface="Cambria" panose="02040503050406030204" pitchFamily="18" charset="0"/>
                  </a:rPr>
                  <a:t> </a:t>
                </a:r>
                <a:r>
                  <a:rPr lang="en-US" sz="2800" dirty="0" err="1">
                    <a:solidFill>
                      <a:srgbClr val="FF0000"/>
                    </a:solidFill>
                    <a:latin typeface="Cambria" panose="02040503050406030204" pitchFamily="18" charset="0"/>
                    <a:ea typeface="Cambria" panose="02040503050406030204" pitchFamily="18" charset="0"/>
                  </a:rPr>
                  <a:t>sô</a:t>
                </a:r>
                <a:r>
                  <a:rPr lang="en-US" sz="2800" dirty="0">
                    <a:solidFill>
                      <a:srgbClr val="FF0000"/>
                    </a:solidFill>
                    <a:latin typeface="Cambria" panose="02040503050406030204" pitchFamily="18" charset="0"/>
                    <a:ea typeface="Cambria" panose="02040503050406030204" pitchFamily="18" charset="0"/>
                  </a:rPr>
                  <a:t>́ </a:t>
                </a:r>
                <a:r>
                  <a:rPr lang="en-US" sz="2800" dirty="0" err="1">
                    <a:solidFill>
                      <a:srgbClr val="FF0000"/>
                    </a:solidFill>
                    <a:latin typeface="Cambria" panose="02040503050406030204" pitchFamily="18" charset="0"/>
                    <a:ea typeface="Cambria" panose="02040503050406030204" pitchFamily="18" charset="0"/>
                  </a:rPr>
                  <a:t>lần</a:t>
                </a:r>
                <a:r>
                  <a:rPr lang="en-US" sz="2800" dirty="0">
                    <a:solidFill>
                      <a:srgbClr val="FF0000"/>
                    </a:solidFill>
                    <a:latin typeface="Cambria" panose="02040503050406030204" pitchFamily="18" charset="0"/>
                    <a:ea typeface="Cambria" panose="02040503050406030204" pitchFamily="18" charset="0"/>
                  </a:rPr>
                  <a:t> </a:t>
                </a:r>
                <a:r>
                  <a:rPr lang="en-US" sz="2800" dirty="0" err="1">
                    <a:solidFill>
                      <a:srgbClr val="FF0000"/>
                    </a:solidFill>
                    <a:latin typeface="Cambria" panose="02040503050406030204" pitchFamily="18" charset="0"/>
                    <a:ea typeface="Cambria" panose="02040503050406030204" pitchFamily="18" charset="0"/>
                  </a:rPr>
                  <a:t>lặp</a:t>
                </a:r>
                <a:r>
                  <a:rPr lang="en-US" sz="2800" dirty="0">
                    <a:solidFill>
                      <a:srgbClr val="FF0000"/>
                    </a:solidFill>
                    <a:latin typeface="Cambria" panose="02040503050406030204" pitchFamily="18" charset="0"/>
                    <a:ea typeface="Cambria" panose="02040503050406030204" pitchFamily="18" charset="0"/>
                  </a:rPr>
                  <a:t> </a:t>
                </a:r>
                <a:r>
                  <a:rPr lang="en-US" sz="2800" dirty="0" err="1">
                    <a:solidFill>
                      <a:srgbClr val="FF0000"/>
                    </a:solidFill>
                    <a:latin typeface="Cambria" panose="02040503050406030204" pitchFamily="18" charset="0"/>
                    <a:ea typeface="Cambria" panose="02040503050406030204" pitchFamily="18" charset="0"/>
                  </a:rPr>
                  <a:t>lại</a:t>
                </a:r>
                <a:r>
                  <a:rPr lang="en-US" sz="2800" dirty="0">
                    <a:solidFill>
                      <a:srgbClr val="FF0000"/>
                    </a:solidFill>
                    <a:latin typeface="Cambria" panose="02040503050406030204" pitchFamily="18" charset="0"/>
                    <a:ea typeface="Cambria" panose="02040503050406030204" pitchFamily="18" charset="0"/>
                  </a:rPr>
                  <a:t> khả </a:t>
                </a:r>
                <a:r>
                  <a:rPr lang="en-US" sz="2800" dirty="0" err="1">
                    <a:solidFill>
                      <a:srgbClr val="FF0000"/>
                    </a:solidFill>
                    <a:latin typeface="Cambria" panose="02040503050406030204" pitchFamily="18" charset="0"/>
                    <a:ea typeface="Cambria" panose="02040503050406030204" pitchFamily="18" charset="0"/>
                  </a:rPr>
                  <a:t>năng</a:t>
                </a:r>
                <a:r>
                  <a:rPr lang="en-US" sz="2800" dirty="0">
                    <a:solidFill>
                      <a:srgbClr val="FF0000"/>
                    </a:solidFill>
                    <a:latin typeface="Cambria" panose="02040503050406030204" pitchFamily="18" charset="0"/>
                    <a:ea typeface="Cambria" panose="02040503050406030204" pitchFamily="18" charset="0"/>
                  </a:rPr>
                  <a:t> </a:t>
                </a:r>
                <a:r>
                  <a:rPr lang="en-US" sz="2800" dirty="0" err="1">
                    <a:solidFill>
                      <a:srgbClr val="FF0000"/>
                    </a:solidFill>
                    <a:latin typeface="Cambria" panose="02040503050406030204" pitchFamily="18" charset="0"/>
                    <a:ea typeface="Cambria" panose="02040503050406030204" pitchFamily="18" charset="0"/>
                  </a:rPr>
                  <a:t>một</a:t>
                </a:r>
                <a:r>
                  <a:rPr lang="en-US" sz="2800" dirty="0">
                    <a:solidFill>
                      <a:srgbClr val="FF0000"/>
                    </a:solidFill>
                    <a:latin typeface="Cambria" panose="02040503050406030204" pitchFamily="18" charset="0"/>
                    <a:ea typeface="Cambria" panose="02040503050406030204" pitchFamily="18" charset="0"/>
                  </a:rPr>
                  <a:t> </a:t>
                </a:r>
                <a:r>
                  <a:rPr lang="en-US" sz="2800" dirty="0" err="1">
                    <a:solidFill>
                      <a:srgbClr val="FF0000"/>
                    </a:solidFill>
                    <a:latin typeface="Cambria" panose="02040503050406030204" pitchFamily="18" charset="0"/>
                    <a:ea typeface="Cambria" panose="02040503050406030204" pitchFamily="18" charset="0"/>
                  </a:rPr>
                  <a:t>mặt</a:t>
                </a:r>
                <a:r>
                  <a:rPr lang="en-US" sz="2800" dirty="0">
                    <a:solidFill>
                      <a:srgbClr val="FF0000"/>
                    </a:solidFill>
                    <a:latin typeface="Cambria" panose="02040503050406030204" pitchFamily="18" charset="0"/>
                    <a:ea typeface="Cambria" panose="02040503050406030204" pitchFamily="18" charset="0"/>
                  </a:rPr>
                  <a:t> </a:t>
                </a:r>
                <a:r>
                  <a:rPr lang="en-US" sz="2800" dirty="0" err="1">
                    <a:solidFill>
                      <a:srgbClr val="FF0000"/>
                    </a:solidFill>
                    <a:latin typeface="Cambria" panose="02040503050406030204" pitchFamily="18" charset="0"/>
                    <a:ea typeface="Cambria" panose="02040503050406030204" pitchFamily="18" charset="0"/>
                  </a:rPr>
                  <a:t>sấp</a:t>
                </a:r>
                <a:r>
                  <a:rPr lang="en-US" sz="2800" dirty="0">
                    <a:solidFill>
                      <a:srgbClr val="FF0000"/>
                    </a:solidFill>
                    <a:latin typeface="Cambria" panose="02040503050406030204" pitchFamily="18" charset="0"/>
                    <a:ea typeface="Cambria" panose="02040503050406030204" pitchFamily="18" charset="0"/>
                  </a:rPr>
                  <a:t>, </a:t>
                </a:r>
                <a:r>
                  <a:rPr lang="en-US" sz="2800" dirty="0" err="1">
                    <a:solidFill>
                      <a:srgbClr val="FF0000"/>
                    </a:solidFill>
                    <a:latin typeface="Cambria" panose="02040503050406030204" pitchFamily="18" charset="0"/>
                    <a:ea typeface="Cambria" panose="02040503050406030204" pitchFamily="18" charset="0"/>
                  </a:rPr>
                  <a:t>một</a:t>
                </a:r>
                <a:r>
                  <a:rPr lang="en-US" sz="2800" dirty="0">
                    <a:solidFill>
                      <a:srgbClr val="FF0000"/>
                    </a:solidFill>
                    <a:latin typeface="Cambria" panose="02040503050406030204" pitchFamily="18" charset="0"/>
                    <a:ea typeface="Cambria" panose="02040503050406030204" pitchFamily="18" charset="0"/>
                  </a:rPr>
                  <a:t> </a:t>
                </a:r>
                <a:r>
                  <a:rPr lang="en-US" sz="2800" dirty="0" err="1">
                    <a:solidFill>
                      <a:srgbClr val="FF0000"/>
                    </a:solidFill>
                    <a:latin typeface="Cambria" panose="02040503050406030204" pitchFamily="18" charset="0"/>
                    <a:ea typeface="Cambria" panose="02040503050406030204" pitchFamily="18" charset="0"/>
                  </a:rPr>
                  <a:t>mặt</a:t>
                </a:r>
                <a:r>
                  <a:rPr lang="en-US" sz="2800" dirty="0">
                    <a:solidFill>
                      <a:srgbClr val="FF0000"/>
                    </a:solidFill>
                    <a:latin typeface="Cambria" panose="02040503050406030204" pitchFamily="18" charset="0"/>
                    <a:ea typeface="Cambria" panose="02040503050406030204" pitchFamily="18" charset="0"/>
                  </a:rPr>
                  <a:t> </a:t>
                </a:r>
                <a:r>
                  <a:rPr lang="en-US" sz="2800" dirty="0" err="1">
                    <a:solidFill>
                      <a:srgbClr val="FF0000"/>
                    </a:solidFill>
                    <a:latin typeface="Cambria" panose="02040503050406030204" pitchFamily="18" charset="0"/>
                    <a:ea typeface="Cambria" panose="02040503050406030204" pitchFamily="18" charset="0"/>
                  </a:rPr>
                  <a:t>ngửa</a:t>
                </a:r>
                <a:r>
                  <a:rPr lang="en-US" sz="2800" dirty="0">
                    <a:solidFill>
                      <a:srgbClr val="FF0000"/>
                    </a:solidFill>
                    <a:latin typeface="Cambria" panose="02040503050406030204" pitchFamily="18" charset="0"/>
                    <a:ea typeface="Cambria" panose="02040503050406030204" pitchFamily="18" charset="0"/>
                  </a:rPr>
                  <a:t> </a:t>
                </a:r>
                <a:r>
                  <a:rPr lang="en-US" sz="2800" dirty="0" err="1">
                    <a:solidFill>
                      <a:srgbClr val="FF0000"/>
                    </a:solidFill>
                    <a:latin typeface="Cambria" panose="02040503050406030204" pitchFamily="18" charset="0"/>
                    <a:ea typeface="Cambria" panose="02040503050406030204" pitchFamily="18" charset="0"/>
                  </a:rPr>
                  <a:t>va</a:t>
                </a:r>
                <a:r>
                  <a:rPr lang="en-US" sz="2800" dirty="0">
                    <a:solidFill>
                      <a:srgbClr val="FF0000"/>
                    </a:solidFill>
                    <a:latin typeface="Cambria" panose="02040503050406030204" pitchFamily="18" charset="0"/>
                    <a:ea typeface="Cambria" panose="02040503050406030204" pitchFamily="18" charset="0"/>
                  </a:rPr>
                  <a:t>̀ </a:t>
                </a:r>
                <a:r>
                  <a:rPr lang="en-US" sz="2800" dirty="0" err="1">
                    <a:solidFill>
                      <a:srgbClr val="FF0000"/>
                    </a:solidFill>
                    <a:latin typeface="Cambria" panose="02040503050406030204" pitchFamily="18" charset="0"/>
                    <a:ea typeface="Cambria" panose="02040503050406030204" pitchFamily="18" charset="0"/>
                  </a:rPr>
                  <a:t>tổng</a:t>
                </a:r>
                <a:r>
                  <a:rPr lang="en-US" sz="2800" dirty="0">
                    <a:solidFill>
                      <a:srgbClr val="FF0000"/>
                    </a:solidFill>
                    <a:latin typeface="Cambria" panose="02040503050406030204" pitchFamily="18" charset="0"/>
                    <a:ea typeface="Cambria" panose="02040503050406030204" pitchFamily="18" charset="0"/>
                  </a:rPr>
                  <a:t> </a:t>
                </a:r>
                <a:r>
                  <a:rPr lang="en-US" sz="2800" dirty="0" err="1">
                    <a:solidFill>
                      <a:srgbClr val="FF0000"/>
                    </a:solidFill>
                    <a:latin typeface="Cambria" panose="02040503050406030204" pitchFamily="18" charset="0"/>
                    <a:ea typeface="Cambria" panose="02040503050406030204" pitchFamily="18" charset="0"/>
                  </a:rPr>
                  <a:t>sô</a:t>
                </a:r>
                <a:r>
                  <a:rPr lang="en-US" sz="2800" dirty="0">
                    <a:solidFill>
                      <a:srgbClr val="FF0000"/>
                    </a:solidFill>
                    <a:latin typeface="Cambria" panose="02040503050406030204" pitchFamily="18" charset="0"/>
                    <a:ea typeface="Cambria" panose="02040503050406030204" pitchFamily="18" charset="0"/>
                  </a:rPr>
                  <a:t>́ </a:t>
                </a:r>
                <a:r>
                  <a:rPr lang="en-US" sz="2800" dirty="0" err="1">
                    <a:solidFill>
                      <a:srgbClr val="FF0000"/>
                    </a:solidFill>
                    <a:latin typeface="Cambria" panose="02040503050406030204" pitchFamily="18" charset="0"/>
                    <a:ea typeface="Cambria" panose="02040503050406030204" pitchFamily="18" charset="0"/>
                  </a:rPr>
                  <a:t>lần</a:t>
                </a:r>
                <a:r>
                  <a:rPr lang="en-US" sz="2800" dirty="0">
                    <a:solidFill>
                      <a:srgbClr val="FF0000"/>
                    </a:solidFill>
                    <a:latin typeface="Cambria" panose="02040503050406030204" pitchFamily="18" charset="0"/>
                    <a:ea typeface="Cambria" panose="02040503050406030204" pitchFamily="18" charset="0"/>
                  </a:rPr>
                  <a:t> </a:t>
                </a:r>
                <a:r>
                  <a:rPr lang="en-US" sz="2800" dirty="0" err="1">
                    <a:solidFill>
                      <a:srgbClr val="FF0000"/>
                    </a:solidFill>
                    <a:latin typeface="Cambria" panose="02040503050406030204" pitchFamily="18" charset="0"/>
                    <a:ea typeface="Cambria" panose="02040503050406030204" pitchFamily="18" charset="0"/>
                  </a:rPr>
                  <a:t>gieo</a:t>
                </a:r>
                <a:r>
                  <a:rPr lang="en-US" sz="2800" dirty="0">
                    <a:solidFill>
                      <a:srgbClr val="FF0000"/>
                    </a:solidFill>
                    <a:latin typeface="Cambria" panose="02040503050406030204" pitchFamily="18" charset="0"/>
                    <a:ea typeface="Cambria" panose="02040503050406030204" pitchFamily="18" charset="0"/>
                  </a:rPr>
                  <a:t> </a:t>
                </a:r>
                <a:r>
                  <a:rPr lang="en-US" sz="2800" dirty="0" err="1">
                    <a:solidFill>
                      <a:srgbClr val="FF0000"/>
                    </a:solidFill>
                    <a:latin typeface="Cambria" panose="02040503050406030204" pitchFamily="18" charset="0"/>
                    <a:ea typeface="Cambria" panose="02040503050406030204" pitchFamily="18" charset="0"/>
                  </a:rPr>
                  <a:t>hai</a:t>
                </a:r>
                <a:r>
                  <a:rPr lang="en-US" sz="2800" dirty="0">
                    <a:solidFill>
                      <a:srgbClr val="FF0000"/>
                    </a:solidFill>
                    <a:latin typeface="Cambria" panose="02040503050406030204" pitchFamily="18" charset="0"/>
                    <a:ea typeface="Cambria" panose="02040503050406030204" pitchFamily="18" charset="0"/>
                  </a:rPr>
                  <a:t> </a:t>
                </a:r>
                <a:r>
                  <a:rPr lang="en-US" sz="2800" dirty="0" err="1">
                    <a:solidFill>
                      <a:srgbClr val="FF0000"/>
                    </a:solidFill>
                    <a:latin typeface="Cambria" panose="02040503050406030204" pitchFamily="18" charset="0"/>
                    <a:ea typeface="Cambria" panose="02040503050406030204" pitchFamily="18" charset="0"/>
                  </a:rPr>
                  <a:t>đồng</a:t>
                </a:r>
                <a:r>
                  <a:rPr lang="en-US" sz="2800" dirty="0">
                    <a:solidFill>
                      <a:srgbClr val="FF0000"/>
                    </a:solidFill>
                    <a:latin typeface="Cambria" panose="02040503050406030204" pitchFamily="18" charset="0"/>
                    <a:ea typeface="Cambria" panose="02040503050406030204" pitchFamily="18" charset="0"/>
                  </a:rPr>
                  <a:t> xu là </a:t>
                </a:r>
                <a14:m>
                  <m:oMath xmlns:m="http://schemas.openxmlformats.org/officeDocument/2006/math">
                    <m:f>
                      <m:fPr>
                        <m:ctrlPr>
                          <a:rPr lang="en-US" sz="2800" i="1">
                            <a:solidFill>
                              <a:srgbClr val="FF0000"/>
                            </a:solidFill>
                            <a:latin typeface="Cambria Math" panose="02040503050406030204" pitchFamily="18" charset="0"/>
                          </a:rPr>
                        </m:ctrlPr>
                      </m:fPr>
                      <m:num>
                        <m:r>
                          <a:rPr lang="en-US" sz="2800" i="1">
                            <a:solidFill>
                              <a:srgbClr val="FF0000"/>
                            </a:solidFill>
                            <a:latin typeface="Cambria Math" panose="02040503050406030204" pitchFamily="18" charset="0"/>
                          </a:rPr>
                          <m:t>10</m:t>
                        </m:r>
                      </m:num>
                      <m:den>
                        <m:r>
                          <a:rPr lang="en-US" sz="2800" i="1">
                            <a:solidFill>
                              <a:srgbClr val="FF0000"/>
                            </a:solidFill>
                            <a:latin typeface="Cambria Math" panose="02040503050406030204" pitchFamily="18" charset="0"/>
                          </a:rPr>
                          <m:t>25</m:t>
                        </m:r>
                      </m:den>
                    </m:f>
                  </m:oMath>
                </a14:m>
                <a:endParaRPr lang="en-US" sz="2800" dirty="0">
                  <a:solidFill>
                    <a:srgbClr val="FF0000"/>
                  </a:solidFill>
                  <a:latin typeface="Cambria" panose="02040503050406030204" pitchFamily="18" charset="0"/>
                  <a:ea typeface="Cambria" panose="02040503050406030204" pitchFamily="18" charset="0"/>
                </a:endParaRPr>
              </a:p>
            </p:txBody>
          </p:sp>
        </mc:Choice>
        <mc:Fallback xmlns="">
          <p:sp>
            <p:nvSpPr>
              <p:cNvPr id="2" name="TextBox 1">
                <a:extLst>
                  <a:ext uri="{FF2B5EF4-FFF2-40B4-BE49-F238E27FC236}">
                    <a16:creationId xmlns:a16="http://schemas.microsoft.com/office/drawing/2014/main" id="{D0A45AEF-5F0E-C1CF-5C33-B847999F1A9A}"/>
                  </a:ext>
                </a:extLst>
              </p:cNvPr>
              <p:cNvSpPr txBox="1">
                <a:spLocks noRot="1" noChangeAspect="1" noMove="1" noResize="1" noEditPoints="1" noAdjustHandles="1" noChangeArrowheads="1" noChangeShapeType="1" noTextEdit="1"/>
              </p:cNvSpPr>
              <p:nvPr/>
            </p:nvSpPr>
            <p:spPr>
              <a:xfrm>
                <a:off x="1094422" y="3277285"/>
                <a:ext cx="10587037" cy="3218445"/>
              </a:xfrm>
              <a:prstGeom prst="rect">
                <a:avLst/>
              </a:prstGeom>
              <a:blipFill>
                <a:blip r:embed="rId4"/>
                <a:stretch>
                  <a:fillRect l="-1037" t="-2083" b="-1136"/>
                </a:stretch>
              </a:blipFill>
            </p:spPr>
            <p:txBody>
              <a:bodyPr/>
              <a:lstStyle/>
              <a:p>
                <a:r>
                  <a:rPr lang="en-US">
                    <a:noFill/>
                  </a:rPr>
                  <a:t> </a:t>
                </a:r>
              </a:p>
            </p:txBody>
          </p:sp>
        </mc:Fallback>
      </mc:AlternateContent>
    </p:spTree>
    <p:extLst>
      <p:ext uri="{BB962C8B-B14F-4D97-AF65-F5344CB8AC3E}">
        <p14:creationId xmlns:p14="http://schemas.microsoft.com/office/powerpoint/2010/main" val="1430170762"/>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1000"/>
                                        <p:tgtEl>
                                          <p:spTgt spid="2"/>
                                        </p:tgtEl>
                                      </p:cBhvr>
                                    </p:animEffect>
                                    <p:anim calcmode="lin" valueType="num">
                                      <p:cBhvr>
                                        <p:cTn id="13" dur="1000" fill="hold"/>
                                        <p:tgtEl>
                                          <p:spTgt spid="2"/>
                                        </p:tgtEl>
                                        <p:attrNameLst>
                                          <p:attrName>ppt_x</p:attrName>
                                        </p:attrNameLst>
                                      </p:cBhvr>
                                      <p:tavLst>
                                        <p:tav tm="0">
                                          <p:val>
                                            <p:strVal val="#ppt_x"/>
                                          </p:val>
                                        </p:tav>
                                        <p:tav tm="100000">
                                          <p:val>
                                            <p:strVal val="#ppt_x"/>
                                          </p:val>
                                        </p:tav>
                                      </p:tavLst>
                                    </p:anim>
                                    <p:anim calcmode="lin" valueType="num">
                                      <p:cBhvr>
                                        <p:cTn id="14"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p:bldLst>
  </p:timing>
</p:sld>
</file>

<file path=ppt/theme/theme1.xml><?xml version="1.0" encoding="utf-8"?>
<a:theme xmlns:a="http://schemas.openxmlformats.org/drawingml/2006/main" name="2_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Custom 1">
      <a:majorFont>
        <a:latin typeface="Arial-Rounded"/>
        <a:ea typeface="Arial-Rounded"/>
        <a:cs typeface=""/>
      </a:majorFont>
      <a:minorFont>
        <a:latin typeface="Arial-Rounded"/>
        <a:ea typeface="Arial-Rounded"/>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https://www.freeppt7.com">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Custom 1">
      <a:majorFont>
        <a:latin typeface="Arial-Rounded"/>
        <a:ea typeface="Arial-Rounded"/>
        <a:cs typeface=""/>
      </a:majorFont>
      <a:minorFont>
        <a:latin typeface="Arial-Rounded"/>
        <a:ea typeface="Arial-Rounded"/>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自定义设计方案">
  <a:themeElements>
    <a:clrScheme name="自定义 6">
      <a:dk1>
        <a:sysClr val="windowText" lastClr="000000"/>
      </a:dk1>
      <a:lt1>
        <a:sysClr val="window" lastClr="FFFFFF"/>
      </a:lt1>
      <a:dk2>
        <a:srgbClr val="44546A"/>
      </a:dk2>
      <a:lt2>
        <a:srgbClr val="E7E6E6"/>
      </a:lt2>
      <a:accent1>
        <a:srgbClr val="333F50"/>
      </a:accent1>
      <a:accent2>
        <a:srgbClr val="CA8F45"/>
      </a:accent2>
      <a:accent3>
        <a:srgbClr val="333F50"/>
      </a:accent3>
      <a:accent4>
        <a:srgbClr val="CA8F45"/>
      </a:accent4>
      <a:accent5>
        <a:srgbClr val="333F50"/>
      </a:accent5>
      <a:accent6>
        <a:srgbClr val="CA8F45"/>
      </a:accent6>
      <a:hlink>
        <a:srgbClr val="333F50"/>
      </a:hlink>
      <a:folHlink>
        <a:srgbClr val="CA8F45"/>
      </a:folHlink>
    </a:clrScheme>
    <a:fontScheme name="Custom 4">
      <a:majorFont>
        <a:latin typeface="Utm AVO"/>
        <a:ea typeface=""/>
        <a:cs typeface=""/>
      </a:majorFont>
      <a:minorFont>
        <a:latin typeface="Utm AV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3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4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544</TotalTime>
  <Words>474</Words>
  <Application>Microsoft Office PowerPoint</Application>
  <PresentationFormat>Widescreen</PresentationFormat>
  <Paragraphs>31</Paragraphs>
  <Slides>11</Slides>
  <Notes>0</Notes>
  <HiddenSlides>0</HiddenSlides>
  <MMClips>0</MMClips>
  <ScaleCrop>false</ScaleCrop>
  <HeadingPairs>
    <vt:vector size="6" baseType="variant">
      <vt:variant>
        <vt:lpstr>Fonts Used</vt:lpstr>
      </vt:variant>
      <vt:variant>
        <vt:i4>6</vt:i4>
      </vt:variant>
      <vt:variant>
        <vt:lpstr>Theme</vt:lpstr>
      </vt:variant>
      <vt:variant>
        <vt:i4>6</vt:i4>
      </vt:variant>
      <vt:variant>
        <vt:lpstr>Slide Titles</vt:lpstr>
      </vt:variant>
      <vt:variant>
        <vt:i4>11</vt:i4>
      </vt:variant>
    </vt:vector>
  </HeadingPairs>
  <TitlesOfParts>
    <vt:vector size="23" baseType="lpstr">
      <vt:lpstr>Arial</vt:lpstr>
      <vt:lpstr>Arial-Rounded</vt:lpstr>
      <vt:lpstr>Calibri</vt:lpstr>
      <vt:lpstr>Cambria</vt:lpstr>
      <vt:lpstr>Cambria Math</vt:lpstr>
      <vt:lpstr>Utm AVO</vt:lpstr>
      <vt:lpstr>2_Office 主题</vt:lpstr>
      <vt:lpstr>https://www.freeppt7.com</vt:lpstr>
      <vt:lpstr>自定义设计方案</vt:lpstr>
      <vt:lpstr>3_Office Theme</vt:lpstr>
      <vt:lpstr>1_Office Theme</vt:lpstr>
      <vt:lpstr>4_Office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tran thao</dc:creator>
  <cp:lastModifiedBy>Windows 10</cp:lastModifiedBy>
  <cp:revision>87</cp:revision>
  <dcterms:created xsi:type="dcterms:W3CDTF">2021-07-20T01:55:21Z</dcterms:created>
  <dcterms:modified xsi:type="dcterms:W3CDTF">2025-05-26T04:49:33Z</dcterms:modified>
</cp:coreProperties>
</file>