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20" r:id="rId3"/>
    <p:sldMasterId id="2147483732" r:id="rId4"/>
    <p:sldMasterId id="2147483744" r:id="rId5"/>
    <p:sldMasterId id="2147483761" r:id="rId6"/>
  </p:sldMasterIdLst>
  <p:notesMasterIdLst>
    <p:notesMasterId r:id="rId28"/>
  </p:notesMasterIdLst>
  <p:sldIdLst>
    <p:sldId id="348" r:id="rId7"/>
    <p:sldId id="386" r:id="rId8"/>
    <p:sldId id="389" r:id="rId9"/>
    <p:sldId id="392" r:id="rId10"/>
    <p:sldId id="296" r:id="rId11"/>
    <p:sldId id="2007577126" r:id="rId12"/>
    <p:sldId id="2007577127" r:id="rId13"/>
    <p:sldId id="2007577131" r:id="rId14"/>
    <p:sldId id="340" r:id="rId15"/>
    <p:sldId id="528" r:id="rId16"/>
    <p:sldId id="306" r:id="rId17"/>
    <p:sldId id="298" r:id="rId18"/>
    <p:sldId id="311" r:id="rId19"/>
    <p:sldId id="263" r:id="rId20"/>
    <p:sldId id="312" r:id="rId21"/>
    <p:sldId id="2007577129" r:id="rId22"/>
    <p:sldId id="2007577128" r:id="rId23"/>
    <p:sldId id="2007577130" r:id="rId24"/>
    <p:sldId id="566" r:id="rId25"/>
    <p:sldId id="2007577132" r:id="rId26"/>
    <p:sldId id="28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964"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FC7419-8970-404A-8897-D281CD82604F}" type="datetimeFigureOut">
              <a:rPr lang="en-US" smtClean="0"/>
              <a:t>12/23/2024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43D72D-F439-4DE7-A0A9-B6177B70EC1C}" type="slidenum">
              <a:rPr lang="en-US" smtClean="0"/>
              <a:t>‹#›</a:t>
            </a:fld>
            <a:endParaRPr lang="en-US"/>
          </a:p>
        </p:txBody>
      </p:sp>
    </p:spTree>
    <p:extLst>
      <p:ext uri="{BB962C8B-B14F-4D97-AF65-F5344CB8AC3E}">
        <p14:creationId xmlns:p14="http://schemas.microsoft.com/office/powerpoint/2010/main" val="533678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i="1" dirty="0">
                <a:effectLst/>
                <a:latin typeface="Times New Roman" panose="02020603050405020304" pitchFamily="18" charset="0"/>
                <a:ea typeface="Times New Roman" panose="02020603050405020304" pitchFamily="18" charset="0"/>
              </a:rPr>
              <a:t>Thật tuyệt vời khi chúng ta có thể cùng nhau trải qua nhiều hoạt động, học hỏi kiến thức, phát triển kỹ năng và chia sẻ cảm xúc. Thông qua những hoạt động đó tình bạn và tình đoàn kết ngày càng chắc khỏe, tạo nên một tập thể gần gũi và đoàn kết hơn.</a:t>
            </a:r>
            <a:endParaRPr lang="en-US" dirty="0"/>
          </a:p>
        </p:txBody>
      </p:sp>
      <p:sp>
        <p:nvSpPr>
          <p:cNvPr id="4" name="Slide Number Placeholder 3"/>
          <p:cNvSpPr>
            <a:spLocks noGrp="1"/>
          </p:cNvSpPr>
          <p:nvPr>
            <p:ph type="sldNum" sz="quarter" idx="5"/>
          </p:nvPr>
        </p:nvSpPr>
        <p:spPr/>
        <p:txBody>
          <a:bodyPr/>
          <a:lstStyle/>
          <a:p>
            <a:fld id="{F443D72D-F439-4DE7-A0A9-B6177B70EC1C}" type="slidenum">
              <a:rPr lang="en-US" smtClean="0"/>
              <a:t>5</a:t>
            </a:fld>
            <a:endParaRPr lang="en-US"/>
          </a:p>
        </p:txBody>
      </p:sp>
    </p:spTree>
    <p:extLst>
      <p:ext uri="{BB962C8B-B14F-4D97-AF65-F5344CB8AC3E}">
        <p14:creationId xmlns:p14="http://schemas.microsoft.com/office/powerpoint/2010/main" val="2836887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1549965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63797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43D72D-F439-4DE7-A0A9-B6177B70EC1C}" type="slidenum">
              <a:rPr lang="en-US" smtClean="0"/>
              <a:t>17</a:t>
            </a:fld>
            <a:endParaRPr lang="en-US"/>
          </a:p>
        </p:txBody>
      </p:sp>
    </p:spTree>
    <p:extLst>
      <p:ext uri="{BB962C8B-B14F-4D97-AF65-F5344CB8AC3E}">
        <p14:creationId xmlns:p14="http://schemas.microsoft.com/office/powerpoint/2010/main" val="1220788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43D72D-F439-4DE7-A0A9-B6177B70EC1C}" type="slidenum">
              <a:rPr lang="en-US" smtClean="0"/>
              <a:t>18</a:t>
            </a:fld>
            <a:endParaRPr lang="en-US"/>
          </a:p>
        </p:txBody>
      </p:sp>
    </p:spTree>
    <p:extLst>
      <p:ext uri="{BB962C8B-B14F-4D97-AF65-F5344CB8AC3E}">
        <p14:creationId xmlns:p14="http://schemas.microsoft.com/office/powerpoint/2010/main" val="895147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2430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1.jpg"/><Relationship Id="rId1" Type="http://schemas.openxmlformats.org/officeDocument/2006/relationships/slideMaster" Target="../slideMasters/slideMaster6.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1.jpg"/><Relationship Id="rId1" Type="http://schemas.openxmlformats.org/officeDocument/2006/relationships/slideMaster" Target="../slideMasters/slideMaster6.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A149D8-4A70-41D9-AFC0-7E23B901CCB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8618212-E8FF-4FD4-8FB3-883F299A75A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AFE8F4-1019-42B5-A6B3-612BBE3D3AB2}"/>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2024/12/23</a:t>
            </a:fld>
            <a:endParaRPr lang="zh-CN" altLang="en-US"/>
          </a:p>
        </p:txBody>
      </p:sp>
      <p:sp>
        <p:nvSpPr>
          <p:cNvPr id="5" name="页脚占位符 4">
            <a:extLst>
              <a:ext uri="{FF2B5EF4-FFF2-40B4-BE49-F238E27FC236}">
                <a16:creationId xmlns:a16="http://schemas.microsoft.com/office/drawing/2014/main" id="{7A235BCB-8D1F-4843-9FAA-2115EFEF06A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617B696-F410-4BA7-83D8-D542A6E01576}"/>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4806314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9BEB7-4804-41D2-8219-C0D3100ECFC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C38551A-FC9F-4833-ADCF-BC0E3DB5F84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288F1E0-6EF5-422B-9288-511856459AA4}"/>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2024/12/23</a:t>
            </a:fld>
            <a:endParaRPr lang="zh-CN" altLang="en-US"/>
          </a:p>
        </p:txBody>
      </p:sp>
      <p:sp>
        <p:nvSpPr>
          <p:cNvPr id="5" name="页脚占位符 4">
            <a:extLst>
              <a:ext uri="{FF2B5EF4-FFF2-40B4-BE49-F238E27FC236}">
                <a16:creationId xmlns:a16="http://schemas.microsoft.com/office/drawing/2014/main" id="{78375309-7537-47FC-A314-7A4B8E9378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D98D3A5-D67E-463E-BA27-3FA798CCD11F}"/>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500399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9C2305C-2EC2-43B5-917E-5154DC23C77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DD0AD69-DC08-4FE7-8CD7-648111E3643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8B74BC-93C2-4207-BF2A-C09409280AF6}"/>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2024/12/23</a:t>
            </a:fld>
            <a:endParaRPr lang="zh-CN" altLang="en-US"/>
          </a:p>
        </p:txBody>
      </p:sp>
      <p:sp>
        <p:nvSpPr>
          <p:cNvPr id="5" name="页脚占位符 4">
            <a:extLst>
              <a:ext uri="{FF2B5EF4-FFF2-40B4-BE49-F238E27FC236}">
                <a16:creationId xmlns:a16="http://schemas.microsoft.com/office/drawing/2014/main" id="{95ACC8E8-97FB-43B0-827B-EA16A5A3A91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CA9E56-59A5-44BE-9935-48FDC4B081A1}"/>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5622100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27140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39441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90359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0603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25479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33873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5" name="Picture 4" descr="Chart&#10;&#10;Description automatically generated with medium confidence">
            <a:extLst>
              <a:ext uri="{FF2B5EF4-FFF2-40B4-BE49-F238E27FC236}">
                <a16:creationId xmlns:a16="http://schemas.microsoft.com/office/drawing/2014/main" id="{B53C03A2-72B8-7FA1-3510-59536988D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spTree>
    <p:extLst>
      <p:ext uri="{BB962C8B-B14F-4D97-AF65-F5344CB8AC3E}">
        <p14:creationId xmlns:p14="http://schemas.microsoft.com/office/powerpoint/2010/main" val="29213816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854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1563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93338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34595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852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D6D2C-29A5-646C-BBA2-A1E5D88737C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50E299-A346-C63F-F2FA-B17C4E56B1B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1509BC-224C-C786-F167-5CFCAC3F3B0D}"/>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12/23/2024</a:t>
            </a:fld>
            <a:endParaRPr lang="en-US"/>
          </a:p>
        </p:txBody>
      </p:sp>
      <p:sp>
        <p:nvSpPr>
          <p:cNvPr id="5" name="Footer Placeholder 4">
            <a:extLst>
              <a:ext uri="{FF2B5EF4-FFF2-40B4-BE49-F238E27FC236}">
                <a16:creationId xmlns:a16="http://schemas.microsoft.com/office/drawing/2014/main" id="{69ED0438-87EF-E5DC-2837-C4D851A2EA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47E829-3773-F996-0892-D700D5FF90DE}"/>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8922422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9F963-A2C8-E3F2-5383-0207AD28A5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2181941-CCB1-47DB-A2DA-466BF2B51EE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6790B2-DDC4-270D-3740-EC01851B8209}"/>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12/23/2024</a:t>
            </a:fld>
            <a:endParaRPr lang="en-US"/>
          </a:p>
        </p:txBody>
      </p:sp>
      <p:sp>
        <p:nvSpPr>
          <p:cNvPr id="5" name="Footer Placeholder 4">
            <a:extLst>
              <a:ext uri="{FF2B5EF4-FFF2-40B4-BE49-F238E27FC236}">
                <a16:creationId xmlns:a16="http://schemas.microsoft.com/office/drawing/2014/main" id="{34A7CAD9-4493-D2C2-8B94-02DC6E4BA8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6F85AD-63A7-61DC-8522-E36D44E57F9B}"/>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9628349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EC720-2CBC-5C64-7A47-6E3A864A957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7DB92B-3D80-1218-8E72-711E0E27F0A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46B584-9245-F2B4-4A19-F6FBC5F1D0F9}"/>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12/23/2024</a:t>
            </a:fld>
            <a:endParaRPr lang="en-US"/>
          </a:p>
        </p:txBody>
      </p:sp>
      <p:sp>
        <p:nvSpPr>
          <p:cNvPr id="5" name="Footer Placeholder 4">
            <a:extLst>
              <a:ext uri="{FF2B5EF4-FFF2-40B4-BE49-F238E27FC236}">
                <a16:creationId xmlns:a16="http://schemas.microsoft.com/office/drawing/2014/main" id="{783DC667-AD90-D68B-4F22-E5625DD24B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0AC85A2-950D-C7DC-E99A-1CFD80F90881}"/>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079034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08D51-CEE0-C1B7-EDE6-A557C01F38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5CB65D2-850E-CD81-DCD6-2DC813465AD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7DA073-EF57-03D3-8CE3-70902FDE5A8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28740-75E3-7B64-DE01-88DC1DB2BDAC}"/>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12/23/2024</a:t>
            </a:fld>
            <a:endParaRPr lang="en-US"/>
          </a:p>
        </p:txBody>
      </p:sp>
      <p:sp>
        <p:nvSpPr>
          <p:cNvPr id="6" name="Footer Placeholder 5">
            <a:extLst>
              <a:ext uri="{FF2B5EF4-FFF2-40B4-BE49-F238E27FC236}">
                <a16:creationId xmlns:a16="http://schemas.microsoft.com/office/drawing/2014/main" id="{BF2F28B8-C007-D5B4-45C2-D3E15E75EB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05EAC2-DE9C-0A8D-FB36-77C09C8D252E}"/>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29518529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F74F6-5FA0-BA71-EBC9-FC3B4EA052C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3AA28C3-D505-BB40-1BE8-012DDB8778E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23F855-3AF1-9B04-5EEE-B1431D1259F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EFF79C-D3DB-FB3D-0EE7-6824E6E35FD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F98717-6805-E8BF-85A7-D5B56F84E1B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AECFEC-AC87-553A-05C3-230E9177D09C}"/>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12/23/2024</a:t>
            </a:fld>
            <a:endParaRPr lang="en-US"/>
          </a:p>
        </p:txBody>
      </p:sp>
      <p:sp>
        <p:nvSpPr>
          <p:cNvPr id="8" name="Footer Placeholder 7">
            <a:extLst>
              <a:ext uri="{FF2B5EF4-FFF2-40B4-BE49-F238E27FC236}">
                <a16:creationId xmlns:a16="http://schemas.microsoft.com/office/drawing/2014/main" id="{F951DB88-426A-3FE8-4880-ED9113DB66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DA80988-6A3B-C154-FFCF-5DE045DCCD95}"/>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708058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EA61D-BF1D-A6C9-3AE5-D48103DF72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C7D75C6-5CEC-0BC0-DB63-D918BAB8FF2A}"/>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12/23/2024</a:t>
            </a:fld>
            <a:endParaRPr lang="en-US"/>
          </a:p>
        </p:txBody>
      </p:sp>
      <p:sp>
        <p:nvSpPr>
          <p:cNvPr id="4" name="Footer Placeholder 3">
            <a:extLst>
              <a:ext uri="{FF2B5EF4-FFF2-40B4-BE49-F238E27FC236}">
                <a16:creationId xmlns:a16="http://schemas.microsoft.com/office/drawing/2014/main" id="{45943050-F410-0F84-8C17-5A4E10FB07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A456C7E-B1D8-EDEA-6E4E-931582B46D60}"/>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1785714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C262C4-5F18-34BA-FD8F-1C4841A26203}"/>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12/23/2024</a:t>
            </a:fld>
            <a:endParaRPr lang="en-US"/>
          </a:p>
        </p:txBody>
      </p:sp>
      <p:sp>
        <p:nvSpPr>
          <p:cNvPr id="3" name="Footer Placeholder 2">
            <a:extLst>
              <a:ext uri="{FF2B5EF4-FFF2-40B4-BE49-F238E27FC236}">
                <a16:creationId xmlns:a16="http://schemas.microsoft.com/office/drawing/2014/main" id="{A5923883-6B76-BBE9-8569-CFFD48717C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5DE8294-76D6-6DFA-D487-0D5A09890353}"/>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996003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9692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46EC3-54D8-418C-F933-5998C800C2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F8B508-CEC6-098E-BFDF-AEDAF18B12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341BC9-991D-054E-6313-BBA1137A314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453EEC-ABCE-0D96-6A81-61E56B49A844}"/>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12/23/2024</a:t>
            </a:fld>
            <a:endParaRPr lang="en-US"/>
          </a:p>
        </p:txBody>
      </p:sp>
      <p:sp>
        <p:nvSpPr>
          <p:cNvPr id="6" name="Footer Placeholder 5">
            <a:extLst>
              <a:ext uri="{FF2B5EF4-FFF2-40B4-BE49-F238E27FC236}">
                <a16:creationId xmlns:a16="http://schemas.microsoft.com/office/drawing/2014/main" id="{A29C2500-B376-3E6E-E3E7-D9CEA91BF9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140E37-4F10-97D8-9264-546D933D1F67}"/>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24693860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BCAD5-E90C-DE37-09A1-439FDB0BB5A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CE9436-29CC-689D-4EBA-51249420164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EA61B8-54F5-B008-E780-76EAE3DB48E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E7E185-F0AA-5DCC-146E-E61E02ACB072}"/>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12/23/2024</a:t>
            </a:fld>
            <a:endParaRPr lang="en-US"/>
          </a:p>
        </p:txBody>
      </p:sp>
      <p:sp>
        <p:nvSpPr>
          <p:cNvPr id="6" name="Footer Placeholder 5">
            <a:extLst>
              <a:ext uri="{FF2B5EF4-FFF2-40B4-BE49-F238E27FC236}">
                <a16:creationId xmlns:a16="http://schemas.microsoft.com/office/drawing/2014/main" id="{AD155A5B-590A-28E2-B783-2C87B3C505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8321389-081D-297F-F84D-A2B283DB0D5A}"/>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42929626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D691D-C09B-1DC8-6258-2DEC200AB0A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121F15-B6B7-AAB0-2D3A-29CF1ABA472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117916-0A0D-9A24-6172-B23DD4E9B014}"/>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12/23/2024</a:t>
            </a:fld>
            <a:endParaRPr lang="en-US"/>
          </a:p>
        </p:txBody>
      </p:sp>
      <p:sp>
        <p:nvSpPr>
          <p:cNvPr id="5" name="Footer Placeholder 4">
            <a:extLst>
              <a:ext uri="{FF2B5EF4-FFF2-40B4-BE49-F238E27FC236}">
                <a16:creationId xmlns:a16="http://schemas.microsoft.com/office/drawing/2014/main" id="{73C2A511-41A8-D155-DD6C-7E437A98EA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235C47-3320-711E-11FB-7A62DCBF50F6}"/>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1345384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5A2345-AB28-AA0B-6E88-17BC1BF30E0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9B5C1D-2318-0597-16AA-D212BDCB8CF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CEA5B5-1E87-1817-DACF-2A8D26016B5E}"/>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12/23/2024</a:t>
            </a:fld>
            <a:endParaRPr lang="en-US"/>
          </a:p>
        </p:txBody>
      </p:sp>
      <p:sp>
        <p:nvSpPr>
          <p:cNvPr id="5" name="Footer Placeholder 4">
            <a:extLst>
              <a:ext uri="{FF2B5EF4-FFF2-40B4-BE49-F238E27FC236}">
                <a16:creationId xmlns:a16="http://schemas.microsoft.com/office/drawing/2014/main" id="{2F6BBED6-F4EB-DB51-A06B-A54D5173C6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60B9FC7-736B-6AE7-040B-4DB960EB5C2D}"/>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870524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69240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B1BDE-70B8-41B3-8C3F-515E85376EC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85385BF-75FE-43A9-A699-2832DB21EB43}"/>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232E8B5-A34D-4069-9781-C6A38B5A0A4C}"/>
              </a:ext>
            </a:extLst>
          </p:cNvPr>
          <p:cNvSpPr>
            <a:spLocks noGrp="1"/>
          </p:cNvSpPr>
          <p:nvPr>
            <p:ph type="dt" sz="half" idx="10"/>
          </p:nvPr>
        </p:nvSpPr>
        <p:spPr>
          <a:xfrm>
            <a:off x="838200" y="6356351"/>
            <a:ext cx="2743200" cy="365125"/>
          </a:xfrm>
          <a:prstGeom prst="rect">
            <a:avLst/>
          </a:prstGeom>
        </p:spPr>
        <p:txBody>
          <a:bodyPr/>
          <a:lstStyle/>
          <a:p>
            <a:fld id="{A02D5873-6696-4EE0-B765-90B210B469DD}" type="datetimeFigureOut">
              <a:rPr lang="vi-VN" smtClean="0"/>
              <a:t>23/12/2024</a:t>
            </a:fld>
            <a:endParaRPr lang="vi-VN"/>
          </a:p>
        </p:txBody>
      </p:sp>
      <p:sp>
        <p:nvSpPr>
          <p:cNvPr id="5" name="Footer Placeholder 4">
            <a:extLst>
              <a:ext uri="{FF2B5EF4-FFF2-40B4-BE49-F238E27FC236}">
                <a16:creationId xmlns:a16="http://schemas.microsoft.com/office/drawing/2014/main" id="{3CA607E9-D457-4B14-9F5E-3765FF6419AF}"/>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29229F7-26E9-4F21-BA5F-A81E84277019}"/>
              </a:ext>
            </a:extLst>
          </p:cNvPr>
          <p:cNvSpPr>
            <a:spLocks noGrp="1"/>
          </p:cNvSpPr>
          <p:nvPr>
            <p:ph type="sldNum" sz="quarter" idx="12"/>
          </p:nvPr>
        </p:nvSpPr>
        <p:spPr>
          <a:xfrm>
            <a:off x="8610600" y="6356351"/>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7715389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3654E-2247-4F12-97BC-5FB06279ED4E}"/>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58AA07D-7556-4F3F-A150-308C579A8C46}"/>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8C491E-1271-4662-9298-D41F924C2FBB}"/>
              </a:ext>
            </a:extLst>
          </p:cNvPr>
          <p:cNvSpPr>
            <a:spLocks noGrp="1"/>
          </p:cNvSpPr>
          <p:nvPr>
            <p:ph type="dt" sz="half" idx="10"/>
          </p:nvPr>
        </p:nvSpPr>
        <p:spPr>
          <a:xfrm>
            <a:off x="838200" y="6356351"/>
            <a:ext cx="2743200" cy="365125"/>
          </a:xfrm>
          <a:prstGeom prst="rect">
            <a:avLst/>
          </a:prstGeom>
        </p:spPr>
        <p:txBody>
          <a:bodyPr/>
          <a:lstStyle/>
          <a:p>
            <a:fld id="{A02D5873-6696-4EE0-B765-90B210B469DD}" type="datetimeFigureOut">
              <a:rPr lang="vi-VN" smtClean="0"/>
              <a:t>23/12/2024</a:t>
            </a:fld>
            <a:endParaRPr lang="vi-VN"/>
          </a:p>
        </p:txBody>
      </p:sp>
      <p:sp>
        <p:nvSpPr>
          <p:cNvPr id="5" name="Footer Placeholder 4">
            <a:extLst>
              <a:ext uri="{FF2B5EF4-FFF2-40B4-BE49-F238E27FC236}">
                <a16:creationId xmlns:a16="http://schemas.microsoft.com/office/drawing/2014/main" id="{F395B13A-2415-4A87-BDF7-50D4868CAEB8}"/>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134F103-8E78-46A9-9C65-EE6A6F9AA18E}"/>
              </a:ext>
            </a:extLst>
          </p:cNvPr>
          <p:cNvSpPr>
            <a:spLocks noGrp="1"/>
          </p:cNvSpPr>
          <p:nvPr>
            <p:ph type="sldNum" sz="quarter" idx="12"/>
          </p:nvPr>
        </p:nvSpPr>
        <p:spPr>
          <a:xfrm>
            <a:off x="8610600" y="6356351"/>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9280134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D9BA2-BF15-4E32-BD38-79FE65DD74B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4A23AD2-123E-44A5-9EEE-1AE176479491}"/>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03B319F-06F6-40BD-95C2-DEFD540B096D}"/>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5D0105AD-3417-492F-B151-6E0F3BE3B7D3}"/>
              </a:ext>
            </a:extLst>
          </p:cNvPr>
          <p:cNvSpPr>
            <a:spLocks noGrp="1"/>
          </p:cNvSpPr>
          <p:nvPr>
            <p:ph type="dt" sz="half" idx="10"/>
          </p:nvPr>
        </p:nvSpPr>
        <p:spPr>
          <a:xfrm>
            <a:off x="838200" y="6356351"/>
            <a:ext cx="2743200" cy="365125"/>
          </a:xfrm>
          <a:prstGeom prst="rect">
            <a:avLst/>
          </a:prstGeom>
        </p:spPr>
        <p:txBody>
          <a:bodyPr/>
          <a:lstStyle/>
          <a:p>
            <a:fld id="{A02D5873-6696-4EE0-B765-90B210B469DD}" type="datetimeFigureOut">
              <a:rPr lang="vi-VN" smtClean="0"/>
              <a:t>23/12/2024</a:t>
            </a:fld>
            <a:endParaRPr lang="vi-VN"/>
          </a:p>
        </p:txBody>
      </p:sp>
      <p:sp>
        <p:nvSpPr>
          <p:cNvPr id="6" name="Footer Placeholder 5">
            <a:extLst>
              <a:ext uri="{FF2B5EF4-FFF2-40B4-BE49-F238E27FC236}">
                <a16:creationId xmlns:a16="http://schemas.microsoft.com/office/drawing/2014/main" id="{38230A0E-E66F-4529-A77E-6C35DC40440C}"/>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CAE6EC02-452D-4395-84B8-92B8E571B10E}"/>
              </a:ext>
            </a:extLst>
          </p:cNvPr>
          <p:cNvSpPr>
            <a:spLocks noGrp="1"/>
          </p:cNvSpPr>
          <p:nvPr>
            <p:ph type="sldNum" sz="quarter" idx="12"/>
          </p:nvPr>
        </p:nvSpPr>
        <p:spPr>
          <a:xfrm>
            <a:off x="8610600" y="6356351"/>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11025149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6C41B-FC13-40BD-8D38-5D9B0ACCB9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2EFE328-0FA8-453A-8B94-6657A0ECAFE3}"/>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9C269A-D6E3-44E9-9510-8A47320E6905}"/>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6CF0E5E-E5E0-4E5C-BF6F-D7997897BE10}"/>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3573F3-3BF5-43BA-BA2A-23EB1097319B}"/>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B5E0900-2790-4A23-85A4-9E80C3A6D95F}"/>
              </a:ext>
            </a:extLst>
          </p:cNvPr>
          <p:cNvSpPr>
            <a:spLocks noGrp="1"/>
          </p:cNvSpPr>
          <p:nvPr>
            <p:ph type="dt" sz="half" idx="10"/>
          </p:nvPr>
        </p:nvSpPr>
        <p:spPr>
          <a:xfrm>
            <a:off x="838200" y="6356351"/>
            <a:ext cx="2743200" cy="365125"/>
          </a:xfrm>
          <a:prstGeom prst="rect">
            <a:avLst/>
          </a:prstGeom>
        </p:spPr>
        <p:txBody>
          <a:bodyPr/>
          <a:lstStyle/>
          <a:p>
            <a:fld id="{A02D5873-6696-4EE0-B765-90B210B469DD}" type="datetimeFigureOut">
              <a:rPr lang="vi-VN" smtClean="0"/>
              <a:t>23/12/2024</a:t>
            </a:fld>
            <a:endParaRPr lang="vi-VN"/>
          </a:p>
        </p:txBody>
      </p:sp>
      <p:sp>
        <p:nvSpPr>
          <p:cNvPr id="8" name="Footer Placeholder 7">
            <a:extLst>
              <a:ext uri="{FF2B5EF4-FFF2-40B4-BE49-F238E27FC236}">
                <a16:creationId xmlns:a16="http://schemas.microsoft.com/office/drawing/2014/main" id="{D7C832B6-B21D-4040-8159-ACBD40250E7B}"/>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4C11D958-42B2-457D-B06C-AC508A3BC9AD}"/>
              </a:ext>
            </a:extLst>
          </p:cNvPr>
          <p:cNvSpPr>
            <a:spLocks noGrp="1"/>
          </p:cNvSpPr>
          <p:nvPr>
            <p:ph type="sldNum" sz="quarter" idx="12"/>
          </p:nvPr>
        </p:nvSpPr>
        <p:spPr>
          <a:xfrm>
            <a:off x="8610600" y="6356351"/>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4019870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1AFC1-B2FE-440E-9B9F-4C8E9E0502F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70FBB54-C816-47EA-B7F1-37917C91B456}"/>
              </a:ext>
            </a:extLst>
          </p:cNvPr>
          <p:cNvSpPr>
            <a:spLocks noGrp="1"/>
          </p:cNvSpPr>
          <p:nvPr>
            <p:ph type="dt" sz="half" idx="10"/>
          </p:nvPr>
        </p:nvSpPr>
        <p:spPr>
          <a:xfrm>
            <a:off x="838200" y="6356351"/>
            <a:ext cx="2743200" cy="365125"/>
          </a:xfrm>
          <a:prstGeom prst="rect">
            <a:avLst/>
          </a:prstGeom>
        </p:spPr>
        <p:txBody>
          <a:bodyPr/>
          <a:lstStyle/>
          <a:p>
            <a:fld id="{A02D5873-6696-4EE0-B765-90B210B469DD}" type="datetimeFigureOut">
              <a:rPr lang="vi-VN" smtClean="0"/>
              <a:t>23/12/2024</a:t>
            </a:fld>
            <a:endParaRPr lang="vi-VN"/>
          </a:p>
        </p:txBody>
      </p:sp>
      <p:sp>
        <p:nvSpPr>
          <p:cNvPr id="4" name="Footer Placeholder 3">
            <a:extLst>
              <a:ext uri="{FF2B5EF4-FFF2-40B4-BE49-F238E27FC236}">
                <a16:creationId xmlns:a16="http://schemas.microsoft.com/office/drawing/2014/main" id="{319FD7F5-9D4D-4DD0-88D6-D9E00B176DC4}"/>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D317A24E-730C-4C26-9152-8303FF578DC4}"/>
              </a:ext>
            </a:extLst>
          </p:cNvPr>
          <p:cNvSpPr>
            <a:spLocks noGrp="1"/>
          </p:cNvSpPr>
          <p:nvPr>
            <p:ph type="sldNum" sz="quarter" idx="12"/>
          </p:nvPr>
        </p:nvSpPr>
        <p:spPr>
          <a:xfrm>
            <a:off x="8610600" y="6356351"/>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888515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65CC6C4-D67F-4641-8AAA-187D018E50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9128" y="-76153"/>
            <a:ext cx="1507435" cy="1507435"/>
          </a:xfrm>
          <a:prstGeom prst="rect">
            <a:avLst/>
          </a:prstGeom>
        </p:spPr>
      </p:pic>
    </p:spTree>
    <p:extLst>
      <p:ext uri="{BB962C8B-B14F-4D97-AF65-F5344CB8AC3E}">
        <p14:creationId xmlns:p14="http://schemas.microsoft.com/office/powerpoint/2010/main" val="2545026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453BB-846D-4ED7-A930-CF802A36632B}"/>
              </a:ext>
            </a:extLst>
          </p:cNvPr>
          <p:cNvSpPr>
            <a:spLocks noGrp="1"/>
          </p:cNvSpPr>
          <p:nvPr>
            <p:ph type="dt" sz="half" idx="10"/>
          </p:nvPr>
        </p:nvSpPr>
        <p:spPr>
          <a:xfrm>
            <a:off x="838200" y="6356351"/>
            <a:ext cx="2743200" cy="365125"/>
          </a:xfrm>
          <a:prstGeom prst="rect">
            <a:avLst/>
          </a:prstGeom>
        </p:spPr>
        <p:txBody>
          <a:bodyPr/>
          <a:lstStyle/>
          <a:p>
            <a:fld id="{A02D5873-6696-4EE0-B765-90B210B469DD}" type="datetimeFigureOut">
              <a:rPr lang="vi-VN" smtClean="0"/>
              <a:t>23/12/2024</a:t>
            </a:fld>
            <a:endParaRPr lang="vi-VN"/>
          </a:p>
        </p:txBody>
      </p:sp>
      <p:sp>
        <p:nvSpPr>
          <p:cNvPr id="3" name="Footer Placeholder 2">
            <a:extLst>
              <a:ext uri="{FF2B5EF4-FFF2-40B4-BE49-F238E27FC236}">
                <a16:creationId xmlns:a16="http://schemas.microsoft.com/office/drawing/2014/main" id="{BCA940B3-5641-443A-8657-C0279C09BAE4}"/>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5A886BD3-B7EB-4D89-A1D2-E6B2F7B94B12}"/>
              </a:ext>
            </a:extLst>
          </p:cNvPr>
          <p:cNvSpPr>
            <a:spLocks noGrp="1"/>
          </p:cNvSpPr>
          <p:nvPr>
            <p:ph type="sldNum" sz="quarter" idx="12"/>
          </p:nvPr>
        </p:nvSpPr>
        <p:spPr>
          <a:xfrm>
            <a:off x="8610600" y="6356351"/>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10270631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46882-AC4E-4683-8208-FB4F810324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779A20-D4B7-4EF2-95D5-BFFFD6E2DAF5}"/>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BA8B6526-622D-48C9-A8C1-F02C22DCAA75}"/>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F2645E-719D-4D01-A10D-2B249CA0F223}"/>
              </a:ext>
            </a:extLst>
          </p:cNvPr>
          <p:cNvSpPr>
            <a:spLocks noGrp="1"/>
          </p:cNvSpPr>
          <p:nvPr>
            <p:ph type="dt" sz="half" idx="10"/>
          </p:nvPr>
        </p:nvSpPr>
        <p:spPr>
          <a:xfrm>
            <a:off x="838200" y="6356351"/>
            <a:ext cx="2743200" cy="365125"/>
          </a:xfrm>
          <a:prstGeom prst="rect">
            <a:avLst/>
          </a:prstGeom>
        </p:spPr>
        <p:txBody>
          <a:bodyPr/>
          <a:lstStyle/>
          <a:p>
            <a:fld id="{A02D5873-6696-4EE0-B765-90B210B469DD}" type="datetimeFigureOut">
              <a:rPr lang="vi-VN" smtClean="0"/>
              <a:t>23/12/2024</a:t>
            </a:fld>
            <a:endParaRPr lang="vi-VN"/>
          </a:p>
        </p:txBody>
      </p:sp>
      <p:sp>
        <p:nvSpPr>
          <p:cNvPr id="6" name="Footer Placeholder 5">
            <a:extLst>
              <a:ext uri="{FF2B5EF4-FFF2-40B4-BE49-F238E27FC236}">
                <a16:creationId xmlns:a16="http://schemas.microsoft.com/office/drawing/2014/main" id="{1DD36170-26F6-4FC9-91ED-96026CABA79E}"/>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99575ED0-49C2-4027-86EC-1F3EB72496B5}"/>
              </a:ext>
            </a:extLst>
          </p:cNvPr>
          <p:cNvSpPr>
            <a:spLocks noGrp="1"/>
          </p:cNvSpPr>
          <p:nvPr>
            <p:ph type="sldNum" sz="quarter" idx="12"/>
          </p:nvPr>
        </p:nvSpPr>
        <p:spPr>
          <a:xfrm>
            <a:off x="8610600" y="6356351"/>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9793193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C7422-8F70-4740-BEA2-F6C3C870150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96E0D91-562D-4498-9462-38F4CD93E9D8}"/>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vi-VN"/>
          </a:p>
        </p:txBody>
      </p:sp>
      <p:sp>
        <p:nvSpPr>
          <p:cNvPr id="4" name="Text Placeholder 3">
            <a:extLst>
              <a:ext uri="{FF2B5EF4-FFF2-40B4-BE49-F238E27FC236}">
                <a16:creationId xmlns:a16="http://schemas.microsoft.com/office/drawing/2014/main" id="{A31736A6-EF2C-450A-B24E-14F704C304E1}"/>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FF3A8F-F646-4C26-B41B-2419FBBBFC24}"/>
              </a:ext>
            </a:extLst>
          </p:cNvPr>
          <p:cNvSpPr>
            <a:spLocks noGrp="1"/>
          </p:cNvSpPr>
          <p:nvPr>
            <p:ph type="dt" sz="half" idx="10"/>
          </p:nvPr>
        </p:nvSpPr>
        <p:spPr>
          <a:xfrm>
            <a:off x="838200" y="6356351"/>
            <a:ext cx="2743200" cy="365125"/>
          </a:xfrm>
          <a:prstGeom prst="rect">
            <a:avLst/>
          </a:prstGeom>
        </p:spPr>
        <p:txBody>
          <a:bodyPr/>
          <a:lstStyle/>
          <a:p>
            <a:fld id="{A02D5873-6696-4EE0-B765-90B210B469DD}" type="datetimeFigureOut">
              <a:rPr lang="vi-VN" smtClean="0"/>
              <a:t>23/12/2024</a:t>
            </a:fld>
            <a:endParaRPr lang="vi-VN"/>
          </a:p>
        </p:txBody>
      </p:sp>
      <p:sp>
        <p:nvSpPr>
          <p:cNvPr id="6" name="Footer Placeholder 5">
            <a:extLst>
              <a:ext uri="{FF2B5EF4-FFF2-40B4-BE49-F238E27FC236}">
                <a16:creationId xmlns:a16="http://schemas.microsoft.com/office/drawing/2014/main" id="{934EF5B4-8E52-4044-BE20-B45C60A1EC95}"/>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4C3AC2B-E958-453F-BFCA-30E26A94C660}"/>
              </a:ext>
            </a:extLst>
          </p:cNvPr>
          <p:cNvSpPr>
            <a:spLocks noGrp="1"/>
          </p:cNvSpPr>
          <p:nvPr>
            <p:ph type="sldNum" sz="quarter" idx="12"/>
          </p:nvPr>
        </p:nvSpPr>
        <p:spPr>
          <a:xfrm>
            <a:off x="8610600" y="6356351"/>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2784709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068-EC9D-41E9-AF81-FF0978899A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7913783-D6F7-49BC-9556-B085A52CE829}"/>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B71F616-9B69-4837-BE40-AE3F6B2FECC4}"/>
              </a:ext>
            </a:extLst>
          </p:cNvPr>
          <p:cNvSpPr>
            <a:spLocks noGrp="1"/>
          </p:cNvSpPr>
          <p:nvPr>
            <p:ph type="dt" sz="half" idx="10"/>
          </p:nvPr>
        </p:nvSpPr>
        <p:spPr>
          <a:xfrm>
            <a:off x="838200" y="6356351"/>
            <a:ext cx="2743200" cy="365125"/>
          </a:xfrm>
          <a:prstGeom prst="rect">
            <a:avLst/>
          </a:prstGeom>
        </p:spPr>
        <p:txBody>
          <a:bodyPr/>
          <a:lstStyle/>
          <a:p>
            <a:fld id="{A02D5873-6696-4EE0-B765-90B210B469DD}" type="datetimeFigureOut">
              <a:rPr lang="vi-VN" smtClean="0"/>
              <a:t>23/12/2024</a:t>
            </a:fld>
            <a:endParaRPr lang="vi-VN"/>
          </a:p>
        </p:txBody>
      </p:sp>
      <p:sp>
        <p:nvSpPr>
          <p:cNvPr id="5" name="Footer Placeholder 4">
            <a:extLst>
              <a:ext uri="{FF2B5EF4-FFF2-40B4-BE49-F238E27FC236}">
                <a16:creationId xmlns:a16="http://schemas.microsoft.com/office/drawing/2014/main" id="{E815BBCC-4156-439E-AD99-2EAF2FD56C89}"/>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160998C-05B5-4BE9-9C43-18413510B5E9}"/>
              </a:ext>
            </a:extLst>
          </p:cNvPr>
          <p:cNvSpPr>
            <a:spLocks noGrp="1"/>
          </p:cNvSpPr>
          <p:nvPr>
            <p:ph type="sldNum" sz="quarter" idx="12"/>
          </p:nvPr>
        </p:nvSpPr>
        <p:spPr>
          <a:xfrm>
            <a:off x="8610600" y="6356351"/>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1703378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D99FF5-EA9E-4862-A59C-B09D879E591A}"/>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B9B181E-3031-450D-8076-5D91AF806C4A}"/>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9FBB350-10AA-4E7F-AEEC-8949CCFAD71F}"/>
              </a:ext>
            </a:extLst>
          </p:cNvPr>
          <p:cNvSpPr>
            <a:spLocks noGrp="1"/>
          </p:cNvSpPr>
          <p:nvPr>
            <p:ph type="dt" sz="half" idx="10"/>
          </p:nvPr>
        </p:nvSpPr>
        <p:spPr>
          <a:xfrm>
            <a:off x="838200" y="6356351"/>
            <a:ext cx="2743200" cy="365125"/>
          </a:xfrm>
          <a:prstGeom prst="rect">
            <a:avLst/>
          </a:prstGeom>
        </p:spPr>
        <p:txBody>
          <a:bodyPr/>
          <a:lstStyle/>
          <a:p>
            <a:fld id="{A02D5873-6696-4EE0-B765-90B210B469DD}" type="datetimeFigureOut">
              <a:rPr lang="vi-VN" smtClean="0"/>
              <a:t>23/12/2024</a:t>
            </a:fld>
            <a:endParaRPr lang="vi-VN"/>
          </a:p>
        </p:txBody>
      </p:sp>
      <p:sp>
        <p:nvSpPr>
          <p:cNvPr id="5" name="Footer Placeholder 4">
            <a:extLst>
              <a:ext uri="{FF2B5EF4-FFF2-40B4-BE49-F238E27FC236}">
                <a16:creationId xmlns:a16="http://schemas.microsoft.com/office/drawing/2014/main" id="{035FA7E7-94F0-4306-A1A6-7F047FF2AAD7}"/>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05FAE36-E8B4-4F5A-BF83-8DE4A04E2BDA}"/>
              </a:ext>
            </a:extLst>
          </p:cNvPr>
          <p:cNvSpPr>
            <a:spLocks noGrp="1"/>
          </p:cNvSpPr>
          <p:nvPr>
            <p:ph type="sldNum" sz="quarter" idx="12"/>
          </p:nvPr>
        </p:nvSpPr>
        <p:spPr>
          <a:xfrm>
            <a:off x="8610600" y="6356351"/>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18808748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389549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420150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024539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116077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279158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94DF9B-4DDC-4A9D-AE46-83E81E0C322D}"/>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F21DAE1-3130-4567-9959-1110033E417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E645D6D-66F1-4517-B5B0-716AAC882D6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046DA66-9A31-4633-AD4A-8904BEA8620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1A0D373-F544-4F83-85E8-E2C833CCA18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C8F470D-5125-4233-87D4-D01D0D2D015F}"/>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2024/12/23</a:t>
            </a:fld>
            <a:endParaRPr lang="zh-CN" altLang="en-US"/>
          </a:p>
        </p:txBody>
      </p:sp>
      <p:sp>
        <p:nvSpPr>
          <p:cNvPr id="8" name="页脚占位符 7">
            <a:extLst>
              <a:ext uri="{FF2B5EF4-FFF2-40B4-BE49-F238E27FC236}">
                <a16:creationId xmlns:a16="http://schemas.microsoft.com/office/drawing/2014/main" id="{14E19AC3-6FBB-4C3D-9D53-67509A057B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1469FF4-7B35-435E-85AB-96DE8935ED63}"/>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894333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1937360"/>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4765700"/>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1005451"/>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237455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2186493"/>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486514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341533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5090370"/>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7051659"/>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B75557-E6FB-DC58-EA7D-3D76FC24A5D8}"/>
              </a:ext>
            </a:extLst>
          </p:cNvPr>
          <p:cNvPicPr>
            <a:picLocks noChangeAspect="1"/>
          </p:cNvPicPr>
          <p:nvPr userDrawn="1"/>
        </p:nvPicPr>
        <p:blipFill>
          <a:blip r:embed="rId2"/>
          <a:stretch>
            <a:fillRect/>
          </a:stretch>
        </p:blipFill>
        <p:spPr>
          <a:xfrm>
            <a:off x="2790893" y="7283869"/>
            <a:ext cx="6230652" cy="1054699"/>
          </a:xfrm>
          <a:prstGeom prst="rect">
            <a:avLst/>
          </a:prstGeom>
        </p:spPr>
      </p:pic>
      <p:pic>
        <p:nvPicPr>
          <p:cNvPr id="4" name="Picture 3">
            <a:extLst>
              <a:ext uri="{FF2B5EF4-FFF2-40B4-BE49-F238E27FC236}">
                <a16:creationId xmlns:a16="http://schemas.microsoft.com/office/drawing/2014/main" id="{40286C9A-B839-9C09-7FF8-625225C869DC}"/>
              </a:ext>
            </a:extLst>
          </p:cNvPr>
          <p:cNvPicPr>
            <a:picLocks noChangeAspect="1"/>
          </p:cNvPicPr>
          <p:nvPr userDrawn="1"/>
        </p:nvPicPr>
        <p:blipFill>
          <a:blip r:embed="rId3"/>
          <a:stretch>
            <a:fillRect/>
          </a:stretch>
        </p:blipFill>
        <p:spPr>
          <a:xfrm>
            <a:off x="2010049" y="7101692"/>
            <a:ext cx="958526" cy="1054699"/>
          </a:xfrm>
          <a:prstGeom prst="rect">
            <a:avLst/>
          </a:prstGeom>
        </p:spPr>
      </p:pic>
    </p:spTree>
    <p:extLst>
      <p:ext uri="{BB962C8B-B14F-4D97-AF65-F5344CB8AC3E}">
        <p14:creationId xmlns:p14="http://schemas.microsoft.com/office/powerpoint/2010/main" val="1655105083"/>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2024/12/23</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155481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5179299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192"/>
            <a:ext cx="12213752" cy="6845808"/>
          </a:xfrm>
          <a:prstGeom prst="rect">
            <a:avLst/>
          </a:prstGeom>
        </p:spPr>
      </p:pic>
      <p:sp>
        <p:nvSpPr>
          <p:cNvPr id="8"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11" name="Picture 10"/>
          <p:cNvPicPr>
            <a:picLocks noChangeAspect="1"/>
          </p:cNvPicPr>
          <p:nvPr userDrawn="1"/>
        </p:nvPicPr>
        <p:blipFill>
          <a:blip r:embed="rId5"/>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6857592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192"/>
            <a:ext cx="12213752" cy="6845808"/>
          </a:xfrm>
          <a:prstGeom prst="rect">
            <a:avLst/>
          </a:prstGeom>
        </p:spPr>
      </p:pic>
      <p:sp>
        <p:nvSpPr>
          <p:cNvPr id="8" name="Rounded Rectangle 7"/>
          <p:cNvSpPr/>
          <p:nvPr userDrawn="1"/>
        </p:nvSpPr>
        <p:spPr>
          <a:xfrm>
            <a:off x="1031631" y="1978269"/>
            <a:ext cx="10128738" cy="4114800"/>
          </a:xfrm>
          <a:prstGeom prst="roundRect">
            <a:avLst/>
          </a:prstGeom>
          <a:solidFill>
            <a:schemeClr val="bg1"/>
          </a:solidFill>
          <a:ln w="38100">
            <a:solidFill>
              <a:srgbClr val="92D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12" name="Picture 11"/>
          <p:cNvPicPr>
            <a:picLocks noChangeAspect="1"/>
          </p:cNvPicPr>
          <p:nvPr userDrawn="1"/>
        </p:nvPicPr>
        <p:blipFill>
          <a:blip r:embed="rId5"/>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3595033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192"/>
            <a:ext cx="12213752" cy="6845808"/>
          </a:xfrm>
          <a:prstGeom prst="rect">
            <a:avLst/>
          </a:prstGeom>
        </p:spPr>
      </p:pic>
      <p:sp>
        <p:nvSpPr>
          <p:cNvPr id="8" name="Rounded Rectangle 7"/>
          <p:cNvSpPr/>
          <p:nvPr userDrawn="1"/>
        </p:nvSpPr>
        <p:spPr>
          <a:xfrm>
            <a:off x="486508" y="597877"/>
            <a:ext cx="11218985" cy="5776546"/>
          </a:xfrm>
          <a:prstGeom prst="roundRect">
            <a:avLst/>
          </a:prstGeom>
          <a:solidFill>
            <a:schemeClr val="bg1"/>
          </a:solidFill>
          <a:ln w="38100">
            <a:solidFill>
              <a:srgbClr val="92D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0770736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23/12/2024</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5126346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23/12/2024</a:t>
            </a:fld>
            <a:endParaRPr lang="vi-VN"/>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9436828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23/12/2024</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9841701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23/12/2024</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537503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23/12/2024</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37521048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23/12/2024</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21003269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887EAC2-5D80-4E77-8BCB-57453E02F861}"/>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2024/12/23</a:t>
            </a:fld>
            <a:endParaRPr lang="zh-CN" altLang="en-US"/>
          </a:p>
        </p:txBody>
      </p:sp>
      <p:sp>
        <p:nvSpPr>
          <p:cNvPr id="3" name="页脚占位符 2">
            <a:extLst>
              <a:ext uri="{FF2B5EF4-FFF2-40B4-BE49-F238E27FC236}">
                <a16:creationId xmlns:a16="http://schemas.microsoft.com/office/drawing/2014/main" id="{B1E4476F-7930-46FC-823F-70198CFEED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AA43651-7693-42D0-A475-A61039B817CC}"/>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pic>
        <p:nvPicPr>
          <p:cNvPr id="6" name="图片 5">
            <a:extLst>
              <a:ext uri="{FF2B5EF4-FFF2-40B4-BE49-F238E27FC236}">
                <a16:creationId xmlns:a16="http://schemas.microsoft.com/office/drawing/2014/main" id="{E10A1A1B-4109-4FBD-8466-AD8C311BB30A}"/>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5686AF2C-FA76-4431-A98D-039591FB49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3915" y="302746"/>
            <a:ext cx="1423425" cy="719544"/>
          </a:xfrm>
          <a:prstGeom prst="rect">
            <a:avLst/>
          </a:prstGeom>
        </p:spPr>
      </p:pic>
    </p:spTree>
    <p:extLst>
      <p:ext uri="{BB962C8B-B14F-4D97-AF65-F5344CB8AC3E}">
        <p14:creationId xmlns:p14="http://schemas.microsoft.com/office/powerpoint/2010/main" val="1080922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23/12/2024</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14044273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23/12/2024</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14458656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E6CB70-C6B4-4C9D-8DC2-760BA5D234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F443CBD-EEAF-44D7-B930-E3573278EF3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8DD62AE-F125-406D-9BD0-93DBF06314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47BDD9C-730C-49F2-B16B-BCC609F053C0}"/>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2024/12/23</a:t>
            </a:fld>
            <a:endParaRPr lang="zh-CN" altLang="en-US"/>
          </a:p>
        </p:txBody>
      </p:sp>
      <p:sp>
        <p:nvSpPr>
          <p:cNvPr id="6" name="页脚占位符 5">
            <a:extLst>
              <a:ext uri="{FF2B5EF4-FFF2-40B4-BE49-F238E27FC236}">
                <a16:creationId xmlns:a16="http://schemas.microsoft.com/office/drawing/2014/main" id="{C5D68263-D753-4897-990E-A96046AED44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9A1FC13-685E-4773-990D-7617FA0F5225}"/>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2375258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9A1BD9-D675-4A79-887A-A9AD1DBA4A6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F6178CA-313A-40CF-B776-01F3119D74C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B6E2773-5C73-4F4E-AA73-F66D28D2FBC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3CDA69B-A346-4098-97C9-EC40B0292A2D}"/>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2024/12/23</a:t>
            </a:fld>
            <a:endParaRPr lang="zh-CN" altLang="en-US"/>
          </a:p>
        </p:txBody>
      </p:sp>
      <p:sp>
        <p:nvSpPr>
          <p:cNvPr id="6" name="页脚占位符 5">
            <a:extLst>
              <a:ext uri="{FF2B5EF4-FFF2-40B4-BE49-F238E27FC236}">
                <a16:creationId xmlns:a16="http://schemas.microsoft.com/office/drawing/2014/main" id="{4207FAB4-75BB-4E3B-A692-8D29E77F9A5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82D7049-1EA6-448B-A6F1-F23FB7CFB00D}"/>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103360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7.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image" Target="../media/image7.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7.pn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9534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3C0F0B77-39FC-71D2-7554-B65769B274B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9470" y="0"/>
            <a:ext cx="1549378" cy="1549378"/>
          </a:xfrm>
          <a:prstGeom prst="rect">
            <a:avLst/>
          </a:prstGeom>
        </p:spPr>
      </p:pic>
    </p:spTree>
    <p:extLst>
      <p:ext uri="{BB962C8B-B14F-4D97-AF65-F5344CB8AC3E}">
        <p14:creationId xmlns:p14="http://schemas.microsoft.com/office/powerpoint/2010/main" val="407010764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549457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463664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B3404DFC-BCE0-C021-3B18-3A1142BB77A3}"/>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817734" y="0"/>
            <a:ext cx="1638830" cy="1638830"/>
          </a:xfrm>
          <a:prstGeom prst="rect">
            <a:avLst/>
          </a:prstGeom>
        </p:spPr>
      </p:pic>
    </p:spTree>
    <p:extLst>
      <p:ext uri="{BB962C8B-B14F-4D97-AF65-F5344CB8AC3E}">
        <p14:creationId xmlns:p14="http://schemas.microsoft.com/office/powerpoint/2010/main" val="310813315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Lst>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7535C90B-F35F-0E50-C7D7-8FA61B41609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17734" y="0"/>
            <a:ext cx="1638830" cy="1638830"/>
          </a:xfrm>
          <a:prstGeom prst="rect">
            <a:avLst/>
          </a:prstGeom>
        </p:spPr>
      </p:pic>
    </p:spTree>
    <p:extLst>
      <p:ext uri="{BB962C8B-B14F-4D97-AF65-F5344CB8AC3E}">
        <p14:creationId xmlns:p14="http://schemas.microsoft.com/office/powerpoint/2010/main" val="3757354605"/>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7" Type="http://schemas.microsoft.com/office/2007/relationships/hdphoto" Target="../media/hdphoto4.wdp"/><Relationship Id="rId2" Type="http://schemas.openxmlformats.org/officeDocument/2006/relationships/image" Target="../media/image34.png"/><Relationship Id="rId1" Type="http://schemas.openxmlformats.org/officeDocument/2006/relationships/slideLayout" Target="../slideLayouts/slideLayout4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45.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8.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5.png"/><Relationship Id="rId5" Type="http://schemas.microsoft.com/office/2007/relationships/hdphoto" Target="../media/hdphoto5.wdp"/><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35.png"/><Relationship Id="rId7" Type="http://schemas.openxmlformats.org/officeDocument/2006/relationships/image" Target="../media/image51.png"/><Relationship Id="rId2" Type="http://schemas.openxmlformats.org/officeDocument/2006/relationships/image" Target="../media/image34.png"/><Relationship Id="rId1" Type="http://schemas.openxmlformats.org/officeDocument/2006/relationships/slideLayout" Target="../slideLayouts/slideLayout4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4.xml"/><Relationship Id="rId5" Type="http://schemas.openxmlformats.org/officeDocument/2006/relationships/image" Target="../media/image20.png"/><Relationship Id="rId4" Type="http://schemas.openxmlformats.org/officeDocument/2006/relationships/image" Target="../media/image19.svg"/></Relationships>
</file>

<file path=ppt/slides/_rels/slide20.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63.xml"/></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29.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9.xml"/><Relationship Id="rId4" Type="http://schemas.openxmlformats.org/officeDocument/2006/relationships/image" Target="../media/image19.sv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9.xml"/><Relationship Id="rId5" Type="http://schemas.openxmlformats.org/officeDocument/2006/relationships/image" Target="../media/image20.png"/><Relationship Id="rId4" Type="http://schemas.openxmlformats.org/officeDocument/2006/relationships/image" Target="../media/image19.sv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jpg"/><Relationship Id="rId7"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3.png"/><Relationship Id="rId11" Type="http://schemas.openxmlformats.org/officeDocument/2006/relationships/image" Target="../media/image7.png"/><Relationship Id="rId5" Type="http://schemas.microsoft.com/office/2007/relationships/hdphoto" Target="../media/hdphoto2.wdp"/><Relationship Id="rId10" Type="http://schemas.openxmlformats.org/officeDocument/2006/relationships/image" Target="../media/image26.png"/><Relationship Id="rId4" Type="http://schemas.openxmlformats.org/officeDocument/2006/relationships/image" Target="../media/image22.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40.xml"/><Relationship Id="rId5" Type="http://schemas.openxmlformats.org/officeDocument/2006/relationships/image" Target="../media/image33.png"/><Relationship Id="rId4" Type="http://schemas.openxmlformats.org/officeDocument/2006/relationships/image" Target="../media/image3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able&#10;&#10;Description automatically generated">
            <a:extLst>
              <a:ext uri="{FF2B5EF4-FFF2-40B4-BE49-F238E27FC236}">
                <a16:creationId xmlns:a16="http://schemas.microsoft.com/office/drawing/2014/main" id="{31DDBFB3-A148-4CF4-237E-9EF9F663D8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EDF0C1D8-2D26-1D18-4C67-F0DFF3FF2F48}"/>
              </a:ext>
            </a:extLst>
          </p:cNvPr>
          <p:cNvPicPr>
            <a:picLocks noChangeAspect="1"/>
          </p:cNvPicPr>
          <p:nvPr/>
        </p:nvPicPr>
        <p:blipFill>
          <a:blip r:embed="rId3"/>
          <a:srcRect/>
          <a:stretch>
            <a:fillRect/>
          </a:stretch>
        </p:blipFill>
        <p:spPr>
          <a:xfrm>
            <a:off x="7086600" y="3343406"/>
            <a:ext cx="2490716" cy="3239956"/>
          </a:xfrm>
          <a:prstGeom prst="rect">
            <a:avLst/>
          </a:prstGeom>
        </p:spPr>
      </p:pic>
      <p:sp>
        <p:nvSpPr>
          <p:cNvPr id="9" name="矩形 1">
            <a:extLst>
              <a:ext uri="{FF2B5EF4-FFF2-40B4-BE49-F238E27FC236}">
                <a16:creationId xmlns:a16="http://schemas.microsoft.com/office/drawing/2014/main" id="{2938A1A7-6BCA-C611-F365-08271457DA01}"/>
              </a:ext>
            </a:extLst>
          </p:cNvPr>
          <p:cNvSpPr/>
          <p:nvPr/>
        </p:nvSpPr>
        <p:spPr>
          <a:xfrm>
            <a:off x="2346834" y="1307467"/>
            <a:ext cx="5705431" cy="2219357"/>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2" name="Picture 1">
            <a:extLst>
              <a:ext uri="{FF2B5EF4-FFF2-40B4-BE49-F238E27FC236}">
                <a16:creationId xmlns:a16="http://schemas.microsoft.com/office/drawing/2014/main" id="{94E0E5A9-0F33-0B66-7517-8A2145AE64FD}"/>
              </a:ext>
            </a:extLst>
          </p:cNvPr>
          <p:cNvPicPr>
            <a:picLocks noChangeAspect="1"/>
          </p:cNvPicPr>
          <p:nvPr/>
        </p:nvPicPr>
        <p:blipFill>
          <a:blip r:embed="rId4"/>
          <a:stretch>
            <a:fillRect/>
          </a:stretch>
        </p:blipFill>
        <p:spPr>
          <a:xfrm>
            <a:off x="2603142" y="1757857"/>
            <a:ext cx="5328366" cy="1780186"/>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E3359626-506E-542C-0E89-0AB3054337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9470" y="0"/>
            <a:ext cx="1549378" cy="1549378"/>
          </a:xfrm>
          <a:prstGeom prst="rect">
            <a:avLst/>
          </a:prstGeom>
        </p:spPr>
      </p:pic>
    </p:spTree>
    <p:extLst>
      <p:ext uri="{BB962C8B-B14F-4D97-AF65-F5344CB8AC3E}">
        <p14:creationId xmlns:p14="http://schemas.microsoft.com/office/powerpoint/2010/main" val="291316324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7" name="Picture 6" descr="Calendar&#10;&#10;Description automatically generated with medium confidence">
            <a:extLst>
              <a:ext uri="{FF2B5EF4-FFF2-40B4-BE49-F238E27FC236}">
                <a16:creationId xmlns:a16="http://schemas.microsoft.com/office/drawing/2014/main" id="{D0FED81C-2B7D-A21A-4549-FE39865B02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200" y="0"/>
            <a:ext cx="12395200" cy="6858000"/>
          </a:xfrm>
          <a:prstGeom prst="rect">
            <a:avLst/>
          </a:prstGeom>
        </p:spPr>
      </p:pic>
      <p:sp>
        <p:nvSpPr>
          <p:cNvPr id="8" name="Rectangle: Rounded Corners 7">
            <a:extLst>
              <a:ext uri="{FF2B5EF4-FFF2-40B4-BE49-F238E27FC236}">
                <a16:creationId xmlns:a16="http://schemas.microsoft.com/office/drawing/2014/main" id="{24F933C5-5B11-AB3C-9163-63F5817240D6}"/>
              </a:ext>
            </a:extLst>
          </p:cNvPr>
          <p:cNvSpPr/>
          <p:nvPr/>
        </p:nvSpPr>
        <p:spPr>
          <a:xfrm>
            <a:off x="0" y="245873"/>
            <a:ext cx="11974286" cy="636625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54251" t="68770"/>
          <a:stretch/>
        </p:blipFill>
        <p:spPr>
          <a:xfrm flipH="1">
            <a:off x="-148774" y="132102"/>
            <a:ext cx="3472544" cy="3049669"/>
          </a:xfrm>
          <a:prstGeom prst="rect">
            <a:avLst/>
          </a:prstGeom>
        </p:spPr>
      </p:pic>
      <p:sp>
        <p:nvSpPr>
          <p:cNvPr id="16" name="TextBox 15">
            <a:extLst>
              <a:ext uri="{FF2B5EF4-FFF2-40B4-BE49-F238E27FC236}">
                <a16:creationId xmlns:a16="http://schemas.microsoft.com/office/drawing/2014/main" id="{52C3E242-9C13-36A8-DDED-68258BFC8DDB}"/>
              </a:ext>
            </a:extLst>
          </p:cNvPr>
          <p:cNvSpPr txBox="1"/>
          <p:nvPr/>
        </p:nvSpPr>
        <p:spPr>
          <a:xfrm>
            <a:off x="3291110" y="1001586"/>
            <a:ext cx="8380550" cy="5078313"/>
          </a:xfrm>
          <a:prstGeom prst="rect">
            <a:avLst/>
          </a:prstGeom>
          <a:noFill/>
        </p:spPr>
        <p:txBody>
          <a:bodyPr wrap="square">
            <a:spAutoFit/>
          </a:bodyPr>
          <a:lstStyle/>
          <a:p>
            <a:pPr lvl="0" algn="just" defTabSz="609585"/>
            <a:r>
              <a:rPr lang="en-US" sz="3600" b="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Những thay đổi tích cực – sự tiến bộ thể hiện rằng em đã học tập và tham gia các hoạt động rất tích cực. Chúng ta không chỉ học trong sách vở, học qua các HĐTN mà chúng ta còn có thể học ở bạn bè và mọi ngừoi xung quanh. Trong cuộc sống cũng vậy, các em hãy học hỏi có chọn lọc mọi lúc mọi nơi để dần hoàn thiện mình hơn các em nhé!</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2" name="Picture 11" descr="A child sitting at a desk&#10;&#10;Description automatically generated with medium confidence">
            <a:extLst>
              <a:ext uri="{FF2B5EF4-FFF2-40B4-BE49-F238E27FC236}">
                <a16:creationId xmlns:a16="http://schemas.microsoft.com/office/drawing/2014/main" id="{F69A80F5-6C0B-F0FE-4670-75D3147A6EE5}"/>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41997" y1="22757" x2="56386" y2="25546"/>
                        <a14:foregroundMark x1="37227" y1="55901" x2="63015" y2="53234"/>
                        <a14:foregroundMark x1="63015" y1="53234" x2="48019" y2="52708"/>
                        <a14:foregroundMark x1="48019" y1="26758" x2="51213" y2="36742"/>
                        <a14:foregroundMark x1="67583" y1="49111" x2="78739" y2="52304"/>
                        <a14:foregroundMark x1="71544" y1="53476" x2="71948" y2="53476"/>
                        <a14:foregroundMark x1="70372" y1="45109" x2="77930" y2="55901"/>
                        <a14:foregroundMark x1="77930" y1="55901" x2="77930" y2="55901"/>
                        <a14:foregroundMark x1="69968" y1="51496" x2="79951" y2="52708"/>
                        <a14:foregroundMark x1="73969" y1="44705" x2="77930" y2="56669"/>
                        <a14:foregroundMark x1="71140" y1="53476" x2="72757" y2="51900"/>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05249" y="2563846"/>
            <a:ext cx="4088179" cy="40881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TextBox 13">
            <a:extLst>
              <a:ext uri="{FF2B5EF4-FFF2-40B4-BE49-F238E27FC236}">
                <a16:creationId xmlns:a16="http://schemas.microsoft.com/office/drawing/2014/main" id="{D4420EC6-D90D-AB8C-A22C-7F521FBDF4E4}"/>
              </a:ext>
            </a:extLst>
          </p:cNvPr>
          <p:cNvSpPr txBox="1"/>
          <p:nvPr/>
        </p:nvSpPr>
        <p:spPr>
          <a:xfrm>
            <a:off x="827669" y="1143189"/>
            <a:ext cx="1927975" cy="1323439"/>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KẾT LUẬN</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70681294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4D5C2A-A90C-9BED-30BD-FBB29C5F04D1}"/>
              </a:ext>
            </a:extLst>
          </p:cNvPr>
          <p:cNvSpPr txBox="1"/>
          <p:nvPr/>
        </p:nvSpPr>
        <p:spPr>
          <a:xfrm>
            <a:off x="1080999" y="506873"/>
            <a:ext cx="9912212" cy="769441"/>
          </a:xfrm>
          <a:prstGeom prst="rect">
            <a:avLst/>
          </a:prstGeom>
          <a:ln w="38100">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lvl="0" algn="ctr">
              <a:defRPr/>
            </a:pPr>
            <a:r>
              <a:rPr lang="vi-VN" sz="4400" b="1" dirty="0">
                <a:solidFill>
                  <a:srgbClr val="002060"/>
                </a:solidFill>
                <a:latin typeface="Calibri" panose="020F0502020204030204" pitchFamily="34" charset="0"/>
                <a:cs typeface="Calibri" panose="020F0502020204030204" pitchFamily="34" charset="0"/>
              </a:rPr>
              <a:t>Hoạt động </a:t>
            </a:r>
            <a:r>
              <a:rPr lang="en-US" sz="4400" b="1" dirty="0">
                <a:solidFill>
                  <a:srgbClr val="002060"/>
                </a:solidFill>
                <a:latin typeface="Calibri" panose="020F0502020204030204" pitchFamily="34" charset="0"/>
                <a:cs typeface="Calibri" panose="020F0502020204030204" pitchFamily="34" charset="0"/>
              </a:rPr>
              <a:t>2</a:t>
            </a:r>
            <a:r>
              <a:rPr lang="vi-VN" sz="4400" b="1" dirty="0">
                <a:solidFill>
                  <a:srgbClr val="002060"/>
                </a:solidFill>
                <a:latin typeface="Calibri" panose="020F0502020204030204" pitchFamily="34" charset="0"/>
                <a:cs typeface="Calibri" panose="020F0502020204030204" pitchFamily="34" charset="0"/>
              </a:rPr>
              <a:t>: Hoàn thiện hồ sơ học tập</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5328304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97831D-AE7B-CF63-9E32-E0118D9CED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72"/>
            <a:ext cx="12192000" cy="6858000"/>
          </a:xfrm>
          <a:prstGeom prst="rect">
            <a:avLst/>
          </a:prstGeom>
        </p:spPr>
      </p:pic>
      <p:sp>
        <p:nvSpPr>
          <p:cNvPr id="11" name="Rectangle: Rounded Corners 4">
            <a:extLst>
              <a:ext uri="{FF2B5EF4-FFF2-40B4-BE49-F238E27FC236}">
                <a16:creationId xmlns:a16="http://schemas.microsoft.com/office/drawing/2014/main" id="{562FB66C-E79E-79FD-597B-297A5B3EED3F}"/>
              </a:ext>
            </a:extLst>
          </p:cNvPr>
          <p:cNvSpPr/>
          <p:nvPr/>
        </p:nvSpPr>
        <p:spPr>
          <a:xfrm>
            <a:off x="264748" y="252588"/>
            <a:ext cx="11662504" cy="6390968"/>
          </a:xfrm>
          <a:custGeom>
            <a:avLst/>
            <a:gdLst>
              <a:gd name="connsiteX0" fmla="*/ 0 w 11662504"/>
              <a:gd name="connsiteY0" fmla="*/ 1065183 h 6390968"/>
              <a:gd name="connsiteX1" fmla="*/ 1065183 w 11662504"/>
              <a:gd name="connsiteY1" fmla="*/ 0 h 6390968"/>
              <a:gd name="connsiteX2" fmla="*/ 1851584 w 11662504"/>
              <a:gd name="connsiteY2" fmla="*/ 0 h 6390968"/>
              <a:gd name="connsiteX3" fmla="*/ 2256700 w 11662504"/>
              <a:gd name="connsiteY3" fmla="*/ 0 h 6390968"/>
              <a:gd name="connsiteX4" fmla="*/ 2566495 w 11662504"/>
              <a:gd name="connsiteY4" fmla="*/ 0 h 6390968"/>
              <a:gd name="connsiteX5" fmla="*/ 3257575 w 11662504"/>
              <a:gd name="connsiteY5" fmla="*/ 0 h 6390968"/>
              <a:gd name="connsiteX6" fmla="*/ 3662691 w 11662504"/>
              <a:gd name="connsiteY6" fmla="*/ 0 h 6390968"/>
              <a:gd name="connsiteX7" fmla="*/ 4449092 w 11662504"/>
              <a:gd name="connsiteY7" fmla="*/ 0 h 6390968"/>
              <a:gd name="connsiteX8" fmla="*/ 4854208 w 11662504"/>
              <a:gd name="connsiteY8" fmla="*/ 0 h 6390968"/>
              <a:gd name="connsiteX9" fmla="*/ 5259324 w 11662504"/>
              <a:gd name="connsiteY9" fmla="*/ 0 h 6390968"/>
              <a:gd name="connsiteX10" fmla="*/ 5569118 w 11662504"/>
              <a:gd name="connsiteY10" fmla="*/ 0 h 6390968"/>
              <a:gd name="connsiteX11" fmla="*/ 6069555 w 11662504"/>
              <a:gd name="connsiteY11" fmla="*/ 0 h 6390968"/>
              <a:gd name="connsiteX12" fmla="*/ 6569993 w 11662504"/>
              <a:gd name="connsiteY12" fmla="*/ 0 h 6390968"/>
              <a:gd name="connsiteX13" fmla="*/ 7070430 w 11662504"/>
              <a:gd name="connsiteY13" fmla="*/ 0 h 6390968"/>
              <a:gd name="connsiteX14" fmla="*/ 7761510 w 11662504"/>
              <a:gd name="connsiteY14" fmla="*/ 0 h 6390968"/>
              <a:gd name="connsiteX15" fmla="*/ 8166626 w 11662504"/>
              <a:gd name="connsiteY15" fmla="*/ 0 h 6390968"/>
              <a:gd name="connsiteX16" fmla="*/ 8762384 w 11662504"/>
              <a:gd name="connsiteY16" fmla="*/ 0 h 6390968"/>
              <a:gd name="connsiteX17" fmla="*/ 9167500 w 11662504"/>
              <a:gd name="connsiteY17" fmla="*/ 0 h 6390968"/>
              <a:gd name="connsiteX18" fmla="*/ 9953902 w 11662504"/>
              <a:gd name="connsiteY18" fmla="*/ 0 h 6390968"/>
              <a:gd name="connsiteX19" fmla="*/ 10597321 w 11662504"/>
              <a:gd name="connsiteY19" fmla="*/ 0 h 6390968"/>
              <a:gd name="connsiteX20" fmla="*/ 11662504 w 11662504"/>
              <a:gd name="connsiteY20" fmla="*/ 1065183 h 6390968"/>
              <a:gd name="connsiteX21" fmla="*/ 11662504 w 11662504"/>
              <a:gd name="connsiteY21" fmla="*/ 1597758 h 6390968"/>
              <a:gd name="connsiteX22" fmla="*/ 11662504 w 11662504"/>
              <a:gd name="connsiteY22" fmla="*/ 2130334 h 6390968"/>
              <a:gd name="connsiteX23" fmla="*/ 11662504 w 11662504"/>
              <a:gd name="connsiteY23" fmla="*/ 2577697 h 6390968"/>
              <a:gd name="connsiteX24" fmla="*/ 11662504 w 11662504"/>
              <a:gd name="connsiteY24" fmla="*/ 3025060 h 6390968"/>
              <a:gd name="connsiteX25" fmla="*/ 11662504 w 11662504"/>
              <a:gd name="connsiteY25" fmla="*/ 3472423 h 6390968"/>
              <a:gd name="connsiteX26" fmla="*/ 11662504 w 11662504"/>
              <a:gd name="connsiteY26" fmla="*/ 4004998 h 6390968"/>
              <a:gd name="connsiteX27" fmla="*/ 11662504 w 11662504"/>
              <a:gd name="connsiteY27" fmla="*/ 4537574 h 6390968"/>
              <a:gd name="connsiteX28" fmla="*/ 11662504 w 11662504"/>
              <a:gd name="connsiteY28" fmla="*/ 5325785 h 6390968"/>
              <a:gd name="connsiteX29" fmla="*/ 10597321 w 11662504"/>
              <a:gd name="connsiteY29" fmla="*/ 6390968 h 6390968"/>
              <a:gd name="connsiteX30" fmla="*/ 10287527 w 11662504"/>
              <a:gd name="connsiteY30" fmla="*/ 6390968 h 6390968"/>
              <a:gd name="connsiteX31" fmla="*/ 9691768 w 11662504"/>
              <a:gd name="connsiteY31" fmla="*/ 6390968 h 6390968"/>
              <a:gd name="connsiteX32" fmla="*/ 9191331 w 11662504"/>
              <a:gd name="connsiteY32" fmla="*/ 6390968 h 6390968"/>
              <a:gd name="connsiteX33" fmla="*/ 8881536 w 11662504"/>
              <a:gd name="connsiteY33" fmla="*/ 6390968 h 6390968"/>
              <a:gd name="connsiteX34" fmla="*/ 8095135 w 11662504"/>
              <a:gd name="connsiteY34" fmla="*/ 6390968 h 6390968"/>
              <a:gd name="connsiteX35" fmla="*/ 7785340 w 11662504"/>
              <a:gd name="connsiteY35" fmla="*/ 6390968 h 6390968"/>
              <a:gd name="connsiteX36" fmla="*/ 7094260 w 11662504"/>
              <a:gd name="connsiteY36" fmla="*/ 6390968 h 6390968"/>
              <a:gd name="connsiteX37" fmla="*/ 6593823 w 11662504"/>
              <a:gd name="connsiteY37" fmla="*/ 6390968 h 6390968"/>
              <a:gd name="connsiteX38" fmla="*/ 6188707 w 11662504"/>
              <a:gd name="connsiteY38" fmla="*/ 6390968 h 6390968"/>
              <a:gd name="connsiteX39" fmla="*/ 5688270 w 11662504"/>
              <a:gd name="connsiteY39" fmla="*/ 6390968 h 6390968"/>
              <a:gd name="connsiteX40" fmla="*/ 4997190 w 11662504"/>
              <a:gd name="connsiteY40" fmla="*/ 6390968 h 6390968"/>
              <a:gd name="connsiteX41" fmla="*/ 4306110 w 11662504"/>
              <a:gd name="connsiteY41" fmla="*/ 6390968 h 6390968"/>
              <a:gd name="connsiteX42" fmla="*/ 3805673 w 11662504"/>
              <a:gd name="connsiteY42" fmla="*/ 6390968 h 6390968"/>
              <a:gd name="connsiteX43" fmla="*/ 3305235 w 11662504"/>
              <a:gd name="connsiteY43" fmla="*/ 6390968 h 6390968"/>
              <a:gd name="connsiteX44" fmla="*/ 2614155 w 11662504"/>
              <a:gd name="connsiteY44" fmla="*/ 6390968 h 6390968"/>
              <a:gd name="connsiteX45" fmla="*/ 2209040 w 11662504"/>
              <a:gd name="connsiteY45" fmla="*/ 6390968 h 6390968"/>
              <a:gd name="connsiteX46" fmla="*/ 1899245 w 11662504"/>
              <a:gd name="connsiteY46" fmla="*/ 6390968 h 6390968"/>
              <a:gd name="connsiteX47" fmla="*/ 1065183 w 11662504"/>
              <a:gd name="connsiteY47" fmla="*/ 6390968 h 6390968"/>
              <a:gd name="connsiteX48" fmla="*/ 0 w 11662504"/>
              <a:gd name="connsiteY48" fmla="*/ 5325785 h 6390968"/>
              <a:gd name="connsiteX49" fmla="*/ 0 w 11662504"/>
              <a:gd name="connsiteY49" fmla="*/ 4878422 h 6390968"/>
              <a:gd name="connsiteX50" fmla="*/ 0 w 11662504"/>
              <a:gd name="connsiteY50" fmla="*/ 4303241 h 6390968"/>
              <a:gd name="connsiteX51" fmla="*/ 0 w 11662504"/>
              <a:gd name="connsiteY51" fmla="*/ 3855877 h 6390968"/>
              <a:gd name="connsiteX52" fmla="*/ 0 w 11662504"/>
              <a:gd name="connsiteY52" fmla="*/ 3365908 h 6390968"/>
              <a:gd name="connsiteX53" fmla="*/ 0 w 11662504"/>
              <a:gd name="connsiteY53" fmla="*/ 2748121 h 6390968"/>
              <a:gd name="connsiteX54" fmla="*/ 0 w 11662504"/>
              <a:gd name="connsiteY54" fmla="*/ 2300758 h 6390968"/>
              <a:gd name="connsiteX55" fmla="*/ 0 w 11662504"/>
              <a:gd name="connsiteY55" fmla="*/ 1896000 h 6390968"/>
              <a:gd name="connsiteX56" fmla="*/ 0 w 11662504"/>
              <a:gd name="connsiteY56" fmla="*/ 1065183 h 639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662504" h="6390968" fill="none" extrusionOk="0">
                <a:moveTo>
                  <a:pt x="0" y="1065183"/>
                </a:moveTo>
                <a:cubicBezTo>
                  <a:pt x="40090" y="531757"/>
                  <a:pt x="531853" y="88363"/>
                  <a:pt x="1065183" y="0"/>
                </a:cubicBezTo>
                <a:cubicBezTo>
                  <a:pt x="1240410" y="-91139"/>
                  <a:pt x="1560327" y="43644"/>
                  <a:pt x="1851584" y="0"/>
                </a:cubicBezTo>
                <a:cubicBezTo>
                  <a:pt x="2142841" y="-43644"/>
                  <a:pt x="2137959" y="41119"/>
                  <a:pt x="2256700" y="0"/>
                </a:cubicBezTo>
                <a:cubicBezTo>
                  <a:pt x="2375441" y="-41119"/>
                  <a:pt x="2493165" y="19705"/>
                  <a:pt x="2566495" y="0"/>
                </a:cubicBezTo>
                <a:cubicBezTo>
                  <a:pt x="2639825" y="-19705"/>
                  <a:pt x="3063978" y="80198"/>
                  <a:pt x="3257575" y="0"/>
                </a:cubicBezTo>
                <a:cubicBezTo>
                  <a:pt x="3451172" y="-80198"/>
                  <a:pt x="3524366" y="40277"/>
                  <a:pt x="3662691" y="0"/>
                </a:cubicBezTo>
                <a:cubicBezTo>
                  <a:pt x="3801016" y="-40277"/>
                  <a:pt x="4100758" y="22610"/>
                  <a:pt x="4449092" y="0"/>
                </a:cubicBezTo>
                <a:cubicBezTo>
                  <a:pt x="4797426" y="-22610"/>
                  <a:pt x="4755837" y="41976"/>
                  <a:pt x="4854208" y="0"/>
                </a:cubicBezTo>
                <a:cubicBezTo>
                  <a:pt x="4952579" y="-41976"/>
                  <a:pt x="5082220" y="2491"/>
                  <a:pt x="5259324" y="0"/>
                </a:cubicBezTo>
                <a:cubicBezTo>
                  <a:pt x="5436428" y="-2491"/>
                  <a:pt x="5446559" y="15205"/>
                  <a:pt x="5569118" y="0"/>
                </a:cubicBezTo>
                <a:cubicBezTo>
                  <a:pt x="5691677" y="-15205"/>
                  <a:pt x="5962141" y="43664"/>
                  <a:pt x="6069555" y="0"/>
                </a:cubicBezTo>
                <a:cubicBezTo>
                  <a:pt x="6176969" y="-43664"/>
                  <a:pt x="6337527" y="30548"/>
                  <a:pt x="6569993" y="0"/>
                </a:cubicBezTo>
                <a:cubicBezTo>
                  <a:pt x="6802459" y="-30548"/>
                  <a:pt x="6829738" y="42029"/>
                  <a:pt x="7070430" y="0"/>
                </a:cubicBezTo>
                <a:cubicBezTo>
                  <a:pt x="7311122" y="-42029"/>
                  <a:pt x="7571881" y="12280"/>
                  <a:pt x="7761510" y="0"/>
                </a:cubicBezTo>
                <a:cubicBezTo>
                  <a:pt x="7951139" y="-12280"/>
                  <a:pt x="8042785" y="36831"/>
                  <a:pt x="8166626" y="0"/>
                </a:cubicBezTo>
                <a:cubicBezTo>
                  <a:pt x="8290467" y="-36831"/>
                  <a:pt x="8593682" y="69803"/>
                  <a:pt x="8762384" y="0"/>
                </a:cubicBezTo>
                <a:cubicBezTo>
                  <a:pt x="8931086" y="-69803"/>
                  <a:pt x="9008580" y="3835"/>
                  <a:pt x="9167500" y="0"/>
                </a:cubicBezTo>
                <a:cubicBezTo>
                  <a:pt x="9326420" y="-3835"/>
                  <a:pt x="9712077" y="15184"/>
                  <a:pt x="9953902" y="0"/>
                </a:cubicBezTo>
                <a:cubicBezTo>
                  <a:pt x="10195727" y="-15184"/>
                  <a:pt x="10293007" y="48928"/>
                  <a:pt x="10597321" y="0"/>
                </a:cubicBezTo>
                <a:cubicBezTo>
                  <a:pt x="11234101" y="-13679"/>
                  <a:pt x="11678808" y="423960"/>
                  <a:pt x="11662504" y="1065183"/>
                </a:cubicBezTo>
                <a:cubicBezTo>
                  <a:pt x="11704891" y="1303455"/>
                  <a:pt x="11606148" y="1400025"/>
                  <a:pt x="11662504" y="1597758"/>
                </a:cubicBezTo>
                <a:cubicBezTo>
                  <a:pt x="11718860" y="1795492"/>
                  <a:pt x="11629779" y="1865254"/>
                  <a:pt x="11662504" y="2130334"/>
                </a:cubicBezTo>
                <a:cubicBezTo>
                  <a:pt x="11695229" y="2395414"/>
                  <a:pt x="11617972" y="2377717"/>
                  <a:pt x="11662504" y="2577697"/>
                </a:cubicBezTo>
                <a:cubicBezTo>
                  <a:pt x="11707036" y="2777677"/>
                  <a:pt x="11652965" y="2803178"/>
                  <a:pt x="11662504" y="3025060"/>
                </a:cubicBezTo>
                <a:cubicBezTo>
                  <a:pt x="11672043" y="3246942"/>
                  <a:pt x="11625566" y="3286673"/>
                  <a:pt x="11662504" y="3472423"/>
                </a:cubicBezTo>
                <a:cubicBezTo>
                  <a:pt x="11699442" y="3658173"/>
                  <a:pt x="11625106" y="3826597"/>
                  <a:pt x="11662504" y="4004998"/>
                </a:cubicBezTo>
                <a:cubicBezTo>
                  <a:pt x="11699902" y="4183399"/>
                  <a:pt x="11623961" y="4324058"/>
                  <a:pt x="11662504" y="4537574"/>
                </a:cubicBezTo>
                <a:cubicBezTo>
                  <a:pt x="11701047" y="4751090"/>
                  <a:pt x="11627350" y="4964795"/>
                  <a:pt x="11662504" y="5325785"/>
                </a:cubicBezTo>
                <a:cubicBezTo>
                  <a:pt x="11603951" y="5894925"/>
                  <a:pt x="11344838" y="6405675"/>
                  <a:pt x="10597321" y="6390968"/>
                </a:cubicBezTo>
                <a:cubicBezTo>
                  <a:pt x="10496068" y="6417735"/>
                  <a:pt x="10388667" y="6390481"/>
                  <a:pt x="10287527" y="6390968"/>
                </a:cubicBezTo>
                <a:cubicBezTo>
                  <a:pt x="10186387" y="6391455"/>
                  <a:pt x="9831301" y="6322521"/>
                  <a:pt x="9691768" y="6390968"/>
                </a:cubicBezTo>
                <a:cubicBezTo>
                  <a:pt x="9552235" y="6459415"/>
                  <a:pt x="9354318" y="6363671"/>
                  <a:pt x="9191331" y="6390968"/>
                </a:cubicBezTo>
                <a:cubicBezTo>
                  <a:pt x="9028344" y="6418265"/>
                  <a:pt x="8974713" y="6383074"/>
                  <a:pt x="8881536" y="6390968"/>
                </a:cubicBezTo>
                <a:cubicBezTo>
                  <a:pt x="8788359" y="6398862"/>
                  <a:pt x="8272410" y="6379802"/>
                  <a:pt x="8095135" y="6390968"/>
                </a:cubicBezTo>
                <a:cubicBezTo>
                  <a:pt x="7917860" y="6402134"/>
                  <a:pt x="7907608" y="6359360"/>
                  <a:pt x="7785340" y="6390968"/>
                </a:cubicBezTo>
                <a:cubicBezTo>
                  <a:pt x="7663072" y="6422576"/>
                  <a:pt x="7282064" y="6319040"/>
                  <a:pt x="7094260" y="6390968"/>
                </a:cubicBezTo>
                <a:cubicBezTo>
                  <a:pt x="6906456" y="6462896"/>
                  <a:pt x="6697852" y="6359896"/>
                  <a:pt x="6593823" y="6390968"/>
                </a:cubicBezTo>
                <a:cubicBezTo>
                  <a:pt x="6489794" y="6422040"/>
                  <a:pt x="6312175" y="6387108"/>
                  <a:pt x="6188707" y="6390968"/>
                </a:cubicBezTo>
                <a:cubicBezTo>
                  <a:pt x="6065239" y="6394828"/>
                  <a:pt x="5866268" y="6360959"/>
                  <a:pt x="5688270" y="6390968"/>
                </a:cubicBezTo>
                <a:cubicBezTo>
                  <a:pt x="5510272" y="6420977"/>
                  <a:pt x="5138991" y="6388330"/>
                  <a:pt x="4997190" y="6390968"/>
                </a:cubicBezTo>
                <a:cubicBezTo>
                  <a:pt x="4855389" y="6393606"/>
                  <a:pt x="4573419" y="6365194"/>
                  <a:pt x="4306110" y="6390968"/>
                </a:cubicBezTo>
                <a:cubicBezTo>
                  <a:pt x="4038801" y="6416742"/>
                  <a:pt x="3926741" y="6374816"/>
                  <a:pt x="3805673" y="6390968"/>
                </a:cubicBezTo>
                <a:cubicBezTo>
                  <a:pt x="3684605" y="6407120"/>
                  <a:pt x="3437019" y="6346031"/>
                  <a:pt x="3305235" y="6390968"/>
                </a:cubicBezTo>
                <a:cubicBezTo>
                  <a:pt x="3173451" y="6435905"/>
                  <a:pt x="2863751" y="6387652"/>
                  <a:pt x="2614155" y="6390968"/>
                </a:cubicBezTo>
                <a:cubicBezTo>
                  <a:pt x="2364559" y="6394284"/>
                  <a:pt x="2366510" y="6343771"/>
                  <a:pt x="2209040" y="6390968"/>
                </a:cubicBezTo>
                <a:cubicBezTo>
                  <a:pt x="2051571" y="6438165"/>
                  <a:pt x="1963685" y="6376637"/>
                  <a:pt x="1899245" y="6390968"/>
                </a:cubicBezTo>
                <a:cubicBezTo>
                  <a:pt x="1834806" y="6405299"/>
                  <a:pt x="1467475" y="6333339"/>
                  <a:pt x="1065183" y="6390968"/>
                </a:cubicBezTo>
                <a:cubicBezTo>
                  <a:pt x="546949" y="6549287"/>
                  <a:pt x="-31795" y="5877015"/>
                  <a:pt x="0" y="5325785"/>
                </a:cubicBezTo>
                <a:cubicBezTo>
                  <a:pt x="-34751" y="5137695"/>
                  <a:pt x="10553" y="5060625"/>
                  <a:pt x="0" y="4878422"/>
                </a:cubicBezTo>
                <a:cubicBezTo>
                  <a:pt x="-10553" y="4696219"/>
                  <a:pt x="31544" y="4504509"/>
                  <a:pt x="0" y="4303241"/>
                </a:cubicBezTo>
                <a:cubicBezTo>
                  <a:pt x="-31544" y="4101973"/>
                  <a:pt x="4999" y="4061581"/>
                  <a:pt x="0" y="3855877"/>
                </a:cubicBezTo>
                <a:cubicBezTo>
                  <a:pt x="-4999" y="3650173"/>
                  <a:pt x="17325" y="3586134"/>
                  <a:pt x="0" y="3365908"/>
                </a:cubicBezTo>
                <a:cubicBezTo>
                  <a:pt x="-17325" y="3145682"/>
                  <a:pt x="2094" y="2903082"/>
                  <a:pt x="0" y="2748121"/>
                </a:cubicBezTo>
                <a:cubicBezTo>
                  <a:pt x="-2094" y="2593160"/>
                  <a:pt x="43889" y="2406161"/>
                  <a:pt x="0" y="2300758"/>
                </a:cubicBezTo>
                <a:cubicBezTo>
                  <a:pt x="-43889" y="2195355"/>
                  <a:pt x="40271" y="1994524"/>
                  <a:pt x="0" y="1896000"/>
                </a:cubicBezTo>
                <a:cubicBezTo>
                  <a:pt x="-40271" y="1797476"/>
                  <a:pt x="46497" y="1259331"/>
                  <a:pt x="0" y="1065183"/>
                </a:cubicBezTo>
                <a:close/>
              </a:path>
              <a:path w="11662504" h="6390968" stroke="0" extrusionOk="0">
                <a:moveTo>
                  <a:pt x="0" y="1065183"/>
                </a:moveTo>
                <a:cubicBezTo>
                  <a:pt x="-4105" y="452648"/>
                  <a:pt x="445131" y="-68425"/>
                  <a:pt x="1065183" y="0"/>
                </a:cubicBezTo>
                <a:cubicBezTo>
                  <a:pt x="1167740" y="-13354"/>
                  <a:pt x="1286333" y="4630"/>
                  <a:pt x="1374977" y="0"/>
                </a:cubicBezTo>
                <a:cubicBezTo>
                  <a:pt x="1463621" y="-4630"/>
                  <a:pt x="1696263" y="59548"/>
                  <a:pt x="1970736" y="0"/>
                </a:cubicBezTo>
                <a:cubicBezTo>
                  <a:pt x="2245209" y="-59548"/>
                  <a:pt x="2154443" y="32235"/>
                  <a:pt x="2280531" y="0"/>
                </a:cubicBezTo>
                <a:cubicBezTo>
                  <a:pt x="2406620" y="-32235"/>
                  <a:pt x="2785277" y="73424"/>
                  <a:pt x="2971611" y="0"/>
                </a:cubicBezTo>
                <a:cubicBezTo>
                  <a:pt x="3157945" y="-73424"/>
                  <a:pt x="3241865" y="12543"/>
                  <a:pt x="3376726" y="0"/>
                </a:cubicBezTo>
                <a:cubicBezTo>
                  <a:pt x="3511587" y="-12543"/>
                  <a:pt x="3613352" y="24631"/>
                  <a:pt x="3686521" y="0"/>
                </a:cubicBezTo>
                <a:cubicBezTo>
                  <a:pt x="3759691" y="-24631"/>
                  <a:pt x="3871140" y="3312"/>
                  <a:pt x="3996315" y="0"/>
                </a:cubicBezTo>
                <a:cubicBezTo>
                  <a:pt x="4121490" y="-3312"/>
                  <a:pt x="4418270" y="33669"/>
                  <a:pt x="4592074" y="0"/>
                </a:cubicBezTo>
                <a:cubicBezTo>
                  <a:pt x="4765878" y="-33669"/>
                  <a:pt x="4800443" y="23430"/>
                  <a:pt x="4997190" y="0"/>
                </a:cubicBezTo>
                <a:cubicBezTo>
                  <a:pt x="5193937" y="-23430"/>
                  <a:pt x="5237541" y="36591"/>
                  <a:pt x="5306984" y="0"/>
                </a:cubicBezTo>
                <a:cubicBezTo>
                  <a:pt x="5376427" y="-36591"/>
                  <a:pt x="5878409" y="35071"/>
                  <a:pt x="6093386" y="0"/>
                </a:cubicBezTo>
                <a:cubicBezTo>
                  <a:pt x="6308363" y="-35071"/>
                  <a:pt x="6535819" y="71123"/>
                  <a:pt x="6784466" y="0"/>
                </a:cubicBezTo>
                <a:cubicBezTo>
                  <a:pt x="7033113" y="-71123"/>
                  <a:pt x="6987337" y="6475"/>
                  <a:pt x="7189582" y="0"/>
                </a:cubicBezTo>
                <a:cubicBezTo>
                  <a:pt x="7391827" y="-6475"/>
                  <a:pt x="7524633" y="27543"/>
                  <a:pt x="7785340" y="0"/>
                </a:cubicBezTo>
                <a:cubicBezTo>
                  <a:pt x="8046047" y="-27543"/>
                  <a:pt x="8012323" y="28360"/>
                  <a:pt x="8095135" y="0"/>
                </a:cubicBezTo>
                <a:cubicBezTo>
                  <a:pt x="8177948" y="-28360"/>
                  <a:pt x="8422342" y="46860"/>
                  <a:pt x="8595572" y="0"/>
                </a:cubicBezTo>
                <a:cubicBezTo>
                  <a:pt x="8768802" y="-46860"/>
                  <a:pt x="8817083" y="13111"/>
                  <a:pt x="8905367" y="0"/>
                </a:cubicBezTo>
                <a:cubicBezTo>
                  <a:pt x="8993652" y="-13111"/>
                  <a:pt x="9099983" y="32912"/>
                  <a:pt x="9215161" y="0"/>
                </a:cubicBezTo>
                <a:cubicBezTo>
                  <a:pt x="9330339" y="-32912"/>
                  <a:pt x="9581693" y="52312"/>
                  <a:pt x="9715598" y="0"/>
                </a:cubicBezTo>
                <a:cubicBezTo>
                  <a:pt x="9849503" y="-52312"/>
                  <a:pt x="10209168" y="82599"/>
                  <a:pt x="10597321" y="0"/>
                </a:cubicBezTo>
                <a:cubicBezTo>
                  <a:pt x="11097402" y="-98545"/>
                  <a:pt x="11827381" y="483220"/>
                  <a:pt x="11662504" y="1065183"/>
                </a:cubicBezTo>
                <a:cubicBezTo>
                  <a:pt x="11664487" y="1195565"/>
                  <a:pt x="11625996" y="1341402"/>
                  <a:pt x="11662504" y="1512546"/>
                </a:cubicBezTo>
                <a:cubicBezTo>
                  <a:pt x="11699012" y="1683690"/>
                  <a:pt x="11656650" y="1826554"/>
                  <a:pt x="11662504" y="2045121"/>
                </a:cubicBezTo>
                <a:cubicBezTo>
                  <a:pt x="11668358" y="2263689"/>
                  <a:pt x="11606213" y="2471291"/>
                  <a:pt x="11662504" y="2662909"/>
                </a:cubicBezTo>
                <a:cubicBezTo>
                  <a:pt x="11718795" y="2854527"/>
                  <a:pt x="11620021" y="2956746"/>
                  <a:pt x="11662504" y="3152878"/>
                </a:cubicBezTo>
                <a:cubicBezTo>
                  <a:pt x="11704987" y="3349010"/>
                  <a:pt x="11653881" y="3516839"/>
                  <a:pt x="11662504" y="3728059"/>
                </a:cubicBezTo>
                <a:cubicBezTo>
                  <a:pt x="11671127" y="3939279"/>
                  <a:pt x="11630794" y="4067337"/>
                  <a:pt x="11662504" y="4260635"/>
                </a:cubicBezTo>
                <a:cubicBezTo>
                  <a:pt x="11694214" y="4453933"/>
                  <a:pt x="11635328" y="4519704"/>
                  <a:pt x="11662504" y="4707998"/>
                </a:cubicBezTo>
                <a:cubicBezTo>
                  <a:pt x="11689680" y="4896292"/>
                  <a:pt x="11655328" y="5081174"/>
                  <a:pt x="11662504" y="5325785"/>
                </a:cubicBezTo>
                <a:cubicBezTo>
                  <a:pt x="11749291" y="5981115"/>
                  <a:pt x="11235275" y="6259310"/>
                  <a:pt x="10597321" y="6390968"/>
                </a:cubicBezTo>
                <a:cubicBezTo>
                  <a:pt x="10410410" y="6477414"/>
                  <a:pt x="10180563" y="6357676"/>
                  <a:pt x="9810920" y="6390968"/>
                </a:cubicBezTo>
                <a:cubicBezTo>
                  <a:pt x="9441277" y="6424260"/>
                  <a:pt x="9383527" y="6347682"/>
                  <a:pt x="9024518" y="6390968"/>
                </a:cubicBezTo>
                <a:cubicBezTo>
                  <a:pt x="8665509" y="6434254"/>
                  <a:pt x="8573939" y="6323820"/>
                  <a:pt x="8333438" y="6390968"/>
                </a:cubicBezTo>
                <a:cubicBezTo>
                  <a:pt x="8092937" y="6458116"/>
                  <a:pt x="8025898" y="6383949"/>
                  <a:pt x="7833001" y="6390968"/>
                </a:cubicBezTo>
                <a:cubicBezTo>
                  <a:pt x="7640104" y="6397987"/>
                  <a:pt x="7523626" y="6353388"/>
                  <a:pt x="7332564" y="6390968"/>
                </a:cubicBezTo>
                <a:cubicBezTo>
                  <a:pt x="7141502" y="6428548"/>
                  <a:pt x="7040508" y="6379837"/>
                  <a:pt x="6927448" y="6390968"/>
                </a:cubicBezTo>
                <a:cubicBezTo>
                  <a:pt x="6814388" y="6402099"/>
                  <a:pt x="6472835" y="6329308"/>
                  <a:pt x="6236368" y="6390968"/>
                </a:cubicBezTo>
                <a:cubicBezTo>
                  <a:pt x="5999901" y="6452628"/>
                  <a:pt x="5908914" y="6334532"/>
                  <a:pt x="5640609" y="6390968"/>
                </a:cubicBezTo>
                <a:cubicBezTo>
                  <a:pt x="5372304" y="6447404"/>
                  <a:pt x="5303621" y="6341130"/>
                  <a:pt x="5140172" y="6390968"/>
                </a:cubicBezTo>
                <a:cubicBezTo>
                  <a:pt x="4976723" y="6440806"/>
                  <a:pt x="4799788" y="6372517"/>
                  <a:pt x="4639735" y="6390968"/>
                </a:cubicBezTo>
                <a:cubicBezTo>
                  <a:pt x="4479682" y="6409419"/>
                  <a:pt x="4243073" y="6325981"/>
                  <a:pt x="3948655" y="6390968"/>
                </a:cubicBezTo>
                <a:cubicBezTo>
                  <a:pt x="3654237" y="6455955"/>
                  <a:pt x="3477667" y="6303272"/>
                  <a:pt x="3162253" y="6390968"/>
                </a:cubicBezTo>
                <a:cubicBezTo>
                  <a:pt x="2846839" y="6478664"/>
                  <a:pt x="2764160" y="6386708"/>
                  <a:pt x="2661816" y="6390968"/>
                </a:cubicBezTo>
                <a:cubicBezTo>
                  <a:pt x="2559472" y="6395228"/>
                  <a:pt x="2127247" y="6388787"/>
                  <a:pt x="1970736" y="6390968"/>
                </a:cubicBezTo>
                <a:cubicBezTo>
                  <a:pt x="1814225" y="6393149"/>
                  <a:pt x="1320590" y="6364952"/>
                  <a:pt x="1065183" y="6390968"/>
                </a:cubicBezTo>
                <a:cubicBezTo>
                  <a:pt x="459207" y="6222461"/>
                  <a:pt x="32013" y="5865361"/>
                  <a:pt x="0" y="5325785"/>
                </a:cubicBezTo>
                <a:cubicBezTo>
                  <a:pt x="-62163" y="5103167"/>
                  <a:pt x="59239" y="4979941"/>
                  <a:pt x="0" y="4793210"/>
                </a:cubicBezTo>
                <a:cubicBezTo>
                  <a:pt x="-59239" y="4606479"/>
                  <a:pt x="48200" y="4469817"/>
                  <a:pt x="0" y="4303241"/>
                </a:cubicBezTo>
                <a:cubicBezTo>
                  <a:pt x="-48200" y="4136665"/>
                  <a:pt x="22480" y="3875900"/>
                  <a:pt x="0" y="3728059"/>
                </a:cubicBezTo>
                <a:cubicBezTo>
                  <a:pt x="-22480" y="3580218"/>
                  <a:pt x="13367" y="3338042"/>
                  <a:pt x="0" y="3238090"/>
                </a:cubicBezTo>
                <a:cubicBezTo>
                  <a:pt x="-13367" y="3138138"/>
                  <a:pt x="36576" y="2892375"/>
                  <a:pt x="0" y="2705515"/>
                </a:cubicBezTo>
                <a:cubicBezTo>
                  <a:pt x="-36576" y="2518655"/>
                  <a:pt x="38597" y="2446864"/>
                  <a:pt x="0" y="2215546"/>
                </a:cubicBezTo>
                <a:cubicBezTo>
                  <a:pt x="-38597" y="1984228"/>
                  <a:pt x="68560" y="1843978"/>
                  <a:pt x="0" y="1597758"/>
                </a:cubicBezTo>
                <a:cubicBezTo>
                  <a:pt x="-68560" y="1351538"/>
                  <a:pt x="17536" y="1293630"/>
                  <a:pt x="0" y="1065183"/>
                </a:cubicBezTo>
                <a:close/>
              </a:path>
            </a:pathLst>
          </a:custGeom>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sp>
        <p:nvSpPr>
          <p:cNvPr id="8" name="TextBox 7">
            <a:extLst>
              <a:ext uri="{FF2B5EF4-FFF2-40B4-BE49-F238E27FC236}">
                <a16:creationId xmlns:a16="http://schemas.microsoft.com/office/drawing/2014/main" id="{E82E430B-F3CA-863F-0F53-C093DB8B6284}"/>
              </a:ext>
            </a:extLst>
          </p:cNvPr>
          <p:cNvSpPr txBox="1"/>
          <p:nvPr/>
        </p:nvSpPr>
        <p:spPr>
          <a:xfrm>
            <a:off x="1038225" y="419191"/>
            <a:ext cx="10172699" cy="681038"/>
          </a:xfrm>
          <a:prstGeom prst="round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lvl="0" algn="ctr">
              <a:defRPr/>
            </a:pPr>
            <a:r>
              <a:rPr lang="vi-VN" sz="4000" b="1" dirty="0">
                <a:solidFill>
                  <a:srgbClr val="002060"/>
                </a:solidFill>
                <a:latin typeface="Calibri" panose="020F0502020204030204" pitchFamily="34" charset="0"/>
                <a:cs typeface="Calibri" panose="020F0502020204030204" pitchFamily="34" charset="0"/>
              </a:rPr>
              <a:t>- Ghi vào Hồ sơ trải nghiệm của mình:</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FC2D7BE-4E15-9B16-08E9-69ADB5F5165F}"/>
              </a:ext>
            </a:extLst>
          </p:cNvPr>
          <p:cNvSpPr txBox="1"/>
          <p:nvPr/>
        </p:nvSpPr>
        <p:spPr>
          <a:xfrm>
            <a:off x="620486" y="1796143"/>
            <a:ext cx="5442857" cy="3970318"/>
          </a:xfrm>
          <a:prstGeom prst="rect">
            <a:avLst/>
          </a:prstGeom>
          <a:noFill/>
        </p:spPr>
        <p:txBody>
          <a:bodyPr wrap="square" rtlCol="0">
            <a:spAutoFit/>
          </a:bodyPr>
          <a:lstStyle/>
          <a:p>
            <a:pPr algn="just"/>
            <a:r>
              <a:rPr lang="vi-VN" sz="3600" b="0" i="1" dirty="0">
                <a:solidFill>
                  <a:srgbClr val="000000"/>
                </a:solidFill>
                <a:effectLst/>
                <a:latin typeface="Cambria" panose="02040503050406030204" pitchFamily="18" charset="0"/>
                <a:ea typeface="Cambria" panose="02040503050406030204" pitchFamily="18" charset="0"/>
              </a:rPr>
              <a:t>+ Những trải nghiệm em mới có được;</a:t>
            </a:r>
          </a:p>
          <a:p>
            <a:pPr algn="just"/>
            <a:r>
              <a:rPr lang="vi-VN" sz="3600" b="0" i="1" dirty="0">
                <a:solidFill>
                  <a:srgbClr val="000000"/>
                </a:solidFill>
                <a:effectLst/>
                <a:latin typeface="Cambria" panose="02040503050406030204" pitchFamily="18" charset="0"/>
                <a:ea typeface="Cambria" panose="02040503050406030204" pitchFamily="18" charset="0"/>
              </a:rPr>
              <a:t>+ Những kinh nghiệm em đã thu nhận được;</a:t>
            </a:r>
          </a:p>
          <a:p>
            <a:pPr algn="just"/>
            <a:r>
              <a:rPr lang="vi-VN" sz="3600" b="0" i="1" dirty="0">
                <a:solidFill>
                  <a:srgbClr val="000000"/>
                </a:solidFill>
                <a:effectLst/>
                <a:latin typeface="Cambria" panose="02040503050406030204" pitchFamily="18" charset="0"/>
                <a:ea typeface="Cambria" panose="02040503050406030204" pitchFamily="18" charset="0"/>
              </a:rPr>
              <a:t>+ Những người em đã gặp;</a:t>
            </a:r>
          </a:p>
          <a:p>
            <a:pPr algn="just"/>
            <a:r>
              <a:rPr lang="vi-VN" sz="3600" b="0" i="1" dirty="0">
                <a:solidFill>
                  <a:srgbClr val="000000"/>
                </a:solidFill>
                <a:effectLst/>
                <a:latin typeface="Cambria" panose="02040503050406030204" pitchFamily="18" charset="0"/>
                <a:ea typeface="Cambria" panose="02040503050406030204" pitchFamily="18" charset="0"/>
              </a:rPr>
              <a:t>+ Những hoạt động xã hội em đã tham gia.</a:t>
            </a:r>
          </a:p>
        </p:txBody>
      </p:sp>
      <p:pic>
        <p:nvPicPr>
          <p:cNvPr id="6" name="Picture 5">
            <a:extLst>
              <a:ext uri="{FF2B5EF4-FFF2-40B4-BE49-F238E27FC236}">
                <a16:creationId xmlns:a16="http://schemas.microsoft.com/office/drawing/2014/main" id="{5DAEA54F-A87A-8FDA-12BC-5A3E6CE23675}"/>
              </a:ext>
            </a:extLst>
          </p:cNvPr>
          <p:cNvPicPr>
            <a:picLocks noChangeAspect="1"/>
          </p:cNvPicPr>
          <p:nvPr/>
        </p:nvPicPr>
        <p:blipFill>
          <a:blip r:embed="rId3"/>
          <a:stretch>
            <a:fillRect/>
          </a:stretch>
        </p:blipFill>
        <p:spPr>
          <a:xfrm>
            <a:off x="6302148" y="1489982"/>
            <a:ext cx="4943475" cy="4552950"/>
          </a:xfrm>
          <a:prstGeom prst="rect">
            <a:avLst/>
          </a:prstGeom>
        </p:spPr>
      </p:pic>
    </p:spTree>
    <p:extLst>
      <p:ext uri="{BB962C8B-B14F-4D97-AF65-F5344CB8AC3E}">
        <p14:creationId xmlns:p14="http://schemas.microsoft.com/office/powerpoint/2010/main" val="143084181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AE0749-1F7B-C1C7-A37D-CC004F9639E2}"/>
              </a:ext>
            </a:extLst>
          </p:cNvPr>
          <p:cNvSpPr txBox="1"/>
          <p:nvPr/>
        </p:nvSpPr>
        <p:spPr>
          <a:xfrm>
            <a:off x="3399064" y="275255"/>
            <a:ext cx="6033144"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rPr>
              <a:t>Chia </a:t>
            </a:r>
            <a:r>
              <a:rPr kumimoji="0" lang="en-US" sz="8000" b="1" i="0" u="none" strike="noStrike" kern="1200" cap="none" spc="0" normalizeH="0" baseline="0" noProof="0" dirty="0" err="1">
                <a:ln>
                  <a:noFill/>
                </a:ln>
                <a:solidFill>
                  <a:prstClr val="white"/>
                </a:solidFill>
                <a:effectLst/>
                <a:uLnTx/>
                <a:uFillTx/>
                <a:latin typeface="Calibri" panose="020F0502020204030204" pitchFamily="34" charset="0"/>
                <a:ea typeface="字魂107号-萌趣欢乐体"/>
                <a:cs typeface="Calibri" panose="020F0502020204030204" pitchFamily="34" charset="0"/>
              </a:rPr>
              <a:t>sẻ</a:t>
            </a:r>
            <a:r>
              <a:rPr kumimoji="0" lang="en-US" sz="8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white"/>
                </a:solidFill>
                <a:effectLst/>
                <a:uLnTx/>
                <a:uFillTx/>
                <a:latin typeface="Calibri" panose="020F0502020204030204" pitchFamily="34" charset="0"/>
                <a:ea typeface="字魂107号-萌趣欢乐体"/>
                <a:cs typeface="Calibri" panose="020F0502020204030204" pitchFamily="34" charset="0"/>
              </a:rPr>
              <a:t>trước</a:t>
            </a:r>
            <a:r>
              <a:rPr kumimoji="0" lang="en-US" sz="8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rPr>
              <a:t> </a:t>
            </a:r>
            <a:r>
              <a:rPr kumimoji="0" lang="en-US" sz="8000" b="1" i="0" u="none" strike="noStrike" kern="1200" cap="none" spc="0" normalizeH="0" baseline="0" noProof="0" dirty="0" err="1">
                <a:ln>
                  <a:noFill/>
                </a:ln>
                <a:solidFill>
                  <a:prstClr val="white"/>
                </a:solidFill>
                <a:effectLst/>
                <a:uLnTx/>
                <a:uFillTx/>
                <a:latin typeface="Calibri" panose="020F0502020204030204" pitchFamily="34" charset="0"/>
                <a:ea typeface="字魂107号-萌趣欢乐体"/>
                <a:cs typeface="Calibri" panose="020F0502020204030204" pitchFamily="34" charset="0"/>
              </a:rPr>
              <a:t>lớp</a:t>
            </a:r>
            <a:endParaRPr kumimoji="0" lang="en-US" sz="8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endParaRPr>
          </a:p>
        </p:txBody>
      </p:sp>
    </p:spTree>
    <p:extLst>
      <p:ext uri="{BB962C8B-B14F-4D97-AF65-F5344CB8AC3E}">
        <p14:creationId xmlns:p14="http://schemas.microsoft.com/office/powerpoint/2010/main" val="392438970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091738A-6EF3-4A2C-8BD2-0BB8E1AC1F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8952" y="2245139"/>
            <a:ext cx="4863048" cy="4863048"/>
          </a:xfrm>
          <a:prstGeom prst="rect">
            <a:avLst/>
          </a:prstGeom>
        </p:spPr>
      </p:pic>
      <p:sp>
        <p:nvSpPr>
          <p:cNvPr id="2" name="TextBox 1">
            <a:extLst>
              <a:ext uri="{FF2B5EF4-FFF2-40B4-BE49-F238E27FC236}">
                <a16:creationId xmlns:a16="http://schemas.microsoft.com/office/drawing/2014/main" id="{92AD8C29-BB5F-D06C-322E-08244332EEA5}"/>
              </a:ext>
            </a:extLst>
          </p:cNvPr>
          <p:cNvSpPr txBox="1"/>
          <p:nvPr/>
        </p:nvSpPr>
        <p:spPr>
          <a:xfrm>
            <a:off x="1917838" y="400737"/>
            <a:ext cx="9254987" cy="1569660"/>
          </a:xfrm>
          <a:prstGeom prst="rect">
            <a:avLst/>
          </a:prstGeom>
          <a:ln w="38100">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Nghe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thầy</a:t>
            </a:r>
            <a:r>
              <a:rPr kumimoji="0" lang="en-US" sz="48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cô</a:t>
            </a:r>
            <a:r>
              <a:rPr kumimoji="0" lang="en-US" sz="48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đánh</a:t>
            </a:r>
            <a:r>
              <a:rPr kumimoji="0" lang="en-US" sz="48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giá</a:t>
            </a:r>
            <a:r>
              <a:rPr kumimoji="0" lang="en-US" sz="48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hoạt</a:t>
            </a:r>
            <a:r>
              <a:rPr kumimoji="0" lang="en-US" sz="48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động</a:t>
            </a:r>
            <a:r>
              <a:rPr kumimoji="0" lang="en-US" sz="48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trải</a:t>
            </a:r>
            <a:r>
              <a:rPr kumimoji="0" lang="en-US" sz="48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nghiệm</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907624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id="{BF09C6EC-02FB-961A-7F1B-41E6AD09FB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095140"/>
          </a:xfrm>
          <a:prstGeom prst="rect">
            <a:avLst/>
          </a:prstGeom>
        </p:spPr>
      </p:pic>
      <p:sp>
        <p:nvSpPr>
          <p:cNvPr id="3" name="Rectangle: Rounded Corners 11">
            <a:extLst>
              <a:ext uri="{FF2B5EF4-FFF2-40B4-BE49-F238E27FC236}">
                <a16:creationId xmlns:a16="http://schemas.microsoft.com/office/drawing/2014/main" id="{1ED19BD4-1E5E-8E35-98A2-9A7EC42A02C1}"/>
              </a:ext>
            </a:extLst>
          </p:cNvPr>
          <p:cNvSpPr/>
          <p:nvPr/>
        </p:nvSpPr>
        <p:spPr>
          <a:xfrm>
            <a:off x="284921" y="487963"/>
            <a:ext cx="11622156" cy="6056243"/>
          </a:xfrm>
          <a:custGeom>
            <a:avLst/>
            <a:gdLst>
              <a:gd name="connsiteX0" fmla="*/ 0 w 11622156"/>
              <a:gd name="connsiteY0" fmla="*/ 1009394 h 6056243"/>
              <a:gd name="connsiteX1" fmla="*/ 1009394 w 11622156"/>
              <a:gd name="connsiteY1" fmla="*/ 0 h 6056243"/>
              <a:gd name="connsiteX2" fmla="*/ 1766365 w 11622156"/>
              <a:gd name="connsiteY2" fmla="*/ 0 h 6056243"/>
              <a:gd name="connsiteX3" fmla="*/ 2139202 w 11622156"/>
              <a:gd name="connsiteY3" fmla="*/ 0 h 6056243"/>
              <a:gd name="connsiteX4" fmla="*/ 2416005 w 11622156"/>
              <a:gd name="connsiteY4" fmla="*/ 0 h 6056243"/>
              <a:gd name="connsiteX5" fmla="*/ 3076943 w 11622156"/>
              <a:gd name="connsiteY5" fmla="*/ 0 h 6056243"/>
              <a:gd name="connsiteX6" fmla="*/ 3449779 w 11622156"/>
              <a:gd name="connsiteY6" fmla="*/ 0 h 6056243"/>
              <a:gd name="connsiteX7" fmla="*/ 4206751 w 11622156"/>
              <a:gd name="connsiteY7" fmla="*/ 0 h 6056243"/>
              <a:gd name="connsiteX8" fmla="*/ 4579587 w 11622156"/>
              <a:gd name="connsiteY8" fmla="*/ 0 h 6056243"/>
              <a:gd name="connsiteX9" fmla="*/ 4952424 w 11622156"/>
              <a:gd name="connsiteY9" fmla="*/ 0 h 6056243"/>
              <a:gd name="connsiteX10" fmla="*/ 5229227 w 11622156"/>
              <a:gd name="connsiteY10" fmla="*/ 0 h 6056243"/>
              <a:gd name="connsiteX11" fmla="*/ 5698097 w 11622156"/>
              <a:gd name="connsiteY11" fmla="*/ 0 h 6056243"/>
              <a:gd name="connsiteX12" fmla="*/ 6166968 w 11622156"/>
              <a:gd name="connsiteY12" fmla="*/ 0 h 6056243"/>
              <a:gd name="connsiteX13" fmla="*/ 6635838 w 11622156"/>
              <a:gd name="connsiteY13" fmla="*/ 0 h 6056243"/>
              <a:gd name="connsiteX14" fmla="*/ 7296776 w 11622156"/>
              <a:gd name="connsiteY14" fmla="*/ 0 h 6056243"/>
              <a:gd name="connsiteX15" fmla="*/ 7669612 w 11622156"/>
              <a:gd name="connsiteY15" fmla="*/ 0 h 6056243"/>
              <a:gd name="connsiteX16" fmla="*/ 8234516 w 11622156"/>
              <a:gd name="connsiteY16" fmla="*/ 0 h 6056243"/>
              <a:gd name="connsiteX17" fmla="*/ 8607353 w 11622156"/>
              <a:gd name="connsiteY17" fmla="*/ 0 h 6056243"/>
              <a:gd name="connsiteX18" fmla="*/ 9364324 w 11622156"/>
              <a:gd name="connsiteY18" fmla="*/ 0 h 6056243"/>
              <a:gd name="connsiteX19" fmla="*/ 9833194 w 11622156"/>
              <a:gd name="connsiteY19" fmla="*/ 0 h 6056243"/>
              <a:gd name="connsiteX20" fmla="*/ 10109997 w 11622156"/>
              <a:gd name="connsiteY20" fmla="*/ 0 h 6056243"/>
              <a:gd name="connsiteX21" fmla="*/ 10612762 w 11622156"/>
              <a:gd name="connsiteY21" fmla="*/ 0 h 6056243"/>
              <a:gd name="connsiteX22" fmla="*/ 11622156 w 11622156"/>
              <a:gd name="connsiteY22" fmla="*/ 1009394 h 6056243"/>
              <a:gd name="connsiteX23" fmla="*/ 11622156 w 11622156"/>
              <a:gd name="connsiteY23" fmla="*/ 1666922 h 6056243"/>
              <a:gd name="connsiteX24" fmla="*/ 11622156 w 11622156"/>
              <a:gd name="connsiteY24" fmla="*/ 2162953 h 6056243"/>
              <a:gd name="connsiteX25" fmla="*/ 11622156 w 11622156"/>
              <a:gd name="connsiteY25" fmla="*/ 2658983 h 6056243"/>
              <a:gd name="connsiteX26" fmla="*/ 11622156 w 11622156"/>
              <a:gd name="connsiteY26" fmla="*/ 3235762 h 6056243"/>
              <a:gd name="connsiteX27" fmla="*/ 11622156 w 11622156"/>
              <a:gd name="connsiteY27" fmla="*/ 3812541 h 6056243"/>
              <a:gd name="connsiteX28" fmla="*/ 11622156 w 11622156"/>
              <a:gd name="connsiteY28" fmla="*/ 4470070 h 6056243"/>
              <a:gd name="connsiteX29" fmla="*/ 11622156 w 11622156"/>
              <a:gd name="connsiteY29" fmla="*/ 5046849 h 6056243"/>
              <a:gd name="connsiteX30" fmla="*/ 10612762 w 11622156"/>
              <a:gd name="connsiteY30" fmla="*/ 6056243 h 6056243"/>
              <a:gd name="connsiteX31" fmla="*/ 10047858 w 11622156"/>
              <a:gd name="connsiteY31" fmla="*/ 6056243 h 6056243"/>
              <a:gd name="connsiteX32" fmla="*/ 9578988 w 11622156"/>
              <a:gd name="connsiteY32" fmla="*/ 6056243 h 6056243"/>
              <a:gd name="connsiteX33" fmla="*/ 9302185 w 11622156"/>
              <a:gd name="connsiteY33" fmla="*/ 6056243 h 6056243"/>
              <a:gd name="connsiteX34" fmla="*/ 8545213 w 11622156"/>
              <a:gd name="connsiteY34" fmla="*/ 6056243 h 6056243"/>
              <a:gd name="connsiteX35" fmla="*/ 8268410 w 11622156"/>
              <a:gd name="connsiteY35" fmla="*/ 6056243 h 6056243"/>
              <a:gd name="connsiteX36" fmla="*/ 7607473 w 11622156"/>
              <a:gd name="connsiteY36" fmla="*/ 6056243 h 6056243"/>
              <a:gd name="connsiteX37" fmla="*/ 7138602 w 11622156"/>
              <a:gd name="connsiteY37" fmla="*/ 6056243 h 6056243"/>
              <a:gd name="connsiteX38" fmla="*/ 6765766 w 11622156"/>
              <a:gd name="connsiteY38" fmla="*/ 6056243 h 6056243"/>
              <a:gd name="connsiteX39" fmla="*/ 6296895 w 11622156"/>
              <a:gd name="connsiteY39" fmla="*/ 6056243 h 6056243"/>
              <a:gd name="connsiteX40" fmla="*/ 5635958 w 11622156"/>
              <a:gd name="connsiteY40" fmla="*/ 6056243 h 6056243"/>
              <a:gd name="connsiteX41" fmla="*/ 4975020 w 11622156"/>
              <a:gd name="connsiteY41" fmla="*/ 6056243 h 6056243"/>
              <a:gd name="connsiteX42" fmla="*/ 4506150 w 11622156"/>
              <a:gd name="connsiteY42" fmla="*/ 6056243 h 6056243"/>
              <a:gd name="connsiteX43" fmla="*/ 4037279 w 11622156"/>
              <a:gd name="connsiteY43" fmla="*/ 6056243 h 6056243"/>
              <a:gd name="connsiteX44" fmla="*/ 3376342 w 11622156"/>
              <a:gd name="connsiteY44" fmla="*/ 6056243 h 6056243"/>
              <a:gd name="connsiteX45" fmla="*/ 3003505 w 11622156"/>
              <a:gd name="connsiteY45" fmla="*/ 6056243 h 6056243"/>
              <a:gd name="connsiteX46" fmla="*/ 2726702 w 11622156"/>
              <a:gd name="connsiteY46" fmla="*/ 6056243 h 6056243"/>
              <a:gd name="connsiteX47" fmla="*/ 1969731 w 11622156"/>
              <a:gd name="connsiteY47" fmla="*/ 6056243 h 6056243"/>
              <a:gd name="connsiteX48" fmla="*/ 1692928 w 11622156"/>
              <a:gd name="connsiteY48" fmla="*/ 6056243 h 6056243"/>
              <a:gd name="connsiteX49" fmla="*/ 1009394 w 11622156"/>
              <a:gd name="connsiteY49" fmla="*/ 6056243 h 6056243"/>
              <a:gd name="connsiteX50" fmla="*/ 0 w 11622156"/>
              <a:gd name="connsiteY50" fmla="*/ 5046849 h 6056243"/>
              <a:gd name="connsiteX51" fmla="*/ 0 w 11622156"/>
              <a:gd name="connsiteY51" fmla="*/ 4591193 h 6056243"/>
              <a:gd name="connsiteX52" fmla="*/ 0 w 11622156"/>
              <a:gd name="connsiteY52" fmla="*/ 4054789 h 6056243"/>
              <a:gd name="connsiteX53" fmla="*/ 0 w 11622156"/>
              <a:gd name="connsiteY53" fmla="*/ 3397260 h 6056243"/>
              <a:gd name="connsiteX54" fmla="*/ 0 w 11622156"/>
              <a:gd name="connsiteY54" fmla="*/ 2901230 h 6056243"/>
              <a:gd name="connsiteX55" fmla="*/ 0 w 11622156"/>
              <a:gd name="connsiteY55" fmla="*/ 2445574 h 6056243"/>
              <a:gd name="connsiteX56" fmla="*/ 0 w 11622156"/>
              <a:gd name="connsiteY56" fmla="*/ 1788046 h 6056243"/>
              <a:gd name="connsiteX57" fmla="*/ 0 w 11622156"/>
              <a:gd name="connsiteY57" fmla="*/ 1009394 h 605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622156" h="6056243" fill="none" extrusionOk="0">
                <a:moveTo>
                  <a:pt x="0" y="1009394"/>
                </a:moveTo>
                <a:cubicBezTo>
                  <a:pt x="52822" y="524201"/>
                  <a:pt x="520798" y="110751"/>
                  <a:pt x="1009394" y="0"/>
                </a:cubicBezTo>
                <a:cubicBezTo>
                  <a:pt x="1358058" y="-78456"/>
                  <a:pt x="1434242" y="825"/>
                  <a:pt x="1766365" y="0"/>
                </a:cubicBezTo>
                <a:cubicBezTo>
                  <a:pt x="2098488" y="-825"/>
                  <a:pt x="1984889" y="44684"/>
                  <a:pt x="2139202" y="0"/>
                </a:cubicBezTo>
                <a:cubicBezTo>
                  <a:pt x="2293515" y="-44684"/>
                  <a:pt x="2359350" y="4175"/>
                  <a:pt x="2416005" y="0"/>
                </a:cubicBezTo>
                <a:cubicBezTo>
                  <a:pt x="2472660" y="-4175"/>
                  <a:pt x="2831903" y="30027"/>
                  <a:pt x="3076943" y="0"/>
                </a:cubicBezTo>
                <a:cubicBezTo>
                  <a:pt x="3321983" y="-30027"/>
                  <a:pt x="3265968" y="13709"/>
                  <a:pt x="3449779" y="0"/>
                </a:cubicBezTo>
                <a:cubicBezTo>
                  <a:pt x="3633590" y="-13709"/>
                  <a:pt x="4014923" y="27739"/>
                  <a:pt x="4206751" y="0"/>
                </a:cubicBezTo>
                <a:cubicBezTo>
                  <a:pt x="4398579" y="-27739"/>
                  <a:pt x="4484973" y="7019"/>
                  <a:pt x="4579587" y="0"/>
                </a:cubicBezTo>
                <a:cubicBezTo>
                  <a:pt x="4674201" y="-7019"/>
                  <a:pt x="4859018" y="15080"/>
                  <a:pt x="4952424" y="0"/>
                </a:cubicBezTo>
                <a:cubicBezTo>
                  <a:pt x="5045830" y="-15080"/>
                  <a:pt x="5155584" y="2938"/>
                  <a:pt x="5229227" y="0"/>
                </a:cubicBezTo>
                <a:cubicBezTo>
                  <a:pt x="5302870" y="-2938"/>
                  <a:pt x="5484059" y="13918"/>
                  <a:pt x="5698097" y="0"/>
                </a:cubicBezTo>
                <a:cubicBezTo>
                  <a:pt x="5912135" y="-13918"/>
                  <a:pt x="6038395" y="15009"/>
                  <a:pt x="6166968" y="0"/>
                </a:cubicBezTo>
                <a:cubicBezTo>
                  <a:pt x="6295541" y="-15009"/>
                  <a:pt x="6455774" y="42725"/>
                  <a:pt x="6635838" y="0"/>
                </a:cubicBezTo>
                <a:cubicBezTo>
                  <a:pt x="6815902" y="-42725"/>
                  <a:pt x="7038396" y="73758"/>
                  <a:pt x="7296776" y="0"/>
                </a:cubicBezTo>
                <a:cubicBezTo>
                  <a:pt x="7555156" y="-73758"/>
                  <a:pt x="7492686" y="41702"/>
                  <a:pt x="7669612" y="0"/>
                </a:cubicBezTo>
                <a:cubicBezTo>
                  <a:pt x="7846538" y="-41702"/>
                  <a:pt x="7954474" y="57749"/>
                  <a:pt x="8234516" y="0"/>
                </a:cubicBezTo>
                <a:cubicBezTo>
                  <a:pt x="8514558" y="-57749"/>
                  <a:pt x="8448370" y="19613"/>
                  <a:pt x="8607353" y="0"/>
                </a:cubicBezTo>
                <a:cubicBezTo>
                  <a:pt x="8766336" y="-19613"/>
                  <a:pt x="9025987" y="47697"/>
                  <a:pt x="9364324" y="0"/>
                </a:cubicBezTo>
                <a:cubicBezTo>
                  <a:pt x="9702661" y="-47697"/>
                  <a:pt x="9731668" y="19070"/>
                  <a:pt x="9833194" y="0"/>
                </a:cubicBezTo>
                <a:cubicBezTo>
                  <a:pt x="9934720" y="-19070"/>
                  <a:pt x="10018046" y="8719"/>
                  <a:pt x="10109997" y="0"/>
                </a:cubicBezTo>
                <a:cubicBezTo>
                  <a:pt x="10201948" y="-8719"/>
                  <a:pt x="10414611" y="38790"/>
                  <a:pt x="10612762" y="0"/>
                </a:cubicBezTo>
                <a:cubicBezTo>
                  <a:pt x="11041545" y="34044"/>
                  <a:pt x="11494868" y="440594"/>
                  <a:pt x="11622156" y="1009394"/>
                </a:cubicBezTo>
                <a:cubicBezTo>
                  <a:pt x="11699873" y="1287461"/>
                  <a:pt x="11620591" y="1448278"/>
                  <a:pt x="11622156" y="1666922"/>
                </a:cubicBezTo>
                <a:cubicBezTo>
                  <a:pt x="11623721" y="1885566"/>
                  <a:pt x="11603030" y="1986042"/>
                  <a:pt x="11622156" y="2162953"/>
                </a:cubicBezTo>
                <a:cubicBezTo>
                  <a:pt x="11641282" y="2339864"/>
                  <a:pt x="11617295" y="2521599"/>
                  <a:pt x="11622156" y="2658983"/>
                </a:cubicBezTo>
                <a:cubicBezTo>
                  <a:pt x="11627017" y="2796367"/>
                  <a:pt x="11594400" y="3019284"/>
                  <a:pt x="11622156" y="3235762"/>
                </a:cubicBezTo>
                <a:cubicBezTo>
                  <a:pt x="11649912" y="3452240"/>
                  <a:pt x="11571482" y="3531182"/>
                  <a:pt x="11622156" y="3812541"/>
                </a:cubicBezTo>
                <a:cubicBezTo>
                  <a:pt x="11672830" y="4093900"/>
                  <a:pt x="11576804" y="4244422"/>
                  <a:pt x="11622156" y="4470070"/>
                </a:cubicBezTo>
                <a:cubicBezTo>
                  <a:pt x="11667508" y="4695718"/>
                  <a:pt x="11598623" y="4762520"/>
                  <a:pt x="11622156" y="5046849"/>
                </a:cubicBezTo>
                <a:cubicBezTo>
                  <a:pt x="11659448" y="5457655"/>
                  <a:pt x="11233090" y="5978096"/>
                  <a:pt x="10612762" y="6056243"/>
                </a:cubicBezTo>
                <a:cubicBezTo>
                  <a:pt x="10486867" y="6062969"/>
                  <a:pt x="10267403" y="6017910"/>
                  <a:pt x="10047858" y="6056243"/>
                </a:cubicBezTo>
                <a:cubicBezTo>
                  <a:pt x="9828313" y="6094576"/>
                  <a:pt x="9688542" y="6022418"/>
                  <a:pt x="9578988" y="6056243"/>
                </a:cubicBezTo>
                <a:cubicBezTo>
                  <a:pt x="9469434" y="6090068"/>
                  <a:pt x="9366482" y="6036218"/>
                  <a:pt x="9302185" y="6056243"/>
                </a:cubicBezTo>
                <a:cubicBezTo>
                  <a:pt x="9237888" y="6076268"/>
                  <a:pt x="8782197" y="6044401"/>
                  <a:pt x="8545213" y="6056243"/>
                </a:cubicBezTo>
                <a:cubicBezTo>
                  <a:pt x="8308229" y="6068085"/>
                  <a:pt x="8335034" y="6049803"/>
                  <a:pt x="8268410" y="6056243"/>
                </a:cubicBezTo>
                <a:cubicBezTo>
                  <a:pt x="8201786" y="6062683"/>
                  <a:pt x="7846806" y="5988982"/>
                  <a:pt x="7607473" y="6056243"/>
                </a:cubicBezTo>
                <a:cubicBezTo>
                  <a:pt x="7368140" y="6123504"/>
                  <a:pt x="7233825" y="6040316"/>
                  <a:pt x="7138602" y="6056243"/>
                </a:cubicBezTo>
                <a:cubicBezTo>
                  <a:pt x="7043379" y="6072170"/>
                  <a:pt x="6951940" y="6021842"/>
                  <a:pt x="6765766" y="6056243"/>
                </a:cubicBezTo>
                <a:cubicBezTo>
                  <a:pt x="6579592" y="6090644"/>
                  <a:pt x="6394272" y="6038811"/>
                  <a:pt x="6296895" y="6056243"/>
                </a:cubicBezTo>
                <a:cubicBezTo>
                  <a:pt x="6199518" y="6073675"/>
                  <a:pt x="5850902" y="6020866"/>
                  <a:pt x="5635958" y="6056243"/>
                </a:cubicBezTo>
                <a:cubicBezTo>
                  <a:pt x="5421014" y="6091620"/>
                  <a:pt x="5291497" y="6003730"/>
                  <a:pt x="4975020" y="6056243"/>
                </a:cubicBezTo>
                <a:cubicBezTo>
                  <a:pt x="4658543" y="6108756"/>
                  <a:pt x="4690023" y="6032412"/>
                  <a:pt x="4506150" y="6056243"/>
                </a:cubicBezTo>
                <a:cubicBezTo>
                  <a:pt x="4322277" y="6080074"/>
                  <a:pt x="4216000" y="6042625"/>
                  <a:pt x="4037279" y="6056243"/>
                </a:cubicBezTo>
                <a:cubicBezTo>
                  <a:pt x="3858558" y="6069861"/>
                  <a:pt x="3589902" y="6005571"/>
                  <a:pt x="3376342" y="6056243"/>
                </a:cubicBezTo>
                <a:cubicBezTo>
                  <a:pt x="3162782" y="6106915"/>
                  <a:pt x="3126455" y="6032497"/>
                  <a:pt x="3003505" y="6056243"/>
                </a:cubicBezTo>
                <a:cubicBezTo>
                  <a:pt x="2880555" y="6079989"/>
                  <a:pt x="2835689" y="6028650"/>
                  <a:pt x="2726702" y="6056243"/>
                </a:cubicBezTo>
                <a:cubicBezTo>
                  <a:pt x="2617715" y="6083836"/>
                  <a:pt x="2305374" y="5970815"/>
                  <a:pt x="1969731" y="6056243"/>
                </a:cubicBezTo>
                <a:cubicBezTo>
                  <a:pt x="1634088" y="6141671"/>
                  <a:pt x="1764743" y="6038579"/>
                  <a:pt x="1692928" y="6056243"/>
                </a:cubicBezTo>
                <a:cubicBezTo>
                  <a:pt x="1621113" y="6073907"/>
                  <a:pt x="1231212" y="6054577"/>
                  <a:pt x="1009394" y="6056243"/>
                </a:cubicBezTo>
                <a:cubicBezTo>
                  <a:pt x="501338" y="6121373"/>
                  <a:pt x="-29231" y="5611870"/>
                  <a:pt x="0" y="5046849"/>
                </a:cubicBezTo>
                <a:cubicBezTo>
                  <a:pt x="-8765" y="4913072"/>
                  <a:pt x="19605" y="4782815"/>
                  <a:pt x="0" y="4591193"/>
                </a:cubicBezTo>
                <a:cubicBezTo>
                  <a:pt x="-19605" y="4399571"/>
                  <a:pt x="43031" y="4194103"/>
                  <a:pt x="0" y="4054789"/>
                </a:cubicBezTo>
                <a:cubicBezTo>
                  <a:pt x="-43031" y="3915475"/>
                  <a:pt x="54479" y="3622438"/>
                  <a:pt x="0" y="3397260"/>
                </a:cubicBezTo>
                <a:cubicBezTo>
                  <a:pt x="-54479" y="3172082"/>
                  <a:pt x="20148" y="3132545"/>
                  <a:pt x="0" y="2901230"/>
                </a:cubicBezTo>
                <a:cubicBezTo>
                  <a:pt x="-20148" y="2669915"/>
                  <a:pt x="3618" y="2551636"/>
                  <a:pt x="0" y="2445574"/>
                </a:cubicBezTo>
                <a:cubicBezTo>
                  <a:pt x="-3618" y="2339512"/>
                  <a:pt x="21679" y="1937906"/>
                  <a:pt x="0" y="1788046"/>
                </a:cubicBezTo>
                <a:cubicBezTo>
                  <a:pt x="-21679" y="1638186"/>
                  <a:pt x="11227" y="1339892"/>
                  <a:pt x="0" y="1009394"/>
                </a:cubicBezTo>
                <a:close/>
              </a:path>
              <a:path w="11622156" h="6056243" stroke="0" extrusionOk="0">
                <a:moveTo>
                  <a:pt x="0" y="1009394"/>
                </a:moveTo>
                <a:cubicBezTo>
                  <a:pt x="-14695" y="365116"/>
                  <a:pt x="407031" y="-96688"/>
                  <a:pt x="1009394" y="0"/>
                </a:cubicBezTo>
                <a:cubicBezTo>
                  <a:pt x="1065416" y="-20774"/>
                  <a:pt x="1210244" y="32682"/>
                  <a:pt x="1286197" y="0"/>
                </a:cubicBezTo>
                <a:cubicBezTo>
                  <a:pt x="1362150" y="-32682"/>
                  <a:pt x="1616902" y="56945"/>
                  <a:pt x="1851101" y="0"/>
                </a:cubicBezTo>
                <a:cubicBezTo>
                  <a:pt x="2085300" y="-56945"/>
                  <a:pt x="2000136" y="11991"/>
                  <a:pt x="2127904" y="0"/>
                </a:cubicBezTo>
                <a:cubicBezTo>
                  <a:pt x="2255672" y="-11991"/>
                  <a:pt x="2581626" y="47181"/>
                  <a:pt x="2788842" y="0"/>
                </a:cubicBezTo>
                <a:cubicBezTo>
                  <a:pt x="2996058" y="-47181"/>
                  <a:pt x="3007596" y="42043"/>
                  <a:pt x="3161678" y="0"/>
                </a:cubicBezTo>
                <a:cubicBezTo>
                  <a:pt x="3315760" y="-42043"/>
                  <a:pt x="3305923" y="25098"/>
                  <a:pt x="3438481" y="0"/>
                </a:cubicBezTo>
                <a:cubicBezTo>
                  <a:pt x="3571039" y="-25098"/>
                  <a:pt x="3614912" y="26520"/>
                  <a:pt x="3715284" y="0"/>
                </a:cubicBezTo>
                <a:cubicBezTo>
                  <a:pt x="3815656" y="-26520"/>
                  <a:pt x="4058612" y="45119"/>
                  <a:pt x="4280188" y="0"/>
                </a:cubicBezTo>
                <a:cubicBezTo>
                  <a:pt x="4501764" y="-45119"/>
                  <a:pt x="4496929" y="16987"/>
                  <a:pt x="4653025" y="0"/>
                </a:cubicBezTo>
                <a:cubicBezTo>
                  <a:pt x="4809121" y="-16987"/>
                  <a:pt x="4856613" y="11495"/>
                  <a:pt x="4929828" y="0"/>
                </a:cubicBezTo>
                <a:cubicBezTo>
                  <a:pt x="5003043" y="-11495"/>
                  <a:pt x="5348821" y="52314"/>
                  <a:pt x="5686799" y="0"/>
                </a:cubicBezTo>
                <a:cubicBezTo>
                  <a:pt x="6024777" y="-52314"/>
                  <a:pt x="6047552" y="61205"/>
                  <a:pt x="6347737" y="0"/>
                </a:cubicBezTo>
                <a:cubicBezTo>
                  <a:pt x="6647922" y="-61205"/>
                  <a:pt x="6586937" y="27819"/>
                  <a:pt x="6720573" y="0"/>
                </a:cubicBezTo>
                <a:cubicBezTo>
                  <a:pt x="6854209" y="-27819"/>
                  <a:pt x="7074483" y="29335"/>
                  <a:pt x="7285477" y="0"/>
                </a:cubicBezTo>
                <a:cubicBezTo>
                  <a:pt x="7496471" y="-29335"/>
                  <a:pt x="7428573" y="7613"/>
                  <a:pt x="7562280" y="0"/>
                </a:cubicBezTo>
                <a:cubicBezTo>
                  <a:pt x="7695987" y="-7613"/>
                  <a:pt x="7849050" y="34570"/>
                  <a:pt x="8031151" y="0"/>
                </a:cubicBezTo>
                <a:cubicBezTo>
                  <a:pt x="8213252" y="-34570"/>
                  <a:pt x="8228236" y="5479"/>
                  <a:pt x="8307954" y="0"/>
                </a:cubicBezTo>
                <a:cubicBezTo>
                  <a:pt x="8387672" y="-5479"/>
                  <a:pt x="8515141" y="12890"/>
                  <a:pt x="8584757" y="0"/>
                </a:cubicBezTo>
                <a:cubicBezTo>
                  <a:pt x="8654373" y="-12890"/>
                  <a:pt x="8934157" y="47297"/>
                  <a:pt x="9053627" y="0"/>
                </a:cubicBezTo>
                <a:cubicBezTo>
                  <a:pt x="9173097" y="-47297"/>
                  <a:pt x="9411826" y="64582"/>
                  <a:pt x="9618531" y="0"/>
                </a:cubicBezTo>
                <a:cubicBezTo>
                  <a:pt x="9825236" y="-64582"/>
                  <a:pt x="10229751" y="28462"/>
                  <a:pt x="10612762" y="0"/>
                </a:cubicBezTo>
                <a:cubicBezTo>
                  <a:pt x="11106439" y="52871"/>
                  <a:pt x="11607988" y="460967"/>
                  <a:pt x="11622156" y="1009394"/>
                </a:cubicBezTo>
                <a:cubicBezTo>
                  <a:pt x="11672623" y="1186910"/>
                  <a:pt x="11565715" y="1370085"/>
                  <a:pt x="11622156" y="1545799"/>
                </a:cubicBezTo>
                <a:cubicBezTo>
                  <a:pt x="11678597" y="1721514"/>
                  <a:pt x="11608139" y="1891118"/>
                  <a:pt x="11622156" y="2203327"/>
                </a:cubicBezTo>
                <a:cubicBezTo>
                  <a:pt x="11636173" y="2515536"/>
                  <a:pt x="11592030" y="2590917"/>
                  <a:pt x="11622156" y="2739732"/>
                </a:cubicBezTo>
                <a:cubicBezTo>
                  <a:pt x="11652282" y="2888547"/>
                  <a:pt x="11560594" y="3210546"/>
                  <a:pt x="11622156" y="3356886"/>
                </a:cubicBezTo>
                <a:cubicBezTo>
                  <a:pt x="11683718" y="3503226"/>
                  <a:pt x="11569268" y="3680875"/>
                  <a:pt x="11622156" y="3933665"/>
                </a:cubicBezTo>
                <a:cubicBezTo>
                  <a:pt x="11675044" y="4186455"/>
                  <a:pt x="11613034" y="4187556"/>
                  <a:pt x="11622156" y="4429695"/>
                </a:cubicBezTo>
                <a:cubicBezTo>
                  <a:pt x="11631278" y="4671834"/>
                  <a:pt x="11559831" y="4785347"/>
                  <a:pt x="11622156" y="5046849"/>
                </a:cubicBezTo>
                <a:cubicBezTo>
                  <a:pt x="11671119" y="5642148"/>
                  <a:pt x="11186671" y="6012676"/>
                  <a:pt x="10612762" y="6056243"/>
                </a:cubicBezTo>
                <a:cubicBezTo>
                  <a:pt x="10400494" y="6117983"/>
                  <a:pt x="10098454" y="6003946"/>
                  <a:pt x="9855791" y="6056243"/>
                </a:cubicBezTo>
                <a:cubicBezTo>
                  <a:pt x="9613128" y="6108540"/>
                  <a:pt x="9393518" y="6031075"/>
                  <a:pt x="9098819" y="6056243"/>
                </a:cubicBezTo>
                <a:cubicBezTo>
                  <a:pt x="8804120" y="6081411"/>
                  <a:pt x="8756590" y="5985490"/>
                  <a:pt x="8437882" y="6056243"/>
                </a:cubicBezTo>
                <a:cubicBezTo>
                  <a:pt x="8119174" y="6126996"/>
                  <a:pt x="8087844" y="6054828"/>
                  <a:pt x="7969011" y="6056243"/>
                </a:cubicBezTo>
                <a:cubicBezTo>
                  <a:pt x="7850178" y="6057658"/>
                  <a:pt x="7615845" y="6050488"/>
                  <a:pt x="7500141" y="6056243"/>
                </a:cubicBezTo>
                <a:cubicBezTo>
                  <a:pt x="7384437" y="6061998"/>
                  <a:pt x="7217425" y="6038451"/>
                  <a:pt x="7127304" y="6056243"/>
                </a:cubicBezTo>
                <a:cubicBezTo>
                  <a:pt x="7037183" y="6074035"/>
                  <a:pt x="6650256" y="6042105"/>
                  <a:pt x="6466367" y="6056243"/>
                </a:cubicBezTo>
                <a:cubicBezTo>
                  <a:pt x="6282478" y="6070381"/>
                  <a:pt x="6063783" y="6050412"/>
                  <a:pt x="5901463" y="6056243"/>
                </a:cubicBezTo>
                <a:cubicBezTo>
                  <a:pt x="5739143" y="6062074"/>
                  <a:pt x="5577055" y="6036910"/>
                  <a:pt x="5432592" y="6056243"/>
                </a:cubicBezTo>
                <a:cubicBezTo>
                  <a:pt x="5288129" y="6075576"/>
                  <a:pt x="5070847" y="6014055"/>
                  <a:pt x="4963722" y="6056243"/>
                </a:cubicBezTo>
                <a:cubicBezTo>
                  <a:pt x="4856597" y="6098431"/>
                  <a:pt x="4517685" y="5997824"/>
                  <a:pt x="4302784" y="6056243"/>
                </a:cubicBezTo>
                <a:cubicBezTo>
                  <a:pt x="4087883" y="6114662"/>
                  <a:pt x="3800842" y="6041131"/>
                  <a:pt x="3545813" y="6056243"/>
                </a:cubicBezTo>
                <a:cubicBezTo>
                  <a:pt x="3290784" y="6071355"/>
                  <a:pt x="3272405" y="6003240"/>
                  <a:pt x="3076943" y="6056243"/>
                </a:cubicBezTo>
                <a:cubicBezTo>
                  <a:pt x="2881481" y="6109246"/>
                  <a:pt x="2718902" y="6034739"/>
                  <a:pt x="2416005" y="6056243"/>
                </a:cubicBezTo>
                <a:cubicBezTo>
                  <a:pt x="2113108" y="6077747"/>
                  <a:pt x="2050843" y="6026924"/>
                  <a:pt x="1755067" y="6056243"/>
                </a:cubicBezTo>
                <a:cubicBezTo>
                  <a:pt x="1459291" y="6085562"/>
                  <a:pt x="1293464" y="5968102"/>
                  <a:pt x="1009394" y="6056243"/>
                </a:cubicBezTo>
                <a:cubicBezTo>
                  <a:pt x="585023" y="6058739"/>
                  <a:pt x="18105" y="5487898"/>
                  <a:pt x="0" y="5046849"/>
                </a:cubicBezTo>
                <a:cubicBezTo>
                  <a:pt x="-55081" y="4840345"/>
                  <a:pt x="32113" y="4701234"/>
                  <a:pt x="0" y="4510444"/>
                </a:cubicBezTo>
                <a:cubicBezTo>
                  <a:pt x="-32113" y="4319654"/>
                  <a:pt x="34767" y="4111321"/>
                  <a:pt x="0" y="3893290"/>
                </a:cubicBezTo>
                <a:cubicBezTo>
                  <a:pt x="-34767" y="3675259"/>
                  <a:pt x="6124" y="3575045"/>
                  <a:pt x="0" y="3356886"/>
                </a:cubicBezTo>
                <a:cubicBezTo>
                  <a:pt x="-6124" y="3138727"/>
                  <a:pt x="63900" y="3020011"/>
                  <a:pt x="0" y="2780106"/>
                </a:cubicBezTo>
                <a:cubicBezTo>
                  <a:pt x="-63900" y="2540201"/>
                  <a:pt x="36283" y="2399461"/>
                  <a:pt x="0" y="2243702"/>
                </a:cubicBezTo>
                <a:cubicBezTo>
                  <a:pt x="-36283" y="2087943"/>
                  <a:pt x="12002" y="1847001"/>
                  <a:pt x="0" y="1586173"/>
                </a:cubicBezTo>
                <a:cubicBezTo>
                  <a:pt x="-12002" y="1325345"/>
                  <a:pt x="15546" y="1188833"/>
                  <a:pt x="0" y="1009394"/>
                </a:cubicBezTo>
                <a:close/>
              </a:path>
            </a:pathLst>
          </a:custGeom>
          <a:solidFill>
            <a:schemeClr val="bg1">
              <a:alpha val="85000"/>
            </a:schemeClr>
          </a:solidFill>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4" name="Double Wave 3">
            <a:extLst>
              <a:ext uri="{FF2B5EF4-FFF2-40B4-BE49-F238E27FC236}">
                <a16:creationId xmlns:a16="http://schemas.microsoft.com/office/drawing/2014/main" id="{AF53F840-DFF2-FBE6-6DE7-EE654ABCACE4}"/>
              </a:ext>
            </a:extLst>
          </p:cNvPr>
          <p:cNvSpPr/>
          <p:nvPr/>
        </p:nvSpPr>
        <p:spPr>
          <a:xfrm>
            <a:off x="1504950" y="685800"/>
            <a:ext cx="9601200" cy="2621300"/>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3600" b="1" dirty="0" err="1">
                <a:solidFill>
                  <a:srgbClr val="002060"/>
                </a:solidFill>
                <a:latin typeface="Cambria" panose="02040503050406030204" pitchFamily="18" charset="0"/>
                <a:ea typeface="Cambria" panose="02040503050406030204" pitchFamily="18" charset="0"/>
              </a:rPr>
              <a:t>Mỗi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học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sinh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đều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có</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những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hoạch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của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riêng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mình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đó</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là</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điều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quan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trọng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nhất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Cô</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mời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các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em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cùng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chụp</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hình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với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cây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trải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nghiệm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của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nhóm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nhé</a:t>
            </a:r>
            <a:r>
              <a:rPr lang="en-US" sz="3600" b="1" dirty="0">
                <a:solidFill>
                  <a:srgbClr val="002060"/>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 name="Picture 2" descr="Cute cartoon thai student namaste greeting in the school uniform. Free Vector">
            <a:extLst>
              <a:ext uri="{FF2B5EF4-FFF2-40B4-BE49-F238E27FC236}">
                <a16:creationId xmlns:a16="http://schemas.microsoft.com/office/drawing/2014/main" id="{D74A54ED-E944-A71E-2594-2307E59E464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810950" y="2198806"/>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te cartoon thai student namaste greeting in the school uniform. Free Vector">
            <a:extLst>
              <a:ext uri="{FF2B5EF4-FFF2-40B4-BE49-F238E27FC236}">
                <a16:creationId xmlns:a16="http://schemas.microsoft.com/office/drawing/2014/main" id="{781FF81E-7DCB-2970-26C7-C1560B70F855}"/>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8779079" y="2031299"/>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19025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able&#10;&#10;Description automatically generated">
            <a:extLst>
              <a:ext uri="{FF2B5EF4-FFF2-40B4-BE49-F238E27FC236}">
                <a16:creationId xmlns:a16="http://schemas.microsoft.com/office/drawing/2014/main" id="{31DDBFB3-A148-4CF4-237E-9EF9F663D8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EDF0C1D8-2D26-1D18-4C67-F0DFF3FF2F48}"/>
              </a:ext>
            </a:extLst>
          </p:cNvPr>
          <p:cNvPicPr>
            <a:picLocks noChangeAspect="1"/>
          </p:cNvPicPr>
          <p:nvPr/>
        </p:nvPicPr>
        <p:blipFill>
          <a:blip r:embed="rId3"/>
          <a:srcRect/>
          <a:stretch>
            <a:fillRect/>
          </a:stretch>
        </p:blipFill>
        <p:spPr>
          <a:xfrm>
            <a:off x="7086600" y="3343406"/>
            <a:ext cx="2490716" cy="3239956"/>
          </a:xfrm>
          <a:prstGeom prst="rect">
            <a:avLst/>
          </a:prstGeom>
        </p:spPr>
      </p:pic>
      <p:sp>
        <p:nvSpPr>
          <p:cNvPr id="9" name="矩形 1">
            <a:extLst>
              <a:ext uri="{FF2B5EF4-FFF2-40B4-BE49-F238E27FC236}">
                <a16:creationId xmlns:a16="http://schemas.microsoft.com/office/drawing/2014/main" id="{2938A1A7-6BCA-C611-F365-08271457DA01}"/>
              </a:ext>
            </a:extLst>
          </p:cNvPr>
          <p:cNvSpPr/>
          <p:nvPr/>
        </p:nvSpPr>
        <p:spPr>
          <a:xfrm>
            <a:off x="2346834" y="1307467"/>
            <a:ext cx="5705431" cy="2219357"/>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3" name="Picture 2" descr="A colorful letters and numbers&#10;&#10;Description automatically generated with medium confidence">
            <a:extLst>
              <a:ext uri="{FF2B5EF4-FFF2-40B4-BE49-F238E27FC236}">
                <a16:creationId xmlns:a16="http://schemas.microsoft.com/office/drawing/2014/main" id="{9945B991-70C9-B3D0-D9EC-8324F9153E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5856" y="1775673"/>
            <a:ext cx="4777365" cy="1256724"/>
          </a:xfrm>
          <a:prstGeom prst="rect">
            <a:avLst/>
          </a:prstGeom>
        </p:spPr>
      </p:pic>
    </p:spTree>
    <p:extLst>
      <p:ext uri="{BB962C8B-B14F-4D97-AF65-F5344CB8AC3E}">
        <p14:creationId xmlns:p14="http://schemas.microsoft.com/office/powerpoint/2010/main" val="132486456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id="{BF09C6EC-02FB-961A-7F1B-41E6AD09FB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5140"/>
          </a:xfrm>
          <a:prstGeom prst="rect">
            <a:avLst/>
          </a:prstGeom>
        </p:spPr>
      </p:pic>
      <p:sp>
        <p:nvSpPr>
          <p:cNvPr id="3" name="Rectangle: Rounded Corners 11">
            <a:extLst>
              <a:ext uri="{FF2B5EF4-FFF2-40B4-BE49-F238E27FC236}">
                <a16:creationId xmlns:a16="http://schemas.microsoft.com/office/drawing/2014/main" id="{1ED19BD4-1E5E-8E35-98A2-9A7EC42A02C1}"/>
              </a:ext>
            </a:extLst>
          </p:cNvPr>
          <p:cNvSpPr/>
          <p:nvPr/>
        </p:nvSpPr>
        <p:spPr>
          <a:xfrm>
            <a:off x="284921" y="487963"/>
            <a:ext cx="11622156" cy="6056243"/>
          </a:xfrm>
          <a:custGeom>
            <a:avLst/>
            <a:gdLst>
              <a:gd name="connsiteX0" fmla="*/ 0 w 11622156"/>
              <a:gd name="connsiteY0" fmla="*/ 1009394 h 6056243"/>
              <a:gd name="connsiteX1" fmla="*/ 1009394 w 11622156"/>
              <a:gd name="connsiteY1" fmla="*/ 0 h 6056243"/>
              <a:gd name="connsiteX2" fmla="*/ 1766365 w 11622156"/>
              <a:gd name="connsiteY2" fmla="*/ 0 h 6056243"/>
              <a:gd name="connsiteX3" fmla="*/ 2139202 w 11622156"/>
              <a:gd name="connsiteY3" fmla="*/ 0 h 6056243"/>
              <a:gd name="connsiteX4" fmla="*/ 2416005 w 11622156"/>
              <a:gd name="connsiteY4" fmla="*/ 0 h 6056243"/>
              <a:gd name="connsiteX5" fmla="*/ 3076943 w 11622156"/>
              <a:gd name="connsiteY5" fmla="*/ 0 h 6056243"/>
              <a:gd name="connsiteX6" fmla="*/ 3449779 w 11622156"/>
              <a:gd name="connsiteY6" fmla="*/ 0 h 6056243"/>
              <a:gd name="connsiteX7" fmla="*/ 4206751 w 11622156"/>
              <a:gd name="connsiteY7" fmla="*/ 0 h 6056243"/>
              <a:gd name="connsiteX8" fmla="*/ 4579587 w 11622156"/>
              <a:gd name="connsiteY8" fmla="*/ 0 h 6056243"/>
              <a:gd name="connsiteX9" fmla="*/ 4952424 w 11622156"/>
              <a:gd name="connsiteY9" fmla="*/ 0 h 6056243"/>
              <a:gd name="connsiteX10" fmla="*/ 5229227 w 11622156"/>
              <a:gd name="connsiteY10" fmla="*/ 0 h 6056243"/>
              <a:gd name="connsiteX11" fmla="*/ 5698097 w 11622156"/>
              <a:gd name="connsiteY11" fmla="*/ 0 h 6056243"/>
              <a:gd name="connsiteX12" fmla="*/ 6166968 w 11622156"/>
              <a:gd name="connsiteY12" fmla="*/ 0 h 6056243"/>
              <a:gd name="connsiteX13" fmla="*/ 6635838 w 11622156"/>
              <a:gd name="connsiteY13" fmla="*/ 0 h 6056243"/>
              <a:gd name="connsiteX14" fmla="*/ 7296776 w 11622156"/>
              <a:gd name="connsiteY14" fmla="*/ 0 h 6056243"/>
              <a:gd name="connsiteX15" fmla="*/ 7669612 w 11622156"/>
              <a:gd name="connsiteY15" fmla="*/ 0 h 6056243"/>
              <a:gd name="connsiteX16" fmla="*/ 8234516 w 11622156"/>
              <a:gd name="connsiteY16" fmla="*/ 0 h 6056243"/>
              <a:gd name="connsiteX17" fmla="*/ 8607353 w 11622156"/>
              <a:gd name="connsiteY17" fmla="*/ 0 h 6056243"/>
              <a:gd name="connsiteX18" fmla="*/ 9364324 w 11622156"/>
              <a:gd name="connsiteY18" fmla="*/ 0 h 6056243"/>
              <a:gd name="connsiteX19" fmla="*/ 9833194 w 11622156"/>
              <a:gd name="connsiteY19" fmla="*/ 0 h 6056243"/>
              <a:gd name="connsiteX20" fmla="*/ 10109997 w 11622156"/>
              <a:gd name="connsiteY20" fmla="*/ 0 h 6056243"/>
              <a:gd name="connsiteX21" fmla="*/ 10612762 w 11622156"/>
              <a:gd name="connsiteY21" fmla="*/ 0 h 6056243"/>
              <a:gd name="connsiteX22" fmla="*/ 11622156 w 11622156"/>
              <a:gd name="connsiteY22" fmla="*/ 1009394 h 6056243"/>
              <a:gd name="connsiteX23" fmla="*/ 11622156 w 11622156"/>
              <a:gd name="connsiteY23" fmla="*/ 1666922 h 6056243"/>
              <a:gd name="connsiteX24" fmla="*/ 11622156 w 11622156"/>
              <a:gd name="connsiteY24" fmla="*/ 2162953 h 6056243"/>
              <a:gd name="connsiteX25" fmla="*/ 11622156 w 11622156"/>
              <a:gd name="connsiteY25" fmla="*/ 2658983 h 6056243"/>
              <a:gd name="connsiteX26" fmla="*/ 11622156 w 11622156"/>
              <a:gd name="connsiteY26" fmla="*/ 3235762 h 6056243"/>
              <a:gd name="connsiteX27" fmla="*/ 11622156 w 11622156"/>
              <a:gd name="connsiteY27" fmla="*/ 3812541 h 6056243"/>
              <a:gd name="connsiteX28" fmla="*/ 11622156 w 11622156"/>
              <a:gd name="connsiteY28" fmla="*/ 4470070 h 6056243"/>
              <a:gd name="connsiteX29" fmla="*/ 11622156 w 11622156"/>
              <a:gd name="connsiteY29" fmla="*/ 5046849 h 6056243"/>
              <a:gd name="connsiteX30" fmla="*/ 10612762 w 11622156"/>
              <a:gd name="connsiteY30" fmla="*/ 6056243 h 6056243"/>
              <a:gd name="connsiteX31" fmla="*/ 10047858 w 11622156"/>
              <a:gd name="connsiteY31" fmla="*/ 6056243 h 6056243"/>
              <a:gd name="connsiteX32" fmla="*/ 9578988 w 11622156"/>
              <a:gd name="connsiteY32" fmla="*/ 6056243 h 6056243"/>
              <a:gd name="connsiteX33" fmla="*/ 9302185 w 11622156"/>
              <a:gd name="connsiteY33" fmla="*/ 6056243 h 6056243"/>
              <a:gd name="connsiteX34" fmla="*/ 8545213 w 11622156"/>
              <a:gd name="connsiteY34" fmla="*/ 6056243 h 6056243"/>
              <a:gd name="connsiteX35" fmla="*/ 8268410 w 11622156"/>
              <a:gd name="connsiteY35" fmla="*/ 6056243 h 6056243"/>
              <a:gd name="connsiteX36" fmla="*/ 7607473 w 11622156"/>
              <a:gd name="connsiteY36" fmla="*/ 6056243 h 6056243"/>
              <a:gd name="connsiteX37" fmla="*/ 7138602 w 11622156"/>
              <a:gd name="connsiteY37" fmla="*/ 6056243 h 6056243"/>
              <a:gd name="connsiteX38" fmla="*/ 6765766 w 11622156"/>
              <a:gd name="connsiteY38" fmla="*/ 6056243 h 6056243"/>
              <a:gd name="connsiteX39" fmla="*/ 6296895 w 11622156"/>
              <a:gd name="connsiteY39" fmla="*/ 6056243 h 6056243"/>
              <a:gd name="connsiteX40" fmla="*/ 5635958 w 11622156"/>
              <a:gd name="connsiteY40" fmla="*/ 6056243 h 6056243"/>
              <a:gd name="connsiteX41" fmla="*/ 4975020 w 11622156"/>
              <a:gd name="connsiteY41" fmla="*/ 6056243 h 6056243"/>
              <a:gd name="connsiteX42" fmla="*/ 4506150 w 11622156"/>
              <a:gd name="connsiteY42" fmla="*/ 6056243 h 6056243"/>
              <a:gd name="connsiteX43" fmla="*/ 4037279 w 11622156"/>
              <a:gd name="connsiteY43" fmla="*/ 6056243 h 6056243"/>
              <a:gd name="connsiteX44" fmla="*/ 3376342 w 11622156"/>
              <a:gd name="connsiteY44" fmla="*/ 6056243 h 6056243"/>
              <a:gd name="connsiteX45" fmla="*/ 3003505 w 11622156"/>
              <a:gd name="connsiteY45" fmla="*/ 6056243 h 6056243"/>
              <a:gd name="connsiteX46" fmla="*/ 2726702 w 11622156"/>
              <a:gd name="connsiteY46" fmla="*/ 6056243 h 6056243"/>
              <a:gd name="connsiteX47" fmla="*/ 1969731 w 11622156"/>
              <a:gd name="connsiteY47" fmla="*/ 6056243 h 6056243"/>
              <a:gd name="connsiteX48" fmla="*/ 1692928 w 11622156"/>
              <a:gd name="connsiteY48" fmla="*/ 6056243 h 6056243"/>
              <a:gd name="connsiteX49" fmla="*/ 1009394 w 11622156"/>
              <a:gd name="connsiteY49" fmla="*/ 6056243 h 6056243"/>
              <a:gd name="connsiteX50" fmla="*/ 0 w 11622156"/>
              <a:gd name="connsiteY50" fmla="*/ 5046849 h 6056243"/>
              <a:gd name="connsiteX51" fmla="*/ 0 w 11622156"/>
              <a:gd name="connsiteY51" fmla="*/ 4591193 h 6056243"/>
              <a:gd name="connsiteX52" fmla="*/ 0 w 11622156"/>
              <a:gd name="connsiteY52" fmla="*/ 4054789 h 6056243"/>
              <a:gd name="connsiteX53" fmla="*/ 0 w 11622156"/>
              <a:gd name="connsiteY53" fmla="*/ 3397260 h 6056243"/>
              <a:gd name="connsiteX54" fmla="*/ 0 w 11622156"/>
              <a:gd name="connsiteY54" fmla="*/ 2901230 h 6056243"/>
              <a:gd name="connsiteX55" fmla="*/ 0 w 11622156"/>
              <a:gd name="connsiteY55" fmla="*/ 2445574 h 6056243"/>
              <a:gd name="connsiteX56" fmla="*/ 0 w 11622156"/>
              <a:gd name="connsiteY56" fmla="*/ 1788046 h 6056243"/>
              <a:gd name="connsiteX57" fmla="*/ 0 w 11622156"/>
              <a:gd name="connsiteY57" fmla="*/ 1009394 h 605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622156" h="6056243" fill="none" extrusionOk="0">
                <a:moveTo>
                  <a:pt x="0" y="1009394"/>
                </a:moveTo>
                <a:cubicBezTo>
                  <a:pt x="52822" y="524201"/>
                  <a:pt x="520798" y="110751"/>
                  <a:pt x="1009394" y="0"/>
                </a:cubicBezTo>
                <a:cubicBezTo>
                  <a:pt x="1358058" y="-78456"/>
                  <a:pt x="1434242" y="825"/>
                  <a:pt x="1766365" y="0"/>
                </a:cubicBezTo>
                <a:cubicBezTo>
                  <a:pt x="2098488" y="-825"/>
                  <a:pt x="1984889" y="44684"/>
                  <a:pt x="2139202" y="0"/>
                </a:cubicBezTo>
                <a:cubicBezTo>
                  <a:pt x="2293515" y="-44684"/>
                  <a:pt x="2359350" y="4175"/>
                  <a:pt x="2416005" y="0"/>
                </a:cubicBezTo>
                <a:cubicBezTo>
                  <a:pt x="2472660" y="-4175"/>
                  <a:pt x="2831903" y="30027"/>
                  <a:pt x="3076943" y="0"/>
                </a:cubicBezTo>
                <a:cubicBezTo>
                  <a:pt x="3321983" y="-30027"/>
                  <a:pt x="3265968" y="13709"/>
                  <a:pt x="3449779" y="0"/>
                </a:cubicBezTo>
                <a:cubicBezTo>
                  <a:pt x="3633590" y="-13709"/>
                  <a:pt x="4014923" y="27739"/>
                  <a:pt x="4206751" y="0"/>
                </a:cubicBezTo>
                <a:cubicBezTo>
                  <a:pt x="4398579" y="-27739"/>
                  <a:pt x="4484973" y="7019"/>
                  <a:pt x="4579587" y="0"/>
                </a:cubicBezTo>
                <a:cubicBezTo>
                  <a:pt x="4674201" y="-7019"/>
                  <a:pt x="4859018" y="15080"/>
                  <a:pt x="4952424" y="0"/>
                </a:cubicBezTo>
                <a:cubicBezTo>
                  <a:pt x="5045830" y="-15080"/>
                  <a:pt x="5155584" y="2938"/>
                  <a:pt x="5229227" y="0"/>
                </a:cubicBezTo>
                <a:cubicBezTo>
                  <a:pt x="5302870" y="-2938"/>
                  <a:pt x="5484059" y="13918"/>
                  <a:pt x="5698097" y="0"/>
                </a:cubicBezTo>
                <a:cubicBezTo>
                  <a:pt x="5912135" y="-13918"/>
                  <a:pt x="6038395" y="15009"/>
                  <a:pt x="6166968" y="0"/>
                </a:cubicBezTo>
                <a:cubicBezTo>
                  <a:pt x="6295541" y="-15009"/>
                  <a:pt x="6455774" y="42725"/>
                  <a:pt x="6635838" y="0"/>
                </a:cubicBezTo>
                <a:cubicBezTo>
                  <a:pt x="6815902" y="-42725"/>
                  <a:pt x="7038396" y="73758"/>
                  <a:pt x="7296776" y="0"/>
                </a:cubicBezTo>
                <a:cubicBezTo>
                  <a:pt x="7555156" y="-73758"/>
                  <a:pt x="7492686" y="41702"/>
                  <a:pt x="7669612" y="0"/>
                </a:cubicBezTo>
                <a:cubicBezTo>
                  <a:pt x="7846538" y="-41702"/>
                  <a:pt x="7954474" y="57749"/>
                  <a:pt x="8234516" y="0"/>
                </a:cubicBezTo>
                <a:cubicBezTo>
                  <a:pt x="8514558" y="-57749"/>
                  <a:pt x="8448370" y="19613"/>
                  <a:pt x="8607353" y="0"/>
                </a:cubicBezTo>
                <a:cubicBezTo>
                  <a:pt x="8766336" y="-19613"/>
                  <a:pt x="9025987" y="47697"/>
                  <a:pt x="9364324" y="0"/>
                </a:cubicBezTo>
                <a:cubicBezTo>
                  <a:pt x="9702661" y="-47697"/>
                  <a:pt x="9731668" y="19070"/>
                  <a:pt x="9833194" y="0"/>
                </a:cubicBezTo>
                <a:cubicBezTo>
                  <a:pt x="9934720" y="-19070"/>
                  <a:pt x="10018046" y="8719"/>
                  <a:pt x="10109997" y="0"/>
                </a:cubicBezTo>
                <a:cubicBezTo>
                  <a:pt x="10201948" y="-8719"/>
                  <a:pt x="10414611" y="38790"/>
                  <a:pt x="10612762" y="0"/>
                </a:cubicBezTo>
                <a:cubicBezTo>
                  <a:pt x="11041545" y="34044"/>
                  <a:pt x="11494868" y="440594"/>
                  <a:pt x="11622156" y="1009394"/>
                </a:cubicBezTo>
                <a:cubicBezTo>
                  <a:pt x="11699873" y="1287461"/>
                  <a:pt x="11620591" y="1448278"/>
                  <a:pt x="11622156" y="1666922"/>
                </a:cubicBezTo>
                <a:cubicBezTo>
                  <a:pt x="11623721" y="1885566"/>
                  <a:pt x="11603030" y="1986042"/>
                  <a:pt x="11622156" y="2162953"/>
                </a:cubicBezTo>
                <a:cubicBezTo>
                  <a:pt x="11641282" y="2339864"/>
                  <a:pt x="11617295" y="2521599"/>
                  <a:pt x="11622156" y="2658983"/>
                </a:cubicBezTo>
                <a:cubicBezTo>
                  <a:pt x="11627017" y="2796367"/>
                  <a:pt x="11594400" y="3019284"/>
                  <a:pt x="11622156" y="3235762"/>
                </a:cubicBezTo>
                <a:cubicBezTo>
                  <a:pt x="11649912" y="3452240"/>
                  <a:pt x="11571482" y="3531182"/>
                  <a:pt x="11622156" y="3812541"/>
                </a:cubicBezTo>
                <a:cubicBezTo>
                  <a:pt x="11672830" y="4093900"/>
                  <a:pt x="11576804" y="4244422"/>
                  <a:pt x="11622156" y="4470070"/>
                </a:cubicBezTo>
                <a:cubicBezTo>
                  <a:pt x="11667508" y="4695718"/>
                  <a:pt x="11598623" y="4762520"/>
                  <a:pt x="11622156" y="5046849"/>
                </a:cubicBezTo>
                <a:cubicBezTo>
                  <a:pt x="11659448" y="5457655"/>
                  <a:pt x="11233090" y="5978096"/>
                  <a:pt x="10612762" y="6056243"/>
                </a:cubicBezTo>
                <a:cubicBezTo>
                  <a:pt x="10486867" y="6062969"/>
                  <a:pt x="10267403" y="6017910"/>
                  <a:pt x="10047858" y="6056243"/>
                </a:cubicBezTo>
                <a:cubicBezTo>
                  <a:pt x="9828313" y="6094576"/>
                  <a:pt x="9688542" y="6022418"/>
                  <a:pt x="9578988" y="6056243"/>
                </a:cubicBezTo>
                <a:cubicBezTo>
                  <a:pt x="9469434" y="6090068"/>
                  <a:pt x="9366482" y="6036218"/>
                  <a:pt x="9302185" y="6056243"/>
                </a:cubicBezTo>
                <a:cubicBezTo>
                  <a:pt x="9237888" y="6076268"/>
                  <a:pt x="8782197" y="6044401"/>
                  <a:pt x="8545213" y="6056243"/>
                </a:cubicBezTo>
                <a:cubicBezTo>
                  <a:pt x="8308229" y="6068085"/>
                  <a:pt x="8335034" y="6049803"/>
                  <a:pt x="8268410" y="6056243"/>
                </a:cubicBezTo>
                <a:cubicBezTo>
                  <a:pt x="8201786" y="6062683"/>
                  <a:pt x="7846806" y="5988982"/>
                  <a:pt x="7607473" y="6056243"/>
                </a:cubicBezTo>
                <a:cubicBezTo>
                  <a:pt x="7368140" y="6123504"/>
                  <a:pt x="7233825" y="6040316"/>
                  <a:pt x="7138602" y="6056243"/>
                </a:cubicBezTo>
                <a:cubicBezTo>
                  <a:pt x="7043379" y="6072170"/>
                  <a:pt x="6951940" y="6021842"/>
                  <a:pt x="6765766" y="6056243"/>
                </a:cubicBezTo>
                <a:cubicBezTo>
                  <a:pt x="6579592" y="6090644"/>
                  <a:pt x="6394272" y="6038811"/>
                  <a:pt x="6296895" y="6056243"/>
                </a:cubicBezTo>
                <a:cubicBezTo>
                  <a:pt x="6199518" y="6073675"/>
                  <a:pt x="5850902" y="6020866"/>
                  <a:pt x="5635958" y="6056243"/>
                </a:cubicBezTo>
                <a:cubicBezTo>
                  <a:pt x="5421014" y="6091620"/>
                  <a:pt x="5291497" y="6003730"/>
                  <a:pt x="4975020" y="6056243"/>
                </a:cubicBezTo>
                <a:cubicBezTo>
                  <a:pt x="4658543" y="6108756"/>
                  <a:pt x="4690023" y="6032412"/>
                  <a:pt x="4506150" y="6056243"/>
                </a:cubicBezTo>
                <a:cubicBezTo>
                  <a:pt x="4322277" y="6080074"/>
                  <a:pt x="4216000" y="6042625"/>
                  <a:pt x="4037279" y="6056243"/>
                </a:cubicBezTo>
                <a:cubicBezTo>
                  <a:pt x="3858558" y="6069861"/>
                  <a:pt x="3589902" y="6005571"/>
                  <a:pt x="3376342" y="6056243"/>
                </a:cubicBezTo>
                <a:cubicBezTo>
                  <a:pt x="3162782" y="6106915"/>
                  <a:pt x="3126455" y="6032497"/>
                  <a:pt x="3003505" y="6056243"/>
                </a:cubicBezTo>
                <a:cubicBezTo>
                  <a:pt x="2880555" y="6079989"/>
                  <a:pt x="2835689" y="6028650"/>
                  <a:pt x="2726702" y="6056243"/>
                </a:cubicBezTo>
                <a:cubicBezTo>
                  <a:pt x="2617715" y="6083836"/>
                  <a:pt x="2305374" y="5970815"/>
                  <a:pt x="1969731" y="6056243"/>
                </a:cubicBezTo>
                <a:cubicBezTo>
                  <a:pt x="1634088" y="6141671"/>
                  <a:pt x="1764743" y="6038579"/>
                  <a:pt x="1692928" y="6056243"/>
                </a:cubicBezTo>
                <a:cubicBezTo>
                  <a:pt x="1621113" y="6073907"/>
                  <a:pt x="1231212" y="6054577"/>
                  <a:pt x="1009394" y="6056243"/>
                </a:cubicBezTo>
                <a:cubicBezTo>
                  <a:pt x="501338" y="6121373"/>
                  <a:pt x="-29231" y="5611870"/>
                  <a:pt x="0" y="5046849"/>
                </a:cubicBezTo>
                <a:cubicBezTo>
                  <a:pt x="-8765" y="4913072"/>
                  <a:pt x="19605" y="4782815"/>
                  <a:pt x="0" y="4591193"/>
                </a:cubicBezTo>
                <a:cubicBezTo>
                  <a:pt x="-19605" y="4399571"/>
                  <a:pt x="43031" y="4194103"/>
                  <a:pt x="0" y="4054789"/>
                </a:cubicBezTo>
                <a:cubicBezTo>
                  <a:pt x="-43031" y="3915475"/>
                  <a:pt x="54479" y="3622438"/>
                  <a:pt x="0" y="3397260"/>
                </a:cubicBezTo>
                <a:cubicBezTo>
                  <a:pt x="-54479" y="3172082"/>
                  <a:pt x="20148" y="3132545"/>
                  <a:pt x="0" y="2901230"/>
                </a:cubicBezTo>
                <a:cubicBezTo>
                  <a:pt x="-20148" y="2669915"/>
                  <a:pt x="3618" y="2551636"/>
                  <a:pt x="0" y="2445574"/>
                </a:cubicBezTo>
                <a:cubicBezTo>
                  <a:pt x="-3618" y="2339512"/>
                  <a:pt x="21679" y="1937906"/>
                  <a:pt x="0" y="1788046"/>
                </a:cubicBezTo>
                <a:cubicBezTo>
                  <a:pt x="-21679" y="1638186"/>
                  <a:pt x="11227" y="1339892"/>
                  <a:pt x="0" y="1009394"/>
                </a:cubicBezTo>
                <a:close/>
              </a:path>
              <a:path w="11622156" h="6056243" stroke="0" extrusionOk="0">
                <a:moveTo>
                  <a:pt x="0" y="1009394"/>
                </a:moveTo>
                <a:cubicBezTo>
                  <a:pt x="-14695" y="365116"/>
                  <a:pt x="407031" y="-96688"/>
                  <a:pt x="1009394" y="0"/>
                </a:cubicBezTo>
                <a:cubicBezTo>
                  <a:pt x="1065416" y="-20774"/>
                  <a:pt x="1210244" y="32682"/>
                  <a:pt x="1286197" y="0"/>
                </a:cubicBezTo>
                <a:cubicBezTo>
                  <a:pt x="1362150" y="-32682"/>
                  <a:pt x="1616902" y="56945"/>
                  <a:pt x="1851101" y="0"/>
                </a:cubicBezTo>
                <a:cubicBezTo>
                  <a:pt x="2085300" y="-56945"/>
                  <a:pt x="2000136" y="11991"/>
                  <a:pt x="2127904" y="0"/>
                </a:cubicBezTo>
                <a:cubicBezTo>
                  <a:pt x="2255672" y="-11991"/>
                  <a:pt x="2581626" y="47181"/>
                  <a:pt x="2788842" y="0"/>
                </a:cubicBezTo>
                <a:cubicBezTo>
                  <a:pt x="2996058" y="-47181"/>
                  <a:pt x="3007596" y="42043"/>
                  <a:pt x="3161678" y="0"/>
                </a:cubicBezTo>
                <a:cubicBezTo>
                  <a:pt x="3315760" y="-42043"/>
                  <a:pt x="3305923" y="25098"/>
                  <a:pt x="3438481" y="0"/>
                </a:cubicBezTo>
                <a:cubicBezTo>
                  <a:pt x="3571039" y="-25098"/>
                  <a:pt x="3614912" y="26520"/>
                  <a:pt x="3715284" y="0"/>
                </a:cubicBezTo>
                <a:cubicBezTo>
                  <a:pt x="3815656" y="-26520"/>
                  <a:pt x="4058612" y="45119"/>
                  <a:pt x="4280188" y="0"/>
                </a:cubicBezTo>
                <a:cubicBezTo>
                  <a:pt x="4501764" y="-45119"/>
                  <a:pt x="4496929" y="16987"/>
                  <a:pt x="4653025" y="0"/>
                </a:cubicBezTo>
                <a:cubicBezTo>
                  <a:pt x="4809121" y="-16987"/>
                  <a:pt x="4856613" y="11495"/>
                  <a:pt x="4929828" y="0"/>
                </a:cubicBezTo>
                <a:cubicBezTo>
                  <a:pt x="5003043" y="-11495"/>
                  <a:pt x="5348821" y="52314"/>
                  <a:pt x="5686799" y="0"/>
                </a:cubicBezTo>
                <a:cubicBezTo>
                  <a:pt x="6024777" y="-52314"/>
                  <a:pt x="6047552" y="61205"/>
                  <a:pt x="6347737" y="0"/>
                </a:cubicBezTo>
                <a:cubicBezTo>
                  <a:pt x="6647922" y="-61205"/>
                  <a:pt x="6586937" y="27819"/>
                  <a:pt x="6720573" y="0"/>
                </a:cubicBezTo>
                <a:cubicBezTo>
                  <a:pt x="6854209" y="-27819"/>
                  <a:pt x="7074483" y="29335"/>
                  <a:pt x="7285477" y="0"/>
                </a:cubicBezTo>
                <a:cubicBezTo>
                  <a:pt x="7496471" y="-29335"/>
                  <a:pt x="7428573" y="7613"/>
                  <a:pt x="7562280" y="0"/>
                </a:cubicBezTo>
                <a:cubicBezTo>
                  <a:pt x="7695987" y="-7613"/>
                  <a:pt x="7849050" y="34570"/>
                  <a:pt x="8031151" y="0"/>
                </a:cubicBezTo>
                <a:cubicBezTo>
                  <a:pt x="8213252" y="-34570"/>
                  <a:pt x="8228236" y="5479"/>
                  <a:pt x="8307954" y="0"/>
                </a:cubicBezTo>
                <a:cubicBezTo>
                  <a:pt x="8387672" y="-5479"/>
                  <a:pt x="8515141" y="12890"/>
                  <a:pt x="8584757" y="0"/>
                </a:cubicBezTo>
                <a:cubicBezTo>
                  <a:pt x="8654373" y="-12890"/>
                  <a:pt x="8934157" y="47297"/>
                  <a:pt x="9053627" y="0"/>
                </a:cubicBezTo>
                <a:cubicBezTo>
                  <a:pt x="9173097" y="-47297"/>
                  <a:pt x="9411826" y="64582"/>
                  <a:pt x="9618531" y="0"/>
                </a:cubicBezTo>
                <a:cubicBezTo>
                  <a:pt x="9825236" y="-64582"/>
                  <a:pt x="10229751" y="28462"/>
                  <a:pt x="10612762" y="0"/>
                </a:cubicBezTo>
                <a:cubicBezTo>
                  <a:pt x="11106439" y="52871"/>
                  <a:pt x="11607988" y="460967"/>
                  <a:pt x="11622156" y="1009394"/>
                </a:cubicBezTo>
                <a:cubicBezTo>
                  <a:pt x="11672623" y="1186910"/>
                  <a:pt x="11565715" y="1370085"/>
                  <a:pt x="11622156" y="1545799"/>
                </a:cubicBezTo>
                <a:cubicBezTo>
                  <a:pt x="11678597" y="1721514"/>
                  <a:pt x="11608139" y="1891118"/>
                  <a:pt x="11622156" y="2203327"/>
                </a:cubicBezTo>
                <a:cubicBezTo>
                  <a:pt x="11636173" y="2515536"/>
                  <a:pt x="11592030" y="2590917"/>
                  <a:pt x="11622156" y="2739732"/>
                </a:cubicBezTo>
                <a:cubicBezTo>
                  <a:pt x="11652282" y="2888547"/>
                  <a:pt x="11560594" y="3210546"/>
                  <a:pt x="11622156" y="3356886"/>
                </a:cubicBezTo>
                <a:cubicBezTo>
                  <a:pt x="11683718" y="3503226"/>
                  <a:pt x="11569268" y="3680875"/>
                  <a:pt x="11622156" y="3933665"/>
                </a:cubicBezTo>
                <a:cubicBezTo>
                  <a:pt x="11675044" y="4186455"/>
                  <a:pt x="11613034" y="4187556"/>
                  <a:pt x="11622156" y="4429695"/>
                </a:cubicBezTo>
                <a:cubicBezTo>
                  <a:pt x="11631278" y="4671834"/>
                  <a:pt x="11559831" y="4785347"/>
                  <a:pt x="11622156" y="5046849"/>
                </a:cubicBezTo>
                <a:cubicBezTo>
                  <a:pt x="11671119" y="5642148"/>
                  <a:pt x="11186671" y="6012676"/>
                  <a:pt x="10612762" y="6056243"/>
                </a:cubicBezTo>
                <a:cubicBezTo>
                  <a:pt x="10400494" y="6117983"/>
                  <a:pt x="10098454" y="6003946"/>
                  <a:pt x="9855791" y="6056243"/>
                </a:cubicBezTo>
                <a:cubicBezTo>
                  <a:pt x="9613128" y="6108540"/>
                  <a:pt x="9393518" y="6031075"/>
                  <a:pt x="9098819" y="6056243"/>
                </a:cubicBezTo>
                <a:cubicBezTo>
                  <a:pt x="8804120" y="6081411"/>
                  <a:pt x="8756590" y="5985490"/>
                  <a:pt x="8437882" y="6056243"/>
                </a:cubicBezTo>
                <a:cubicBezTo>
                  <a:pt x="8119174" y="6126996"/>
                  <a:pt x="8087844" y="6054828"/>
                  <a:pt x="7969011" y="6056243"/>
                </a:cubicBezTo>
                <a:cubicBezTo>
                  <a:pt x="7850178" y="6057658"/>
                  <a:pt x="7615845" y="6050488"/>
                  <a:pt x="7500141" y="6056243"/>
                </a:cubicBezTo>
                <a:cubicBezTo>
                  <a:pt x="7384437" y="6061998"/>
                  <a:pt x="7217425" y="6038451"/>
                  <a:pt x="7127304" y="6056243"/>
                </a:cubicBezTo>
                <a:cubicBezTo>
                  <a:pt x="7037183" y="6074035"/>
                  <a:pt x="6650256" y="6042105"/>
                  <a:pt x="6466367" y="6056243"/>
                </a:cubicBezTo>
                <a:cubicBezTo>
                  <a:pt x="6282478" y="6070381"/>
                  <a:pt x="6063783" y="6050412"/>
                  <a:pt x="5901463" y="6056243"/>
                </a:cubicBezTo>
                <a:cubicBezTo>
                  <a:pt x="5739143" y="6062074"/>
                  <a:pt x="5577055" y="6036910"/>
                  <a:pt x="5432592" y="6056243"/>
                </a:cubicBezTo>
                <a:cubicBezTo>
                  <a:pt x="5288129" y="6075576"/>
                  <a:pt x="5070847" y="6014055"/>
                  <a:pt x="4963722" y="6056243"/>
                </a:cubicBezTo>
                <a:cubicBezTo>
                  <a:pt x="4856597" y="6098431"/>
                  <a:pt x="4517685" y="5997824"/>
                  <a:pt x="4302784" y="6056243"/>
                </a:cubicBezTo>
                <a:cubicBezTo>
                  <a:pt x="4087883" y="6114662"/>
                  <a:pt x="3800842" y="6041131"/>
                  <a:pt x="3545813" y="6056243"/>
                </a:cubicBezTo>
                <a:cubicBezTo>
                  <a:pt x="3290784" y="6071355"/>
                  <a:pt x="3272405" y="6003240"/>
                  <a:pt x="3076943" y="6056243"/>
                </a:cubicBezTo>
                <a:cubicBezTo>
                  <a:pt x="2881481" y="6109246"/>
                  <a:pt x="2718902" y="6034739"/>
                  <a:pt x="2416005" y="6056243"/>
                </a:cubicBezTo>
                <a:cubicBezTo>
                  <a:pt x="2113108" y="6077747"/>
                  <a:pt x="2050843" y="6026924"/>
                  <a:pt x="1755067" y="6056243"/>
                </a:cubicBezTo>
                <a:cubicBezTo>
                  <a:pt x="1459291" y="6085562"/>
                  <a:pt x="1293464" y="5968102"/>
                  <a:pt x="1009394" y="6056243"/>
                </a:cubicBezTo>
                <a:cubicBezTo>
                  <a:pt x="585023" y="6058739"/>
                  <a:pt x="18105" y="5487898"/>
                  <a:pt x="0" y="5046849"/>
                </a:cubicBezTo>
                <a:cubicBezTo>
                  <a:pt x="-55081" y="4840345"/>
                  <a:pt x="32113" y="4701234"/>
                  <a:pt x="0" y="4510444"/>
                </a:cubicBezTo>
                <a:cubicBezTo>
                  <a:pt x="-32113" y="4319654"/>
                  <a:pt x="34767" y="4111321"/>
                  <a:pt x="0" y="3893290"/>
                </a:cubicBezTo>
                <a:cubicBezTo>
                  <a:pt x="-34767" y="3675259"/>
                  <a:pt x="6124" y="3575045"/>
                  <a:pt x="0" y="3356886"/>
                </a:cubicBezTo>
                <a:cubicBezTo>
                  <a:pt x="-6124" y="3138727"/>
                  <a:pt x="63900" y="3020011"/>
                  <a:pt x="0" y="2780106"/>
                </a:cubicBezTo>
                <a:cubicBezTo>
                  <a:pt x="-63900" y="2540201"/>
                  <a:pt x="36283" y="2399461"/>
                  <a:pt x="0" y="2243702"/>
                </a:cubicBezTo>
                <a:cubicBezTo>
                  <a:pt x="-36283" y="2087943"/>
                  <a:pt x="12002" y="1847001"/>
                  <a:pt x="0" y="1586173"/>
                </a:cubicBezTo>
                <a:cubicBezTo>
                  <a:pt x="-12002" y="1325345"/>
                  <a:pt x="15546" y="1188833"/>
                  <a:pt x="0" y="1009394"/>
                </a:cubicBezTo>
                <a:close/>
              </a:path>
            </a:pathLst>
          </a:custGeom>
          <a:solidFill>
            <a:schemeClr val="bg1">
              <a:alpha val="85000"/>
            </a:schemeClr>
          </a:solidFill>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pic>
        <p:nvPicPr>
          <p:cNvPr id="7" name="Picture 6">
            <a:extLst>
              <a:ext uri="{FF2B5EF4-FFF2-40B4-BE49-F238E27FC236}">
                <a16:creationId xmlns:a16="http://schemas.microsoft.com/office/drawing/2014/main" id="{4AFE28BF-D370-BF71-8CA1-248CB48C694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750">
                        <a14:foregroundMark x1="56750" y1="47500" x2="56417" y2="50333"/>
                        <a14:foregroundMark x1="67250" y1="46750" x2="69167" y2="50500"/>
                        <a14:foregroundMark x1="68167" y1="50833" x2="66000" y2="55083"/>
                        <a14:foregroundMark x1="55333" y1="47083" x2="60500" y2="55500"/>
                        <a14:foregroundMark x1="60500" y1="55500" x2="60500" y2="55500"/>
                        <a14:foregroundMark x1="83250" y1="42667" x2="80250" y2="44833"/>
                        <a14:foregroundMark x1="89500" y1="51583" x2="90750" y2="54583"/>
                        <a14:foregroundMark x1="89833" y1="70417" x2="89250" y2="73250"/>
                        <a14:foregroundMark x1="82000" y1="77833" x2="86417" y2="78083"/>
                        <a14:foregroundMark x1="82000" y1="76833" x2="82000" y2="76833"/>
                        <a14:foregroundMark x1="83917" y1="76833" x2="81083" y2="76583"/>
                        <a14:foregroundMark x1="47833" y1="77167" x2="47833" y2="77167"/>
                        <a14:foregroundMark x1="48250" y1="77667" x2="48250" y2="77667"/>
                        <a14:foregroundMark x1="38583" y1="78083" x2="38583" y2="78083"/>
                        <a14:foregroundMark x1="38583" y1="78083" x2="38583" y2="78083"/>
                        <a14:foregroundMark x1="18167" y1="49917" x2="18167" y2="49917"/>
                        <a14:foregroundMark x1="16583" y1="49583" x2="16583" y2="49583"/>
                        <a14:foregroundMark x1="16583" y1="49583" x2="16583" y2="49583"/>
                        <a14:foregroundMark x1="16583" y1="47083" x2="16083" y2="53500"/>
                        <a14:foregroundMark x1="27083" y1="45000" x2="30417" y2="51917"/>
                      </a14:backgroundRemoval>
                    </a14:imgEffect>
                  </a14:imgLayer>
                </a14:imgProps>
              </a:ext>
            </a:extLst>
          </a:blip>
          <a:stretch>
            <a:fillRect/>
          </a:stretch>
        </p:blipFill>
        <p:spPr>
          <a:xfrm>
            <a:off x="79749" y="1650568"/>
            <a:ext cx="5915763" cy="5915763"/>
          </a:xfrm>
          <a:prstGeom prst="rect">
            <a:avLst/>
          </a:prstGeom>
        </p:spPr>
      </p:pic>
      <p:sp>
        <p:nvSpPr>
          <p:cNvPr id="8" name="Rectangle: Diagonal Corners Snipped 7">
            <a:extLst>
              <a:ext uri="{FF2B5EF4-FFF2-40B4-BE49-F238E27FC236}">
                <a16:creationId xmlns:a16="http://schemas.microsoft.com/office/drawing/2014/main" id="{EF7648FD-D1E4-B2E5-156C-5BB94BD39F66}"/>
              </a:ext>
            </a:extLst>
          </p:cNvPr>
          <p:cNvSpPr/>
          <p:nvPr/>
        </p:nvSpPr>
        <p:spPr>
          <a:xfrm>
            <a:off x="437534" y="751114"/>
            <a:ext cx="5561692" cy="2110535"/>
          </a:xfrm>
          <a:prstGeom prst="snip2DiagRect">
            <a:avLst>
              <a:gd name="adj1" fmla="val 8179"/>
              <a:gd name="adj2" fmla="val 22802"/>
            </a:avLst>
          </a:prstGeom>
          <a:solidFill>
            <a:srgbClr val="CCFFFF"/>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dirty="0">
                <a:solidFill>
                  <a:srgbClr val="FF0000"/>
                </a:solidFill>
                <a:latin typeface="Cambria" panose="02040503050406030204" pitchFamily="18" charset="0"/>
                <a:ea typeface="Cambria" panose="02040503050406030204" pitchFamily="18" charset="0"/>
                <a:sym typeface="Arial"/>
              </a:rPr>
              <a:t>N</a:t>
            </a:r>
            <a:r>
              <a:rPr lang="vi-VN" sz="3200" dirty="0">
                <a:solidFill>
                  <a:srgbClr val="FF0000"/>
                </a:solidFill>
                <a:latin typeface="Cambria" panose="02040503050406030204" pitchFamily="18" charset="0"/>
                <a:ea typeface="Cambria" panose="02040503050406030204" pitchFamily="18" charset="0"/>
                <a:sym typeface="Arial"/>
              </a:rPr>
              <a:t>gồi theo nhóm, thảo luận để lựa chọn một nhóm trong lớp có điều gì khiến nhóm mình cảm phục.</a:t>
            </a:r>
          </a:p>
        </p:txBody>
      </p:sp>
      <p:sp>
        <p:nvSpPr>
          <p:cNvPr id="9" name="Speech Bubble: Rectangle with Corners Rounded 8">
            <a:extLst>
              <a:ext uri="{FF2B5EF4-FFF2-40B4-BE49-F238E27FC236}">
                <a16:creationId xmlns:a16="http://schemas.microsoft.com/office/drawing/2014/main" id="{CDD68A7B-2D0E-6780-C6DE-6065EAD942E5}"/>
              </a:ext>
            </a:extLst>
          </p:cNvPr>
          <p:cNvSpPr/>
          <p:nvPr/>
        </p:nvSpPr>
        <p:spPr>
          <a:xfrm>
            <a:off x="6170221" y="1981201"/>
            <a:ext cx="5760522" cy="2982686"/>
          </a:xfrm>
          <a:prstGeom prst="wedgeRoundRectCallout">
            <a:avLst>
              <a:gd name="adj1" fmla="val -65348"/>
              <a:gd name="adj2" fmla="val 11813"/>
              <a:gd name="adj3" fmla="val 16667"/>
            </a:avLst>
          </a:prstGeom>
          <a:solidFill>
            <a:schemeClr val="bg1"/>
          </a:solidFill>
          <a:ln w="5715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2060"/>
                </a:solidFill>
                <a:latin typeface="Cambria" panose="02040503050406030204" pitchFamily="18" charset="0"/>
                <a:ea typeface="Cambria" panose="02040503050406030204" pitchFamily="18" charset="0"/>
              </a:rPr>
              <a:t>Ví</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dụ</a:t>
            </a:r>
            <a:r>
              <a:rPr lang="en-US" sz="3200" b="1"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“Nhóm chúng tôi rất phục nhóm… vì...” hoặc “Nhóm chúng tôi rất thích hoạt động… của nhóm... vì...” hoặc “Nhóm chúng tôi học được ở nhóm... một điều hay là: …” </a:t>
            </a:r>
          </a:p>
        </p:txBody>
      </p:sp>
    </p:spTree>
    <p:extLst>
      <p:ext uri="{BB962C8B-B14F-4D97-AF65-F5344CB8AC3E}">
        <p14:creationId xmlns:p14="http://schemas.microsoft.com/office/powerpoint/2010/main" val="246879308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id="{BF09C6EC-02FB-961A-7F1B-41E6AD09FB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5140"/>
          </a:xfrm>
          <a:prstGeom prst="rect">
            <a:avLst/>
          </a:prstGeom>
        </p:spPr>
      </p:pic>
      <p:sp>
        <p:nvSpPr>
          <p:cNvPr id="3" name="Rectangle: Rounded Corners 11">
            <a:extLst>
              <a:ext uri="{FF2B5EF4-FFF2-40B4-BE49-F238E27FC236}">
                <a16:creationId xmlns:a16="http://schemas.microsoft.com/office/drawing/2014/main" id="{1ED19BD4-1E5E-8E35-98A2-9A7EC42A02C1}"/>
              </a:ext>
            </a:extLst>
          </p:cNvPr>
          <p:cNvSpPr/>
          <p:nvPr/>
        </p:nvSpPr>
        <p:spPr>
          <a:xfrm>
            <a:off x="284921" y="487963"/>
            <a:ext cx="11622156" cy="6056243"/>
          </a:xfrm>
          <a:custGeom>
            <a:avLst/>
            <a:gdLst>
              <a:gd name="connsiteX0" fmla="*/ 0 w 11622156"/>
              <a:gd name="connsiteY0" fmla="*/ 1009394 h 6056243"/>
              <a:gd name="connsiteX1" fmla="*/ 1009394 w 11622156"/>
              <a:gd name="connsiteY1" fmla="*/ 0 h 6056243"/>
              <a:gd name="connsiteX2" fmla="*/ 1766365 w 11622156"/>
              <a:gd name="connsiteY2" fmla="*/ 0 h 6056243"/>
              <a:gd name="connsiteX3" fmla="*/ 2139202 w 11622156"/>
              <a:gd name="connsiteY3" fmla="*/ 0 h 6056243"/>
              <a:gd name="connsiteX4" fmla="*/ 2416005 w 11622156"/>
              <a:gd name="connsiteY4" fmla="*/ 0 h 6056243"/>
              <a:gd name="connsiteX5" fmla="*/ 3076943 w 11622156"/>
              <a:gd name="connsiteY5" fmla="*/ 0 h 6056243"/>
              <a:gd name="connsiteX6" fmla="*/ 3449779 w 11622156"/>
              <a:gd name="connsiteY6" fmla="*/ 0 h 6056243"/>
              <a:gd name="connsiteX7" fmla="*/ 4206751 w 11622156"/>
              <a:gd name="connsiteY7" fmla="*/ 0 h 6056243"/>
              <a:gd name="connsiteX8" fmla="*/ 4579587 w 11622156"/>
              <a:gd name="connsiteY8" fmla="*/ 0 h 6056243"/>
              <a:gd name="connsiteX9" fmla="*/ 4952424 w 11622156"/>
              <a:gd name="connsiteY9" fmla="*/ 0 h 6056243"/>
              <a:gd name="connsiteX10" fmla="*/ 5229227 w 11622156"/>
              <a:gd name="connsiteY10" fmla="*/ 0 h 6056243"/>
              <a:gd name="connsiteX11" fmla="*/ 5698097 w 11622156"/>
              <a:gd name="connsiteY11" fmla="*/ 0 h 6056243"/>
              <a:gd name="connsiteX12" fmla="*/ 6166968 w 11622156"/>
              <a:gd name="connsiteY12" fmla="*/ 0 h 6056243"/>
              <a:gd name="connsiteX13" fmla="*/ 6635838 w 11622156"/>
              <a:gd name="connsiteY13" fmla="*/ 0 h 6056243"/>
              <a:gd name="connsiteX14" fmla="*/ 7296776 w 11622156"/>
              <a:gd name="connsiteY14" fmla="*/ 0 h 6056243"/>
              <a:gd name="connsiteX15" fmla="*/ 7669612 w 11622156"/>
              <a:gd name="connsiteY15" fmla="*/ 0 h 6056243"/>
              <a:gd name="connsiteX16" fmla="*/ 8234516 w 11622156"/>
              <a:gd name="connsiteY16" fmla="*/ 0 h 6056243"/>
              <a:gd name="connsiteX17" fmla="*/ 8607353 w 11622156"/>
              <a:gd name="connsiteY17" fmla="*/ 0 h 6056243"/>
              <a:gd name="connsiteX18" fmla="*/ 9364324 w 11622156"/>
              <a:gd name="connsiteY18" fmla="*/ 0 h 6056243"/>
              <a:gd name="connsiteX19" fmla="*/ 9833194 w 11622156"/>
              <a:gd name="connsiteY19" fmla="*/ 0 h 6056243"/>
              <a:gd name="connsiteX20" fmla="*/ 10109997 w 11622156"/>
              <a:gd name="connsiteY20" fmla="*/ 0 h 6056243"/>
              <a:gd name="connsiteX21" fmla="*/ 10612762 w 11622156"/>
              <a:gd name="connsiteY21" fmla="*/ 0 h 6056243"/>
              <a:gd name="connsiteX22" fmla="*/ 11622156 w 11622156"/>
              <a:gd name="connsiteY22" fmla="*/ 1009394 h 6056243"/>
              <a:gd name="connsiteX23" fmla="*/ 11622156 w 11622156"/>
              <a:gd name="connsiteY23" fmla="*/ 1666922 h 6056243"/>
              <a:gd name="connsiteX24" fmla="*/ 11622156 w 11622156"/>
              <a:gd name="connsiteY24" fmla="*/ 2162953 h 6056243"/>
              <a:gd name="connsiteX25" fmla="*/ 11622156 w 11622156"/>
              <a:gd name="connsiteY25" fmla="*/ 2658983 h 6056243"/>
              <a:gd name="connsiteX26" fmla="*/ 11622156 w 11622156"/>
              <a:gd name="connsiteY26" fmla="*/ 3235762 h 6056243"/>
              <a:gd name="connsiteX27" fmla="*/ 11622156 w 11622156"/>
              <a:gd name="connsiteY27" fmla="*/ 3812541 h 6056243"/>
              <a:gd name="connsiteX28" fmla="*/ 11622156 w 11622156"/>
              <a:gd name="connsiteY28" fmla="*/ 4470070 h 6056243"/>
              <a:gd name="connsiteX29" fmla="*/ 11622156 w 11622156"/>
              <a:gd name="connsiteY29" fmla="*/ 5046849 h 6056243"/>
              <a:gd name="connsiteX30" fmla="*/ 10612762 w 11622156"/>
              <a:gd name="connsiteY30" fmla="*/ 6056243 h 6056243"/>
              <a:gd name="connsiteX31" fmla="*/ 10047858 w 11622156"/>
              <a:gd name="connsiteY31" fmla="*/ 6056243 h 6056243"/>
              <a:gd name="connsiteX32" fmla="*/ 9578988 w 11622156"/>
              <a:gd name="connsiteY32" fmla="*/ 6056243 h 6056243"/>
              <a:gd name="connsiteX33" fmla="*/ 9302185 w 11622156"/>
              <a:gd name="connsiteY33" fmla="*/ 6056243 h 6056243"/>
              <a:gd name="connsiteX34" fmla="*/ 8545213 w 11622156"/>
              <a:gd name="connsiteY34" fmla="*/ 6056243 h 6056243"/>
              <a:gd name="connsiteX35" fmla="*/ 8268410 w 11622156"/>
              <a:gd name="connsiteY35" fmla="*/ 6056243 h 6056243"/>
              <a:gd name="connsiteX36" fmla="*/ 7607473 w 11622156"/>
              <a:gd name="connsiteY36" fmla="*/ 6056243 h 6056243"/>
              <a:gd name="connsiteX37" fmla="*/ 7138602 w 11622156"/>
              <a:gd name="connsiteY37" fmla="*/ 6056243 h 6056243"/>
              <a:gd name="connsiteX38" fmla="*/ 6765766 w 11622156"/>
              <a:gd name="connsiteY38" fmla="*/ 6056243 h 6056243"/>
              <a:gd name="connsiteX39" fmla="*/ 6296895 w 11622156"/>
              <a:gd name="connsiteY39" fmla="*/ 6056243 h 6056243"/>
              <a:gd name="connsiteX40" fmla="*/ 5635958 w 11622156"/>
              <a:gd name="connsiteY40" fmla="*/ 6056243 h 6056243"/>
              <a:gd name="connsiteX41" fmla="*/ 4975020 w 11622156"/>
              <a:gd name="connsiteY41" fmla="*/ 6056243 h 6056243"/>
              <a:gd name="connsiteX42" fmla="*/ 4506150 w 11622156"/>
              <a:gd name="connsiteY42" fmla="*/ 6056243 h 6056243"/>
              <a:gd name="connsiteX43" fmla="*/ 4037279 w 11622156"/>
              <a:gd name="connsiteY43" fmla="*/ 6056243 h 6056243"/>
              <a:gd name="connsiteX44" fmla="*/ 3376342 w 11622156"/>
              <a:gd name="connsiteY44" fmla="*/ 6056243 h 6056243"/>
              <a:gd name="connsiteX45" fmla="*/ 3003505 w 11622156"/>
              <a:gd name="connsiteY45" fmla="*/ 6056243 h 6056243"/>
              <a:gd name="connsiteX46" fmla="*/ 2726702 w 11622156"/>
              <a:gd name="connsiteY46" fmla="*/ 6056243 h 6056243"/>
              <a:gd name="connsiteX47" fmla="*/ 1969731 w 11622156"/>
              <a:gd name="connsiteY47" fmla="*/ 6056243 h 6056243"/>
              <a:gd name="connsiteX48" fmla="*/ 1692928 w 11622156"/>
              <a:gd name="connsiteY48" fmla="*/ 6056243 h 6056243"/>
              <a:gd name="connsiteX49" fmla="*/ 1009394 w 11622156"/>
              <a:gd name="connsiteY49" fmla="*/ 6056243 h 6056243"/>
              <a:gd name="connsiteX50" fmla="*/ 0 w 11622156"/>
              <a:gd name="connsiteY50" fmla="*/ 5046849 h 6056243"/>
              <a:gd name="connsiteX51" fmla="*/ 0 w 11622156"/>
              <a:gd name="connsiteY51" fmla="*/ 4591193 h 6056243"/>
              <a:gd name="connsiteX52" fmla="*/ 0 w 11622156"/>
              <a:gd name="connsiteY52" fmla="*/ 4054789 h 6056243"/>
              <a:gd name="connsiteX53" fmla="*/ 0 w 11622156"/>
              <a:gd name="connsiteY53" fmla="*/ 3397260 h 6056243"/>
              <a:gd name="connsiteX54" fmla="*/ 0 w 11622156"/>
              <a:gd name="connsiteY54" fmla="*/ 2901230 h 6056243"/>
              <a:gd name="connsiteX55" fmla="*/ 0 w 11622156"/>
              <a:gd name="connsiteY55" fmla="*/ 2445574 h 6056243"/>
              <a:gd name="connsiteX56" fmla="*/ 0 w 11622156"/>
              <a:gd name="connsiteY56" fmla="*/ 1788046 h 6056243"/>
              <a:gd name="connsiteX57" fmla="*/ 0 w 11622156"/>
              <a:gd name="connsiteY57" fmla="*/ 1009394 h 605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622156" h="6056243" fill="none" extrusionOk="0">
                <a:moveTo>
                  <a:pt x="0" y="1009394"/>
                </a:moveTo>
                <a:cubicBezTo>
                  <a:pt x="52822" y="524201"/>
                  <a:pt x="520798" y="110751"/>
                  <a:pt x="1009394" y="0"/>
                </a:cubicBezTo>
                <a:cubicBezTo>
                  <a:pt x="1358058" y="-78456"/>
                  <a:pt x="1434242" y="825"/>
                  <a:pt x="1766365" y="0"/>
                </a:cubicBezTo>
                <a:cubicBezTo>
                  <a:pt x="2098488" y="-825"/>
                  <a:pt x="1984889" y="44684"/>
                  <a:pt x="2139202" y="0"/>
                </a:cubicBezTo>
                <a:cubicBezTo>
                  <a:pt x="2293515" y="-44684"/>
                  <a:pt x="2359350" y="4175"/>
                  <a:pt x="2416005" y="0"/>
                </a:cubicBezTo>
                <a:cubicBezTo>
                  <a:pt x="2472660" y="-4175"/>
                  <a:pt x="2831903" y="30027"/>
                  <a:pt x="3076943" y="0"/>
                </a:cubicBezTo>
                <a:cubicBezTo>
                  <a:pt x="3321983" y="-30027"/>
                  <a:pt x="3265968" y="13709"/>
                  <a:pt x="3449779" y="0"/>
                </a:cubicBezTo>
                <a:cubicBezTo>
                  <a:pt x="3633590" y="-13709"/>
                  <a:pt x="4014923" y="27739"/>
                  <a:pt x="4206751" y="0"/>
                </a:cubicBezTo>
                <a:cubicBezTo>
                  <a:pt x="4398579" y="-27739"/>
                  <a:pt x="4484973" y="7019"/>
                  <a:pt x="4579587" y="0"/>
                </a:cubicBezTo>
                <a:cubicBezTo>
                  <a:pt x="4674201" y="-7019"/>
                  <a:pt x="4859018" y="15080"/>
                  <a:pt x="4952424" y="0"/>
                </a:cubicBezTo>
                <a:cubicBezTo>
                  <a:pt x="5045830" y="-15080"/>
                  <a:pt x="5155584" y="2938"/>
                  <a:pt x="5229227" y="0"/>
                </a:cubicBezTo>
                <a:cubicBezTo>
                  <a:pt x="5302870" y="-2938"/>
                  <a:pt x="5484059" y="13918"/>
                  <a:pt x="5698097" y="0"/>
                </a:cubicBezTo>
                <a:cubicBezTo>
                  <a:pt x="5912135" y="-13918"/>
                  <a:pt x="6038395" y="15009"/>
                  <a:pt x="6166968" y="0"/>
                </a:cubicBezTo>
                <a:cubicBezTo>
                  <a:pt x="6295541" y="-15009"/>
                  <a:pt x="6455774" y="42725"/>
                  <a:pt x="6635838" y="0"/>
                </a:cubicBezTo>
                <a:cubicBezTo>
                  <a:pt x="6815902" y="-42725"/>
                  <a:pt x="7038396" y="73758"/>
                  <a:pt x="7296776" y="0"/>
                </a:cubicBezTo>
                <a:cubicBezTo>
                  <a:pt x="7555156" y="-73758"/>
                  <a:pt x="7492686" y="41702"/>
                  <a:pt x="7669612" y="0"/>
                </a:cubicBezTo>
                <a:cubicBezTo>
                  <a:pt x="7846538" y="-41702"/>
                  <a:pt x="7954474" y="57749"/>
                  <a:pt x="8234516" y="0"/>
                </a:cubicBezTo>
                <a:cubicBezTo>
                  <a:pt x="8514558" y="-57749"/>
                  <a:pt x="8448370" y="19613"/>
                  <a:pt x="8607353" y="0"/>
                </a:cubicBezTo>
                <a:cubicBezTo>
                  <a:pt x="8766336" y="-19613"/>
                  <a:pt x="9025987" y="47697"/>
                  <a:pt x="9364324" y="0"/>
                </a:cubicBezTo>
                <a:cubicBezTo>
                  <a:pt x="9702661" y="-47697"/>
                  <a:pt x="9731668" y="19070"/>
                  <a:pt x="9833194" y="0"/>
                </a:cubicBezTo>
                <a:cubicBezTo>
                  <a:pt x="9934720" y="-19070"/>
                  <a:pt x="10018046" y="8719"/>
                  <a:pt x="10109997" y="0"/>
                </a:cubicBezTo>
                <a:cubicBezTo>
                  <a:pt x="10201948" y="-8719"/>
                  <a:pt x="10414611" y="38790"/>
                  <a:pt x="10612762" y="0"/>
                </a:cubicBezTo>
                <a:cubicBezTo>
                  <a:pt x="11041545" y="34044"/>
                  <a:pt x="11494868" y="440594"/>
                  <a:pt x="11622156" y="1009394"/>
                </a:cubicBezTo>
                <a:cubicBezTo>
                  <a:pt x="11699873" y="1287461"/>
                  <a:pt x="11620591" y="1448278"/>
                  <a:pt x="11622156" y="1666922"/>
                </a:cubicBezTo>
                <a:cubicBezTo>
                  <a:pt x="11623721" y="1885566"/>
                  <a:pt x="11603030" y="1986042"/>
                  <a:pt x="11622156" y="2162953"/>
                </a:cubicBezTo>
                <a:cubicBezTo>
                  <a:pt x="11641282" y="2339864"/>
                  <a:pt x="11617295" y="2521599"/>
                  <a:pt x="11622156" y="2658983"/>
                </a:cubicBezTo>
                <a:cubicBezTo>
                  <a:pt x="11627017" y="2796367"/>
                  <a:pt x="11594400" y="3019284"/>
                  <a:pt x="11622156" y="3235762"/>
                </a:cubicBezTo>
                <a:cubicBezTo>
                  <a:pt x="11649912" y="3452240"/>
                  <a:pt x="11571482" y="3531182"/>
                  <a:pt x="11622156" y="3812541"/>
                </a:cubicBezTo>
                <a:cubicBezTo>
                  <a:pt x="11672830" y="4093900"/>
                  <a:pt x="11576804" y="4244422"/>
                  <a:pt x="11622156" y="4470070"/>
                </a:cubicBezTo>
                <a:cubicBezTo>
                  <a:pt x="11667508" y="4695718"/>
                  <a:pt x="11598623" y="4762520"/>
                  <a:pt x="11622156" y="5046849"/>
                </a:cubicBezTo>
                <a:cubicBezTo>
                  <a:pt x="11659448" y="5457655"/>
                  <a:pt x="11233090" y="5978096"/>
                  <a:pt x="10612762" y="6056243"/>
                </a:cubicBezTo>
                <a:cubicBezTo>
                  <a:pt x="10486867" y="6062969"/>
                  <a:pt x="10267403" y="6017910"/>
                  <a:pt x="10047858" y="6056243"/>
                </a:cubicBezTo>
                <a:cubicBezTo>
                  <a:pt x="9828313" y="6094576"/>
                  <a:pt x="9688542" y="6022418"/>
                  <a:pt x="9578988" y="6056243"/>
                </a:cubicBezTo>
                <a:cubicBezTo>
                  <a:pt x="9469434" y="6090068"/>
                  <a:pt x="9366482" y="6036218"/>
                  <a:pt x="9302185" y="6056243"/>
                </a:cubicBezTo>
                <a:cubicBezTo>
                  <a:pt x="9237888" y="6076268"/>
                  <a:pt x="8782197" y="6044401"/>
                  <a:pt x="8545213" y="6056243"/>
                </a:cubicBezTo>
                <a:cubicBezTo>
                  <a:pt x="8308229" y="6068085"/>
                  <a:pt x="8335034" y="6049803"/>
                  <a:pt x="8268410" y="6056243"/>
                </a:cubicBezTo>
                <a:cubicBezTo>
                  <a:pt x="8201786" y="6062683"/>
                  <a:pt x="7846806" y="5988982"/>
                  <a:pt x="7607473" y="6056243"/>
                </a:cubicBezTo>
                <a:cubicBezTo>
                  <a:pt x="7368140" y="6123504"/>
                  <a:pt x="7233825" y="6040316"/>
                  <a:pt x="7138602" y="6056243"/>
                </a:cubicBezTo>
                <a:cubicBezTo>
                  <a:pt x="7043379" y="6072170"/>
                  <a:pt x="6951940" y="6021842"/>
                  <a:pt x="6765766" y="6056243"/>
                </a:cubicBezTo>
                <a:cubicBezTo>
                  <a:pt x="6579592" y="6090644"/>
                  <a:pt x="6394272" y="6038811"/>
                  <a:pt x="6296895" y="6056243"/>
                </a:cubicBezTo>
                <a:cubicBezTo>
                  <a:pt x="6199518" y="6073675"/>
                  <a:pt x="5850902" y="6020866"/>
                  <a:pt x="5635958" y="6056243"/>
                </a:cubicBezTo>
                <a:cubicBezTo>
                  <a:pt x="5421014" y="6091620"/>
                  <a:pt x="5291497" y="6003730"/>
                  <a:pt x="4975020" y="6056243"/>
                </a:cubicBezTo>
                <a:cubicBezTo>
                  <a:pt x="4658543" y="6108756"/>
                  <a:pt x="4690023" y="6032412"/>
                  <a:pt x="4506150" y="6056243"/>
                </a:cubicBezTo>
                <a:cubicBezTo>
                  <a:pt x="4322277" y="6080074"/>
                  <a:pt x="4216000" y="6042625"/>
                  <a:pt x="4037279" y="6056243"/>
                </a:cubicBezTo>
                <a:cubicBezTo>
                  <a:pt x="3858558" y="6069861"/>
                  <a:pt x="3589902" y="6005571"/>
                  <a:pt x="3376342" y="6056243"/>
                </a:cubicBezTo>
                <a:cubicBezTo>
                  <a:pt x="3162782" y="6106915"/>
                  <a:pt x="3126455" y="6032497"/>
                  <a:pt x="3003505" y="6056243"/>
                </a:cubicBezTo>
                <a:cubicBezTo>
                  <a:pt x="2880555" y="6079989"/>
                  <a:pt x="2835689" y="6028650"/>
                  <a:pt x="2726702" y="6056243"/>
                </a:cubicBezTo>
                <a:cubicBezTo>
                  <a:pt x="2617715" y="6083836"/>
                  <a:pt x="2305374" y="5970815"/>
                  <a:pt x="1969731" y="6056243"/>
                </a:cubicBezTo>
                <a:cubicBezTo>
                  <a:pt x="1634088" y="6141671"/>
                  <a:pt x="1764743" y="6038579"/>
                  <a:pt x="1692928" y="6056243"/>
                </a:cubicBezTo>
                <a:cubicBezTo>
                  <a:pt x="1621113" y="6073907"/>
                  <a:pt x="1231212" y="6054577"/>
                  <a:pt x="1009394" y="6056243"/>
                </a:cubicBezTo>
                <a:cubicBezTo>
                  <a:pt x="501338" y="6121373"/>
                  <a:pt x="-29231" y="5611870"/>
                  <a:pt x="0" y="5046849"/>
                </a:cubicBezTo>
                <a:cubicBezTo>
                  <a:pt x="-8765" y="4913072"/>
                  <a:pt x="19605" y="4782815"/>
                  <a:pt x="0" y="4591193"/>
                </a:cubicBezTo>
                <a:cubicBezTo>
                  <a:pt x="-19605" y="4399571"/>
                  <a:pt x="43031" y="4194103"/>
                  <a:pt x="0" y="4054789"/>
                </a:cubicBezTo>
                <a:cubicBezTo>
                  <a:pt x="-43031" y="3915475"/>
                  <a:pt x="54479" y="3622438"/>
                  <a:pt x="0" y="3397260"/>
                </a:cubicBezTo>
                <a:cubicBezTo>
                  <a:pt x="-54479" y="3172082"/>
                  <a:pt x="20148" y="3132545"/>
                  <a:pt x="0" y="2901230"/>
                </a:cubicBezTo>
                <a:cubicBezTo>
                  <a:pt x="-20148" y="2669915"/>
                  <a:pt x="3618" y="2551636"/>
                  <a:pt x="0" y="2445574"/>
                </a:cubicBezTo>
                <a:cubicBezTo>
                  <a:pt x="-3618" y="2339512"/>
                  <a:pt x="21679" y="1937906"/>
                  <a:pt x="0" y="1788046"/>
                </a:cubicBezTo>
                <a:cubicBezTo>
                  <a:pt x="-21679" y="1638186"/>
                  <a:pt x="11227" y="1339892"/>
                  <a:pt x="0" y="1009394"/>
                </a:cubicBezTo>
                <a:close/>
              </a:path>
              <a:path w="11622156" h="6056243" stroke="0" extrusionOk="0">
                <a:moveTo>
                  <a:pt x="0" y="1009394"/>
                </a:moveTo>
                <a:cubicBezTo>
                  <a:pt x="-14695" y="365116"/>
                  <a:pt x="407031" y="-96688"/>
                  <a:pt x="1009394" y="0"/>
                </a:cubicBezTo>
                <a:cubicBezTo>
                  <a:pt x="1065416" y="-20774"/>
                  <a:pt x="1210244" y="32682"/>
                  <a:pt x="1286197" y="0"/>
                </a:cubicBezTo>
                <a:cubicBezTo>
                  <a:pt x="1362150" y="-32682"/>
                  <a:pt x="1616902" y="56945"/>
                  <a:pt x="1851101" y="0"/>
                </a:cubicBezTo>
                <a:cubicBezTo>
                  <a:pt x="2085300" y="-56945"/>
                  <a:pt x="2000136" y="11991"/>
                  <a:pt x="2127904" y="0"/>
                </a:cubicBezTo>
                <a:cubicBezTo>
                  <a:pt x="2255672" y="-11991"/>
                  <a:pt x="2581626" y="47181"/>
                  <a:pt x="2788842" y="0"/>
                </a:cubicBezTo>
                <a:cubicBezTo>
                  <a:pt x="2996058" y="-47181"/>
                  <a:pt x="3007596" y="42043"/>
                  <a:pt x="3161678" y="0"/>
                </a:cubicBezTo>
                <a:cubicBezTo>
                  <a:pt x="3315760" y="-42043"/>
                  <a:pt x="3305923" y="25098"/>
                  <a:pt x="3438481" y="0"/>
                </a:cubicBezTo>
                <a:cubicBezTo>
                  <a:pt x="3571039" y="-25098"/>
                  <a:pt x="3614912" y="26520"/>
                  <a:pt x="3715284" y="0"/>
                </a:cubicBezTo>
                <a:cubicBezTo>
                  <a:pt x="3815656" y="-26520"/>
                  <a:pt x="4058612" y="45119"/>
                  <a:pt x="4280188" y="0"/>
                </a:cubicBezTo>
                <a:cubicBezTo>
                  <a:pt x="4501764" y="-45119"/>
                  <a:pt x="4496929" y="16987"/>
                  <a:pt x="4653025" y="0"/>
                </a:cubicBezTo>
                <a:cubicBezTo>
                  <a:pt x="4809121" y="-16987"/>
                  <a:pt x="4856613" y="11495"/>
                  <a:pt x="4929828" y="0"/>
                </a:cubicBezTo>
                <a:cubicBezTo>
                  <a:pt x="5003043" y="-11495"/>
                  <a:pt x="5348821" y="52314"/>
                  <a:pt x="5686799" y="0"/>
                </a:cubicBezTo>
                <a:cubicBezTo>
                  <a:pt x="6024777" y="-52314"/>
                  <a:pt x="6047552" y="61205"/>
                  <a:pt x="6347737" y="0"/>
                </a:cubicBezTo>
                <a:cubicBezTo>
                  <a:pt x="6647922" y="-61205"/>
                  <a:pt x="6586937" y="27819"/>
                  <a:pt x="6720573" y="0"/>
                </a:cubicBezTo>
                <a:cubicBezTo>
                  <a:pt x="6854209" y="-27819"/>
                  <a:pt x="7074483" y="29335"/>
                  <a:pt x="7285477" y="0"/>
                </a:cubicBezTo>
                <a:cubicBezTo>
                  <a:pt x="7496471" y="-29335"/>
                  <a:pt x="7428573" y="7613"/>
                  <a:pt x="7562280" y="0"/>
                </a:cubicBezTo>
                <a:cubicBezTo>
                  <a:pt x="7695987" y="-7613"/>
                  <a:pt x="7849050" y="34570"/>
                  <a:pt x="8031151" y="0"/>
                </a:cubicBezTo>
                <a:cubicBezTo>
                  <a:pt x="8213252" y="-34570"/>
                  <a:pt x="8228236" y="5479"/>
                  <a:pt x="8307954" y="0"/>
                </a:cubicBezTo>
                <a:cubicBezTo>
                  <a:pt x="8387672" y="-5479"/>
                  <a:pt x="8515141" y="12890"/>
                  <a:pt x="8584757" y="0"/>
                </a:cubicBezTo>
                <a:cubicBezTo>
                  <a:pt x="8654373" y="-12890"/>
                  <a:pt x="8934157" y="47297"/>
                  <a:pt x="9053627" y="0"/>
                </a:cubicBezTo>
                <a:cubicBezTo>
                  <a:pt x="9173097" y="-47297"/>
                  <a:pt x="9411826" y="64582"/>
                  <a:pt x="9618531" y="0"/>
                </a:cubicBezTo>
                <a:cubicBezTo>
                  <a:pt x="9825236" y="-64582"/>
                  <a:pt x="10229751" y="28462"/>
                  <a:pt x="10612762" y="0"/>
                </a:cubicBezTo>
                <a:cubicBezTo>
                  <a:pt x="11106439" y="52871"/>
                  <a:pt x="11607988" y="460967"/>
                  <a:pt x="11622156" y="1009394"/>
                </a:cubicBezTo>
                <a:cubicBezTo>
                  <a:pt x="11672623" y="1186910"/>
                  <a:pt x="11565715" y="1370085"/>
                  <a:pt x="11622156" y="1545799"/>
                </a:cubicBezTo>
                <a:cubicBezTo>
                  <a:pt x="11678597" y="1721514"/>
                  <a:pt x="11608139" y="1891118"/>
                  <a:pt x="11622156" y="2203327"/>
                </a:cubicBezTo>
                <a:cubicBezTo>
                  <a:pt x="11636173" y="2515536"/>
                  <a:pt x="11592030" y="2590917"/>
                  <a:pt x="11622156" y="2739732"/>
                </a:cubicBezTo>
                <a:cubicBezTo>
                  <a:pt x="11652282" y="2888547"/>
                  <a:pt x="11560594" y="3210546"/>
                  <a:pt x="11622156" y="3356886"/>
                </a:cubicBezTo>
                <a:cubicBezTo>
                  <a:pt x="11683718" y="3503226"/>
                  <a:pt x="11569268" y="3680875"/>
                  <a:pt x="11622156" y="3933665"/>
                </a:cubicBezTo>
                <a:cubicBezTo>
                  <a:pt x="11675044" y="4186455"/>
                  <a:pt x="11613034" y="4187556"/>
                  <a:pt x="11622156" y="4429695"/>
                </a:cubicBezTo>
                <a:cubicBezTo>
                  <a:pt x="11631278" y="4671834"/>
                  <a:pt x="11559831" y="4785347"/>
                  <a:pt x="11622156" y="5046849"/>
                </a:cubicBezTo>
                <a:cubicBezTo>
                  <a:pt x="11671119" y="5642148"/>
                  <a:pt x="11186671" y="6012676"/>
                  <a:pt x="10612762" y="6056243"/>
                </a:cubicBezTo>
                <a:cubicBezTo>
                  <a:pt x="10400494" y="6117983"/>
                  <a:pt x="10098454" y="6003946"/>
                  <a:pt x="9855791" y="6056243"/>
                </a:cubicBezTo>
                <a:cubicBezTo>
                  <a:pt x="9613128" y="6108540"/>
                  <a:pt x="9393518" y="6031075"/>
                  <a:pt x="9098819" y="6056243"/>
                </a:cubicBezTo>
                <a:cubicBezTo>
                  <a:pt x="8804120" y="6081411"/>
                  <a:pt x="8756590" y="5985490"/>
                  <a:pt x="8437882" y="6056243"/>
                </a:cubicBezTo>
                <a:cubicBezTo>
                  <a:pt x="8119174" y="6126996"/>
                  <a:pt x="8087844" y="6054828"/>
                  <a:pt x="7969011" y="6056243"/>
                </a:cubicBezTo>
                <a:cubicBezTo>
                  <a:pt x="7850178" y="6057658"/>
                  <a:pt x="7615845" y="6050488"/>
                  <a:pt x="7500141" y="6056243"/>
                </a:cubicBezTo>
                <a:cubicBezTo>
                  <a:pt x="7384437" y="6061998"/>
                  <a:pt x="7217425" y="6038451"/>
                  <a:pt x="7127304" y="6056243"/>
                </a:cubicBezTo>
                <a:cubicBezTo>
                  <a:pt x="7037183" y="6074035"/>
                  <a:pt x="6650256" y="6042105"/>
                  <a:pt x="6466367" y="6056243"/>
                </a:cubicBezTo>
                <a:cubicBezTo>
                  <a:pt x="6282478" y="6070381"/>
                  <a:pt x="6063783" y="6050412"/>
                  <a:pt x="5901463" y="6056243"/>
                </a:cubicBezTo>
                <a:cubicBezTo>
                  <a:pt x="5739143" y="6062074"/>
                  <a:pt x="5577055" y="6036910"/>
                  <a:pt x="5432592" y="6056243"/>
                </a:cubicBezTo>
                <a:cubicBezTo>
                  <a:pt x="5288129" y="6075576"/>
                  <a:pt x="5070847" y="6014055"/>
                  <a:pt x="4963722" y="6056243"/>
                </a:cubicBezTo>
                <a:cubicBezTo>
                  <a:pt x="4856597" y="6098431"/>
                  <a:pt x="4517685" y="5997824"/>
                  <a:pt x="4302784" y="6056243"/>
                </a:cubicBezTo>
                <a:cubicBezTo>
                  <a:pt x="4087883" y="6114662"/>
                  <a:pt x="3800842" y="6041131"/>
                  <a:pt x="3545813" y="6056243"/>
                </a:cubicBezTo>
                <a:cubicBezTo>
                  <a:pt x="3290784" y="6071355"/>
                  <a:pt x="3272405" y="6003240"/>
                  <a:pt x="3076943" y="6056243"/>
                </a:cubicBezTo>
                <a:cubicBezTo>
                  <a:pt x="2881481" y="6109246"/>
                  <a:pt x="2718902" y="6034739"/>
                  <a:pt x="2416005" y="6056243"/>
                </a:cubicBezTo>
                <a:cubicBezTo>
                  <a:pt x="2113108" y="6077747"/>
                  <a:pt x="2050843" y="6026924"/>
                  <a:pt x="1755067" y="6056243"/>
                </a:cubicBezTo>
                <a:cubicBezTo>
                  <a:pt x="1459291" y="6085562"/>
                  <a:pt x="1293464" y="5968102"/>
                  <a:pt x="1009394" y="6056243"/>
                </a:cubicBezTo>
                <a:cubicBezTo>
                  <a:pt x="585023" y="6058739"/>
                  <a:pt x="18105" y="5487898"/>
                  <a:pt x="0" y="5046849"/>
                </a:cubicBezTo>
                <a:cubicBezTo>
                  <a:pt x="-55081" y="4840345"/>
                  <a:pt x="32113" y="4701234"/>
                  <a:pt x="0" y="4510444"/>
                </a:cubicBezTo>
                <a:cubicBezTo>
                  <a:pt x="-32113" y="4319654"/>
                  <a:pt x="34767" y="4111321"/>
                  <a:pt x="0" y="3893290"/>
                </a:cubicBezTo>
                <a:cubicBezTo>
                  <a:pt x="-34767" y="3675259"/>
                  <a:pt x="6124" y="3575045"/>
                  <a:pt x="0" y="3356886"/>
                </a:cubicBezTo>
                <a:cubicBezTo>
                  <a:pt x="-6124" y="3138727"/>
                  <a:pt x="63900" y="3020011"/>
                  <a:pt x="0" y="2780106"/>
                </a:cubicBezTo>
                <a:cubicBezTo>
                  <a:pt x="-63900" y="2540201"/>
                  <a:pt x="36283" y="2399461"/>
                  <a:pt x="0" y="2243702"/>
                </a:cubicBezTo>
                <a:cubicBezTo>
                  <a:pt x="-36283" y="2087943"/>
                  <a:pt x="12002" y="1847001"/>
                  <a:pt x="0" y="1586173"/>
                </a:cubicBezTo>
                <a:cubicBezTo>
                  <a:pt x="-12002" y="1325345"/>
                  <a:pt x="15546" y="1188833"/>
                  <a:pt x="0" y="1009394"/>
                </a:cubicBezTo>
                <a:close/>
              </a:path>
            </a:pathLst>
          </a:custGeom>
          <a:solidFill>
            <a:schemeClr val="bg1">
              <a:alpha val="85000"/>
            </a:schemeClr>
          </a:solidFill>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4" name="Double Wave 3">
            <a:extLst>
              <a:ext uri="{FF2B5EF4-FFF2-40B4-BE49-F238E27FC236}">
                <a16:creationId xmlns:a16="http://schemas.microsoft.com/office/drawing/2014/main" id="{AF53F840-DFF2-FBE6-6DE7-EE654ABCACE4}"/>
              </a:ext>
            </a:extLst>
          </p:cNvPr>
          <p:cNvSpPr/>
          <p:nvPr/>
        </p:nvSpPr>
        <p:spPr>
          <a:xfrm>
            <a:off x="1504950" y="576943"/>
            <a:ext cx="9601200" cy="2730157"/>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3600" b="1" dirty="0">
                <a:solidFill>
                  <a:srgbClr val="002060"/>
                </a:solidFill>
                <a:latin typeface="Cambria" panose="02040503050406030204" pitchFamily="18" charset="0"/>
                <a:ea typeface="Cambria" panose="02040503050406030204" pitchFamily="18" charset="0"/>
              </a:rPr>
              <a:t>HĐTN </a:t>
            </a:r>
            <a:r>
              <a:rPr lang="en-US" sz="3600" b="1" dirty="0" err="1">
                <a:solidFill>
                  <a:srgbClr val="002060"/>
                </a:solidFill>
                <a:latin typeface="Cambria" panose="02040503050406030204" pitchFamily="18" charset="0"/>
                <a:ea typeface="Cambria" panose="02040503050406030204" pitchFamily="18" charset="0"/>
              </a:rPr>
              <a:t>không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chỉ</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mang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lại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cho</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chúng</a:t>
            </a:r>
            <a:r>
              <a:rPr lang="en-US" sz="3600" b="1" dirty="0">
                <a:solidFill>
                  <a:srgbClr val="002060"/>
                </a:solidFill>
                <a:latin typeface="Cambria" panose="02040503050406030204" pitchFamily="18" charset="0"/>
                <a:ea typeface="Cambria" panose="02040503050406030204" pitchFamily="18" charset="0"/>
              </a:rPr>
              <a:t> ta </a:t>
            </a:r>
            <a:r>
              <a:rPr lang="en-US" sz="3600" b="1" dirty="0" err="1">
                <a:solidFill>
                  <a:srgbClr val="002060"/>
                </a:solidFill>
                <a:latin typeface="Cambria" panose="02040503050406030204" pitchFamily="18" charset="0"/>
                <a:ea typeface="Cambria" panose="02040503050406030204" pitchFamily="18" charset="0"/>
              </a:rPr>
              <a:t>những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kinh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nghiệm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mới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sau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quá</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trình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hoạt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động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mà</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còn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tạo</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sự</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kết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nối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giữa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các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thành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viên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trong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lớp</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với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nhau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và</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với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thầy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cô</a:t>
            </a:r>
            <a:r>
              <a:rPr lang="en-US" sz="3600" b="1" dirty="0">
                <a:solidFill>
                  <a:srgbClr val="002060"/>
                </a:solidFill>
                <a:latin typeface="Cambria" panose="02040503050406030204" pitchFamily="18" charset="0"/>
                <a:ea typeface="Cambria" panose="02040503050406030204" pitchFamily="18" charset="0"/>
              </a:rPr>
              <a:t>.</a:t>
            </a:r>
          </a:p>
        </p:txBody>
      </p:sp>
      <p:pic>
        <p:nvPicPr>
          <p:cNvPr id="5" name="Picture 2" descr="Cute cartoon thai student namaste greeting in the school uniform. Free Vector">
            <a:extLst>
              <a:ext uri="{FF2B5EF4-FFF2-40B4-BE49-F238E27FC236}">
                <a16:creationId xmlns:a16="http://schemas.microsoft.com/office/drawing/2014/main" id="{D74A54ED-E944-A71E-2594-2307E59E464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810950" y="2198806"/>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te cartoon thai student namaste greeting in the school uniform. Free Vector">
            <a:extLst>
              <a:ext uri="{FF2B5EF4-FFF2-40B4-BE49-F238E27FC236}">
                <a16:creationId xmlns:a16="http://schemas.microsoft.com/office/drawing/2014/main" id="{781FF81E-7DCB-2970-26C7-C1560B70F855}"/>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8779079" y="2031299"/>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407457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18896"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24" name="图片 14">
            <a:extLst>
              <a:ext uri="{FF2B5EF4-FFF2-40B4-BE49-F238E27FC236}">
                <a16:creationId xmlns:a16="http://schemas.microsoft.com/office/drawing/2014/main" id="{3C1F6657-7D1B-4745-8E90-A3FCCEA3A17F}"/>
              </a:ext>
            </a:extLst>
          </p:cNvPr>
          <p:cNvPicPr>
            <a:picLocks noChangeAspect="1"/>
          </p:cNvPicPr>
          <p:nvPr/>
        </p:nvPicPr>
        <p:blipFill rotWithShape="1">
          <a:blip r:embed="rId4">
            <a:extLst>
              <a:ext uri="{28A0092B-C50C-407E-A947-70E740481C1C}">
                <a14:useLocalDpi xmlns:a14="http://schemas.microsoft.com/office/drawing/2010/main" val="0"/>
              </a:ext>
            </a:extLst>
          </a:blip>
          <a:srcRect t="18957"/>
          <a:stretch/>
        </p:blipFill>
        <p:spPr>
          <a:xfrm>
            <a:off x="241316" y="3450679"/>
            <a:ext cx="6261152" cy="3312728"/>
          </a:xfrm>
          <a:prstGeom prst="rect">
            <a:avLst/>
          </a:prstGeom>
        </p:spPr>
      </p:pic>
      <p:pic>
        <p:nvPicPr>
          <p:cNvPr id="25" name="图片 13">
            <a:extLst>
              <a:ext uri="{FF2B5EF4-FFF2-40B4-BE49-F238E27FC236}">
                <a16:creationId xmlns:a16="http://schemas.microsoft.com/office/drawing/2014/main"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103" y="168526"/>
            <a:ext cx="1028700" cy="1028700"/>
          </a:xfrm>
          <a:prstGeom prst="rect">
            <a:avLst/>
          </a:prstGeom>
        </p:spPr>
      </p:pic>
      <p:pic>
        <p:nvPicPr>
          <p:cNvPr id="30" name="图片 13">
            <a:extLst>
              <a:ext uri="{FF2B5EF4-FFF2-40B4-BE49-F238E27FC236}">
                <a16:creationId xmlns:a16="http://schemas.microsoft.com/office/drawing/2014/main"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9045" y="0"/>
            <a:ext cx="1028700" cy="1028700"/>
          </a:xfrm>
          <a:prstGeom prst="rect">
            <a:avLst/>
          </a:prstGeom>
        </p:spPr>
      </p:pic>
      <p:pic>
        <p:nvPicPr>
          <p:cNvPr id="31" name="图片 16">
            <a:extLst>
              <a:ext uri="{FF2B5EF4-FFF2-40B4-BE49-F238E27FC236}">
                <a16:creationId xmlns:a16="http://schemas.microsoft.com/office/drawing/2014/main" id="{7CC90469-9A72-44C6-B4C7-5B86E3E4C8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61741" y="3193728"/>
            <a:ext cx="771525" cy="771525"/>
          </a:xfrm>
          <a:prstGeom prst="rect">
            <a:avLst/>
          </a:prstGeom>
        </p:spPr>
      </p:pic>
      <p:pic>
        <p:nvPicPr>
          <p:cNvPr id="32" name="图片 23">
            <a:extLst>
              <a:ext uri="{FF2B5EF4-FFF2-40B4-BE49-F238E27FC236}">
                <a16:creationId xmlns:a16="http://schemas.microsoft.com/office/drawing/2014/main" id="{0930D76A-5229-4D3B-A710-F272C77C7B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99833" y="2933169"/>
            <a:ext cx="1123950" cy="847725"/>
          </a:xfrm>
          <a:prstGeom prst="rect">
            <a:avLst/>
          </a:prstGeom>
        </p:spPr>
      </p:pic>
      <p:pic>
        <p:nvPicPr>
          <p:cNvPr id="5" name="Picture 4" descr="A close up of a black background&#10;&#10;Description automatically generated">
            <a:extLst>
              <a:ext uri="{FF2B5EF4-FFF2-40B4-BE49-F238E27FC236}">
                <a16:creationId xmlns:a16="http://schemas.microsoft.com/office/drawing/2014/main" id="{961947E1-2125-63C0-61DD-71F0E3BE78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1058" y="370114"/>
            <a:ext cx="15664258" cy="3778067"/>
          </a:xfrm>
          <a:prstGeom prst="rect">
            <a:avLst/>
          </a:prstGeom>
        </p:spPr>
      </p:pic>
    </p:spTree>
    <p:extLst>
      <p:ext uri="{BB962C8B-B14F-4D97-AF65-F5344CB8AC3E}">
        <p14:creationId xmlns:p14="http://schemas.microsoft.com/office/powerpoint/2010/main" val="113243297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table&#10;&#10;Description automatically generated">
            <a:extLst>
              <a:ext uri="{FF2B5EF4-FFF2-40B4-BE49-F238E27FC236}">
                <a16:creationId xmlns:a16="http://schemas.microsoft.com/office/drawing/2014/main" id="{09EBACEC-D47B-5150-D91B-2E59E7BD843B}"/>
              </a:ext>
            </a:extLst>
          </p:cNvPr>
          <p:cNvPicPr>
            <a:picLocks noChangeAspect="1"/>
          </p:cNvPicPr>
          <p:nvPr/>
        </p:nvPicPr>
        <p:blipFill rotWithShape="1">
          <a:blip r:embed="rId2">
            <a:extLst>
              <a:ext uri="{28A0092B-C50C-407E-A947-70E740481C1C}">
                <a14:useLocalDpi xmlns:a14="http://schemas.microsoft.com/office/drawing/2010/main" val="0"/>
              </a:ext>
            </a:extLst>
          </a:blip>
          <a:srcRect t="8379" b="7367"/>
          <a:stretch/>
        </p:blipFill>
        <p:spPr>
          <a:xfrm>
            <a:off x="20" y="1282"/>
            <a:ext cx="12191980" cy="6856718"/>
          </a:xfrm>
          <a:prstGeom prst="rect">
            <a:avLst/>
          </a:prstGeom>
        </p:spPr>
      </p:pic>
      <p:pic>
        <p:nvPicPr>
          <p:cNvPr id="7" name="Picture 6">
            <a:extLst>
              <a:ext uri="{FF2B5EF4-FFF2-40B4-BE49-F238E27FC236}">
                <a16:creationId xmlns:a16="http://schemas.microsoft.com/office/drawing/2014/main" id="{9DBF6325-81F3-75FC-50BC-813CA18BF1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05492" y="3301138"/>
            <a:ext cx="2871130" cy="3555580"/>
          </a:xfrm>
          <a:prstGeom prst="rect">
            <a:avLst/>
          </a:prstGeom>
        </p:spPr>
      </p:pic>
      <p:sp>
        <p:nvSpPr>
          <p:cNvPr id="8" name="Speech Bubble: Rectangle with Corners Rounded 7">
            <a:extLst>
              <a:ext uri="{FF2B5EF4-FFF2-40B4-BE49-F238E27FC236}">
                <a16:creationId xmlns:a16="http://schemas.microsoft.com/office/drawing/2014/main" id="{1EE1911E-E4BF-4CBD-1FD8-0BB5E46FEADF}"/>
              </a:ext>
            </a:extLst>
          </p:cNvPr>
          <p:cNvSpPr/>
          <p:nvPr/>
        </p:nvSpPr>
        <p:spPr>
          <a:xfrm>
            <a:off x="170123" y="227671"/>
            <a:ext cx="6498691" cy="2137157"/>
          </a:xfrm>
          <a:prstGeom prst="wedgeRoundRectCallout">
            <a:avLst>
              <a:gd name="adj1" fmla="val 17965"/>
              <a:gd name="adj2" fmla="val 83798"/>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Body)"/>
                <a:ea typeface="+mn-ea"/>
                <a:cs typeface="+mn-cs"/>
              </a:rPr>
              <a:t>PHÓNG</a:t>
            </a:r>
            <a:r>
              <a:rPr kumimoji="0" lang="en-US" sz="6600" b="0" i="0" u="none" strike="noStrike" kern="1200" cap="none" spc="0" normalizeH="0" noProof="0" dirty="0">
                <a:ln>
                  <a:noFill/>
                </a:ln>
                <a:solidFill>
                  <a:srgbClr val="FF0000"/>
                </a:solidFill>
                <a:effectLst/>
                <a:uLnTx/>
                <a:uFillTx/>
                <a:latin typeface="Calibri (Body)"/>
                <a:ea typeface="+mn-ea"/>
                <a:cs typeface="+mn-cs"/>
              </a:rPr>
              <a:t> VIÊN NHÍ</a:t>
            </a:r>
            <a:endParaRPr kumimoji="0" lang="en-US" sz="6600" b="0" i="0" u="none" strike="noStrike" kern="1200" cap="none" spc="0" normalizeH="0" baseline="0" noProof="0" dirty="0">
              <a:ln>
                <a:noFill/>
              </a:ln>
              <a:solidFill>
                <a:srgbClr val="FF0000"/>
              </a:solidFill>
              <a:effectLst/>
              <a:uLnTx/>
              <a:uFillTx/>
              <a:latin typeface="Calibri (Body)"/>
              <a:ea typeface="+mn-ea"/>
              <a:cs typeface="+mn-cs"/>
            </a:endParaRPr>
          </a:p>
        </p:txBody>
      </p:sp>
      <p:pic>
        <p:nvPicPr>
          <p:cNvPr id="6" name="Picture 3">
            <a:extLst>
              <a:ext uri="{FF2B5EF4-FFF2-40B4-BE49-F238E27FC236}">
                <a16:creationId xmlns:a16="http://schemas.microsoft.com/office/drawing/2014/main" id="{332A8DDA-3CFA-B68E-13A8-EFC6BB99DC5F}"/>
              </a:ext>
            </a:extLst>
          </p:cNvPr>
          <p:cNvPicPr>
            <a:picLocks noChangeAspect="1"/>
          </p:cNvPicPr>
          <p:nvPr/>
        </p:nvPicPr>
        <p:blipFill>
          <a:blip r:embed="rId5"/>
          <a:srcRect/>
          <a:stretch>
            <a:fillRect/>
          </a:stretch>
        </p:blipFill>
        <p:spPr>
          <a:xfrm>
            <a:off x="6079677" y="3008161"/>
            <a:ext cx="2271406" cy="3849839"/>
          </a:xfrm>
          <a:prstGeom prst="rect">
            <a:avLst/>
          </a:prstGeom>
        </p:spPr>
      </p:pic>
    </p:spTree>
    <p:extLst>
      <p:ext uri="{BB962C8B-B14F-4D97-AF65-F5344CB8AC3E}">
        <p14:creationId xmlns:p14="http://schemas.microsoft.com/office/powerpoint/2010/main" val="1057232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5">
            <a:extLst>
              <a:ext uri="{FF2B5EF4-FFF2-40B4-BE49-F238E27FC236}">
                <a16:creationId xmlns:a16="http://schemas.microsoft.com/office/drawing/2014/main" id="{6FA4BF41-4099-D0F9-9632-ADEF7162C36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8099" y="3844984"/>
            <a:ext cx="4534950" cy="2495066"/>
          </a:xfrm>
          <a:prstGeom prst="rect">
            <a:avLst/>
          </a:prstGeom>
        </p:spPr>
      </p:pic>
      <p:sp>
        <p:nvSpPr>
          <p:cNvPr id="8" name="Rectangle: Rounded Corners 6">
            <a:extLst>
              <a:ext uri="{FF2B5EF4-FFF2-40B4-BE49-F238E27FC236}">
                <a16:creationId xmlns:a16="http://schemas.microsoft.com/office/drawing/2014/main" id="{65B4A42F-422E-7208-788D-F410CC4E7120}"/>
              </a:ext>
            </a:extLst>
          </p:cNvPr>
          <p:cNvSpPr/>
          <p:nvPr/>
        </p:nvSpPr>
        <p:spPr>
          <a:xfrm>
            <a:off x="2157931" y="1709057"/>
            <a:ext cx="8825755" cy="1480457"/>
          </a:xfrm>
          <a:prstGeom prst="roundRect">
            <a:avLst>
              <a:gd name="adj" fmla="val 33903"/>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prstClr val="white"/>
                </a:solidFill>
                <a:latin typeface="Cambria" panose="02040503050406030204" pitchFamily="18" charset="0"/>
                <a:ea typeface="Cambria" panose="02040503050406030204" pitchFamily="18" charset="0"/>
              </a:rPr>
              <a:t>Về</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nhà</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cùng</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nhau</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lập</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kế</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hoạch</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cho</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buổi</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liên</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hoan</a:t>
            </a:r>
            <a:r>
              <a:rPr lang="en-US" sz="4000" b="1" dirty="0">
                <a:solidFill>
                  <a:prstClr val="white"/>
                </a:solidFill>
                <a:latin typeface="Cambria" panose="02040503050406030204" pitchFamily="18" charset="0"/>
                <a:ea typeface="Cambria" panose="02040503050406030204" pitchFamily="18" charset="0"/>
              </a:rPr>
              <a:t> chia </a:t>
            </a:r>
            <a:r>
              <a:rPr lang="en-US" sz="4000" b="1" dirty="0" err="1">
                <a:solidFill>
                  <a:prstClr val="white"/>
                </a:solidFill>
                <a:latin typeface="Cambria" panose="02040503050406030204" pitchFamily="18" charset="0"/>
                <a:ea typeface="Cambria" panose="02040503050406030204" pitchFamily="18" charset="0"/>
              </a:rPr>
              <a:t>tay</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cuối</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khoá</a:t>
            </a:r>
            <a:r>
              <a:rPr lang="en-US" sz="4000" b="1" dirty="0">
                <a:solidFill>
                  <a:prstClr val="white"/>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998850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854B1879-4AB1-43FE-9991-840181CB7313}"/>
              </a:ext>
            </a:extLst>
          </p:cNvPr>
          <p:cNvPicPr>
            <a:picLocks noChangeAspect="1"/>
          </p:cNvPicPr>
          <p:nvPr/>
        </p:nvPicPr>
        <p:blipFill rotWithShape="1">
          <a:blip r:embed="rId4">
            <a:extLst>
              <a:ext uri="{28A0092B-C50C-407E-A947-70E740481C1C}">
                <a14:useLocalDpi xmlns:a14="http://schemas.microsoft.com/office/drawing/2010/main" val="0"/>
              </a:ext>
            </a:extLst>
          </a:blip>
          <a:srcRect l="23044" t="54233" r="20000"/>
          <a:stretch/>
        </p:blipFill>
        <p:spPr>
          <a:xfrm>
            <a:off x="2050675" y="3244494"/>
            <a:ext cx="8438994" cy="3390092"/>
          </a:xfrm>
          <a:prstGeom prst="rect">
            <a:avLst/>
          </a:prstGeom>
        </p:spPr>
      </p:pic>
      <p:pic>
        <p:nvPicPr>
          <p:cNvPr id="8" name="图片 10">
            <a:extLst>
              <a:ext uri="{FF2B5EF4-FFF2-40B4-BE49-F238E27FC236}">
                <a16:creationId xmlns:a16="http://schemas.microsoft.com/office/drawing/2014/main" id="{E9B3CFF2-1596-4087-DE6F-512EC0ED91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095140"/>
          </a:xfrm>
          <a:prstGeom prst="rect">
            <a:avLst/>
          </a:prstGeom>
        </p:spPr>
      </p:pic>
      <p:pic>
        <p:nvPicPr>
          <p:cNvPr id="4" name="Picture 3" descr="A group of blue and pink letters&#10;&#10;Description automatically generated">
            <a:extLst>
              <a:ext uri="{FF2B5EF4-FFF2-40B4-BE49-F238E27FC236}">
                <a16:creationId xmlns:a16="http://schemas.microsoft.com/office/drawing/2014/main" id="{1A19D381-F599-FBBE-E2E0-D23124B7C5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0194" y="568980"/>
            <a:ext cx="9510584" cy="2889754"/>
          </a:xfrm>
          <a:prstGeom prst="rect">
            <a:avLst/>
          </a:prstGeom>
        </p:spPr>
      </p:pic>
    </p:spTree>
    <p:extLst>
      <p:ext uri="{BB962C8B-B14F-4D97-AF65-F5344CB8AC3E}">
        <p14:creationId xmlns:p14="http://schemas.microsoft.com/office/powerpoint/2010/main" val="1303882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table&#10;&#10;Description automatically generated">
            <a:extLst>
              <a:ext uri="{FF2B5EF4-FFF2-40B4-BE49-F238E27FC236}">
                <a16:creationId xmlns:a16="http://schemas.microsoft.com/office/drawing/2014/main" id="{09EBACEC-D47B-5150-D91B-2E59E7BD843B}"/>
              </a:ext>
            </a:extLst>
          </p:cNvPr>
          <p:cNvPicPr>
            <a:picLocks noChangeAspect="1"/>
          </p:cNvPicPr>
          <p:nvPr/>
        </p:nvPicPr>
        <p:blipFill rotWithShape="1">
          <a:blip r:embed="rId2">
            <a:extLst>
              <a:ext uri="{28A0092B-C50C-407E-A947-70E740481C1C}">
                <a14:useLocalDpi xmlns:a14="http://schemas.microsoft.com/office/drawing/2010/main" val="0"/>
              </a:ext>
            </a:extLst>
          </a:blip>
          <a:srcRect t="8379" b="7367"/>
          <a:stretch/>
        </p:blipFill>
        <p:spPr>
          <a:xfrm>
            <a:off x="20" y="19428"/>
            <a:ext cx="12191980" cy="6856718"/>
          </a:xfrm>
          <a:prstGeom prst="rect">
            <a:avLst/>
          </a:prstGeom>
        </p:spPr>
      </p:pic>
      <p:pic>
        <p:nvPicPr>
          <p:cNvPr id="7" name="Picture 6">
            <a:extLst>
              <a:ext uri="{FF2B5EF4-FFF2-40B4-BE49-F238E27FC236}">
                <a16:creationId xmlns:a16="http://schemas.microsoft.com/office/drawing/2014/main" id="{9DBF6325-81F3-75FC-50BC-813CA18BF1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4104" y="920656"/>
            <a:ext cx="4809057" cy="5955490"/>
          </a:xfrm>
          <a:prstGeom prst="rect">
            <a:avLst/>
          </a:prstGeom>
        </p:spPr>
      </p:pic>
      <p:sp>
        <p:nvSpPr>
          <p:cNvPr id="3" name="Speech Bubble: Oval 2">
            <a:extLst>
              <a:ext uri="{FF2B5EF4-FFF2-40B4-BE49-F238E27FC236}">
                <a16:creationId xmlns:a16="http://schemas.microsoft.com/office/drawing/2014/main" id="{F8B4CA40-2523-D136-F649-401FA0FA894A}"/>
              </a:ext>
            </a:extLst>
          </p:cNvPr>
          <p:cNvSpPr/>
          <p:nvPr/>
        </p:nvSpPr>
        <p:spPr>
          <a:xfrm>
            <a:off x="4291524" y="1127761"/>
            <a:ext cx="7615996" cy="4881700"/>
          </a:xfrm>
          <a:prstGeom prst="wedgeEllipseCallout">
            <a:avLst>
              <a:gd name="adj1" fmla="val -57054"/>
              <a:gd name="adj2" fmla="val -18399"/>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prstClr val="black"/>
                </a:solidFill>
                <a:latin typeface="Cambria" panose="02040503050406030204" pitchFamily="18" charset="0"/>
                <a:ea typeface="Cambria" panose="02040503050406030204" pitchFamily="18" charset="0"/>
              </a:rPr>
              <a:t>+ Các bạn đã tham gia các hoạt động trải nghiệm nào?</a:t>
            </a:r>
          </a:p>
          <a:p>
            <a:pPr lvl="0" algn="just">
              <a:defRPr/>
            </a:pPr>
            <a:r>
              <a:rPr lang="vi-VN" sz="3200" dirty="0">
                <a:solidFill>
                  <a:prstClr val="black"/>
                </a:solidFill>
                <a:latin typeface="Cambria" panose="02040503050406030204" pitchFamily="18" charset="0"/>
                <a:ea typeface="Cambria" panose="02040503050406030204" pitchFamily="18" charset="0"/>
              </a:rPr>
              <a:t>+ Hoạt động nào bạn có ấn tượng nhất?</a:t>
            </a:r>
          </a:p>
          <a:p>
            <a:pPr lvl="0" algn="just">
              <a:defRPr/>
            </a:pPr>
            <a:r>
              <a:rPr lang="vi-VN" sz="3200" dirty="0">
                <a:solidFill>
                  <a:prstClr val="black"/>
                </a:solidFill>
                <a:latin typeface="Cambria" panose="02040503050406030204" pitchFamily="18" charset="0"/>
                <a:ea typeface="Cambria" panose="02040503050406030204" pitchFamily="18" charset="0"/>
              </a:rPr>
              <a:t>+ Cảm xúc của bạn khi tham gia hoạt động đó?</a:t>
            </a:r>
          </a:p>
          <a:p>
            <a:pPr lvl="0" algn="just">
              <a:defRPr/>
            </a:pPr>
            <a:r>
              <a:rPr lang="vi-VN" sz="3200" dirty="0">
                <a:solidFill>
                  <a:prstClr val="black"/>
                </a:solidFill>
                <a:latin typeface="Cambria" panose="02040503050406030204" pitchFamily="18" charset="0"/>
                <a:ea typeface="Cambria" panose="02040503050406030204" pitchFamily="18" charset="0"/>
              </a:rPr>
              <a:t>+ Bạn có học được gì thông qua hoạt động đó không? </a:t>
            </a:r>
          </a:p>
        </p:txBody>
      </p:sp>
    </p:spTree>
    <p:extLst>
      <p:ext uri="{BB962C8B-B14F-4D97-AF65-F5344CB8AC3E}">
        <p14:creationId xmlns:p14="http://schemas.microsoft.com/office/powerpoint/2010/main" val="31087974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table&#10;&#10;Description automatically generated">
            <a:extLst>
              <a:ext uri="{FF2B5EF4-FFF2-40B4-BE49-F238E27FC236}">
                <a16:creationId xmlns:a16="http://schemas.microsoft.com/office/drawing/2014/main" id="{09EBACEC-D47B-5150-D91B-2E59E7BD843B}"/>
              </a:ext>
            </a:extLst>
          </p:cNvPr>
          <p:cNvPicPr>
            <a:picLocks noChangeAspect="1"/>
          </p:cNvPicPr>
          <p:nvPr/>
        </p:nvPicPr>
        <p:blipFill rotWithShape="1">
          <a:blip r:embed="rId2">
            <a:extLst>
              <a:ext uri="{28A0092B-C50C-407E-A947-70E740481C1C}">
                <a14:useLocalDpi xmlns:a14="http://schemas.microsoft.com/office/drawing/2010/main" val="0"/>
              </a:ext>
            </a:extLst>
          </a:blip>
          <a:srcRect t="8379" b="7367"/>
          <a:stretch/>
        </p:blipFill>
        <p:spPr>
          <a:xfrm>
            <a:off x="20" y="1282"/>
            <a:ext cx="12191980" cy="6856718"/>
          </a:xfrm>
          <a:prstGeom prst="rect">
            <a:avLst/>
          </a:prstGeom>
        </p:spPr>
      </p:pic>
      <p:pic>
        <p:nvPicPr>
          <p:cNvPr id="7" name="Picture 6">
            <a:extLst>
              <a:ext uri="{FF2B5EF4-FFF2-40B4-BE49-F238E27FC236}">
                <a16:creationId xmlns:a16="http://schemas.microsoft.com/office/drawing/2014/main" id="{9DBF6325-81F3-75FC-50BC-813CA18BF1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05492" y="3301138"/>
            <a:ext cx="2871130" cy="3555580"/>
          </a:xfrm>
          <a:prstGeom prst="rect">
            <a:avLst/>
          </a:prstGeom>
        </p:spPr>
      </p:pic>
      <p:sp>
        <p:nvSpPr>
          <p:cNvPr id="8" name="Speech Bubble: Rectangle with Corners Rounded 7">
            <a:extLst>
              <a:ext uri="{FF2B5EF4-FFF2-40B4-BE49-F238E27FC236}">
                <a16:creationId xmlns:a16="http://schemas.microsoft.com/office/drawing/2014/main" id="{1EE1911E-E4BF-4CBD-1FD8-0BB5E46FEADF}"/>
              </a:ext>
            </a:extLst>
          </p:cNvPr>
          <p:cNvSpPr/>
          <p:nvPr/>
        </p:nvSpPr>
        <p:spPr>
          <a:xfrm>
            <a:off x="170123" y="227671"/>
            <a:ext cx="11819107" cy="2261124"/>
          </a:xfrm>
          <a:prstGeom prst="wedgeRoundRectCallout">
            <a:avLst>
              <a:gd name="adj1" fmla="val 17965"/>
              <a:gd name="adj2" fmla="val 83798"/>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Body)"/>
                <a:ea typeface="+mn-ea"/>
                <a:cs typeface="+mn-cs"/>
              </a:rPr>
              <a:t>Trong cuộc sống, bất kì ai cũng sẽ gặp những khó khăn và thử thách. Vậy các em có thể gặp những khó khăn nào trong học tập và cuộc sống?</a:t>
            </a:r>
            <a:endParaRPr kumimoji="0" lang="en-US" sz="4000" b="0" i="0" u="none" strike="noStrike" kern="1200" cap="none" spc="0" normalizeH="0" baseline="0" noProof="0" dirty="0">
              <a:ln>
                <a:noFill/>
              </a:ln>
              <a:solidFill>
                <a:prstClr val="black"/>
              </a:solidFill>
              <a:effectLst/>
              <a:uLnTx/>
              <a:uFillTx/>
              <a:latin typeface="Calibri (Body)"/>
              <a:ea typeface="+mn-ea"/>
              <a:cs typeface="+mn-cs"/>
            </a:endParaRPr>
          </a:p>
        </p:txBody>
      </p:sp>
      <p:pic>
        <p:nvPicPr>
          <p:cNvPr id="6" name="Picture 3">
            <a:extLst>
              <a:ext uri="{FF2B5EF4-FFF2-40B4-BE49-F238E27FC236}">
                <a16:creationId xmlns:a16="http://schemas.microsoft.com/office/drawing/2014/main" id="{332A8DDA-3CFA-B68E-13A8-EFC6BB99DC5F}"/>
              </a:ext>
            </a:extLst>
          </p:cNvPr>
          <p:cNvPicPr>
            <a:picLocks noChangeAspect="1"/>
          </p:cNvPicPr>
          <p:nvPr/>
        </p:nvPicPr>
        <p:blipFill>
          <a:blip r:embed="rId5"/>
          <a:srcRect/>
          <a:stretch>
            <a:fillRect/>
          </a:stretch>
        </p:blipFill>
        <p:spPr>
          <a:xfrm>
            <a:off x="6079677" y="3008161"/>
            <a:ext cx="2271406" cy="3849839"/>
          </a:xfrm>
          <a:prstGeom prst="rect">
            <a:avLst/>
          </a:prstGeom>
        </p:spPr>
      </p:pic>
    </p:spTree>
    <p:extLst>
      <p:ext uri="{BB962C8B-B14F-4D97-AF65-F5344CB8AC3E}">
        <p14:creationId xmlns:p14="http://schemas.microsoft.com/office/powerpoint/2010/main" val="230541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FEC9C7-F4D1-5A5E-038A-6D02406691A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5030" b="76042" l="42615" r="94673">
                        <a14:foregroundMark x1="46005" y1="31845" x2="46005" y2="31845"/>
                        <a14:foregroundMark x1="57022" y1="19345" x2="57022" y2="19345"/>
                        <a14:foregroundMark x1="53753" y1="20536" x2="53753" y2="20536"/>
                        <a14:foregroundMark x1="53753" y1="18452" x2="53753" y2="18452"/>
                        <a14:foregroundMark x1="53995" y1="15030" x2="53995" y2="15030"/>
                        <a14:foregroundMark x1="43462" y1="31548" x2="43462" y2="31548"/>
                        <a14:foregroundMark x1="44431" y1="46577" x2="44431" y2="46577"/>
                        <a14:foregroundMark x1="49031" y1="61905" x2="49031" y2="61905"/>
                        <a14:foregroundMark x1="47215" y1="60714" x2="47215" y2="60714"/>
                        <a14:foregroundMark x1="67433" y1="59077" x2="67433" y2="59077"/>
                        <a14:foregroundMark x1="83535" y1="67262" x2="83535" y2="67262"/>
                        <a14:foregroundMark x1="81961" y1="63393" x2="81961" y2="63393"/>
                        <a14:foregroundMark x1="80387" y1="66667" x2="80387" y2="66667"/>
                        <a14:foregroundMark x1="94431" y1="55655" x2="94431" y2="55655"/>
                        <a14:foregroundMark x1="91768" y1="63244" x2="91768" y2="63244"/>
                        <a14:foregroundMark x1="91525" y1="70536" x2="91525" y2="70536"/>
                        <a14:foregroundMark x1="80024" y1="68750" x2="80024" y2="68750"/>
                        <a14:foregroundMark x1="84625" y1="73810" x2="84625" y2="73810"/>
                        <a14:foregroundMark x1="78571" y1="74107" x2="78571" y2="74107"/>
                        <a14:foregroundMark x1="77845" y1="74405" x2="77845" y2="74405"/>
                        <a14:foregroundMark x1="87893" y1="75595" x2="87893" y2="75595"/>
                        <a14:foregroundMark x1="87530" y1="75744" x2="87530" y2="75744"/>
                        <a14:foregroundMark x1="94673" y1="74702" x2="94673" y2="74702"/>
                        <a14:foregroundMark x1="53995" y1="31250" x2="53995" y2="31250"/>
                        <a14:foregroundMark x1="53874" y1="25000" x2="53874" y2="25000"/>
                        <a14:foregroundMark x1="53874" y1="23661" x2="53874" y2="23661"/>
                        <a14:foregroundMark x1="53874" y1="22321" x2="53874" y2="22321"/>
                        <a14:foregroundMark x1="53632" y1="23363" x2="53632" y2="23363"/>
                        <a14:foregroundMark x1="90557" y1="64137" x2="90557" y2="64137"/>
                        <a14:foregroundMark x1="46126" y1="63244" x2="48184" y2="64137"/>
                        <a14:foregroundMark x1="47094" y1="60268" x2="47094" y2="60268"/>
                        <a14:foregroundMark x1="47255" y1="59821" x2="47821" y2="61607"/>
                        <a14:foregroundMark x1="46973" y1="58929" x2="47255" y2="59821"/>
                        <a14:foregroundMark x1="65375" y1="59524" x2="65375" y2="59524"/>
                        <a14:foregroundMark x1="91041" y1="63690" x2="92131" y2="68601"/>
                        <a14:foregroundMark x1="89952" y1="69048" x2="89952" y2="69048"/>
                        <a14:foregroundMark x1="92615" y1="72470" x2="92615" y2="72470"/>
                        <a14:foregroundMark x1="88983" y1="72619" x2="88983" y2="72619"/>
                        <a14:foregroundMark x1="80266" y1="69494" x2="80266" y2="69494"/>
                        <a14:foregroundMark x1="82324" y1="70833" x2="82324" y2="70833"/>
                        <a14:foregroundMark x1="78208" y1="74256" x2="78208" y2="74256"/>
                        <a14:foregroundMark x1="54843" y1="66369" x2="54843" y2="66369"/>
                        <a14:foregroundMark x1="55569" y1="69048" x2="55569" y2="69048"/>
                        <a14:foregroundMark x1="56053" y1="69494" x2="56053" y2="69494"/>
                        <a14:foregroundMark x1="55932" y1="71875" x2="55932" y2="71875"/>
                        <a14:foregroundMark x1="55932" y1="71429" x2="55932" y2="71429"/>
                        <a14:foregroundMark x1="55932" y1="71429" x2="55932" y2="71429"/>
                        <a14:foregroundMark x1="55690" y1="71280" x2="55690" y2="71280"/>
                        <a14:foregroundMark x1="55690" y1="71577" x2="55690" y2="71577"/>
                        <a14:foregroundMark x1="55690" y1="71577" x2="55690" y2="70982"/>
                        <a14:foregroundMark x1="53874" y1="69643" x2="53874" y2="69643"/>
                        <a14:foregroundMark x1="53874" y1="70982" x2="53874" y2="70982"/>
                        <a14:foregroundMark x1="53874" y1="73363" x2="53874" y2="73363"/>
                        <a14:foregroundMark x1="54237" y1="74405" x2="54237" y2="74405"/>
                        <a14:foregroundMark x1="54237" y1="74405" x2="54237" y2="74405"/>
                        <a14:foregroundMark x1="54116" y1="73661" x2="54116" y2="73661"/>
                        <a14:foregroundMark x1="54116" y1="75298" x2="54116" y2="75298"/>
                        <a14:foregroundMark x1="53995" y1="75744" x2="53995" y2="75744"/>
                        <a14:foregroundMark x1="65254" y1="61756" x2="65254" y2="61756"/>
                        <a14:foregroundMark x1="55932" y1="70536" x2="55811" y2="74256"/>
                        <a14:foregroundMark x1="55690" y1="74702" x2="55932" y2="75298"/>
                        <a14:foregroundMark x1="55932" y1="76042" x2="55932" y2="76042"/>
                        <a14:foregroundMark x1="56295" y1="76042" x2="56295" y2="76042"/>
                        <a14:foregroundMark x1="56538" y1="76042" x2="56538" y2="76042"/>
                        <a14:foregroundMark x1="55569" y1="76042" x2="55569" y2="76042"/>
                        <a14:foregroundMark x1="53995" y1="75744" x2="53995" y2="75744"/>
                        <a14:foregroundMark x1="53753" y1="76042" x2="53753" y2="76042"/>
                        <a14:foregroundMark x1="53269" y1="76042" x2="53269" y2="76042"/>
                        <a14:foregroundMark x1="53753" y1="73810" x2="54116" y2="75446"/>
                        <a14:foregroundMark x1="55569" y1="67411" x2="55569" y2="67411"/>
                        <a14:foregroundMark x1="57385" y1="18452" x2="57385" y2="18452"/>
                        <a14:backgroundMark x1="88136" y1="60565" x2="88136" y2="60565"/>
                        <a14:backgroundMark x1="87409" y1="60268" x2="89467" y2="61458"/>
                        <a14:backgroundMark x1="87530" y1="59524" x2="87530" y2="59524"/>
                        <a14:backgroundMark x1="44431" y1="46577" x2="44431" y2="46577"/>
                        <a14:backgroundMark x1="45763" y1="59821" x2="45763" y2="59821"/>
                        <a14:backgroundMark x1="54431" y1="76153" x2="54358" y2="77679"/>
                        <a14:backgroundMark x1="54751" y1="69494" x2="54704" y2="70475"/>
                        <a14:backgroundMark x1="54772" y1="69048" x2="54751" y2="69494"/>
                        <a14:backgroundMark x1="54843" y1="67560" x2="54772" y2="69048"/>
                      </a14:backgroundRemoval>
                    </a14:imgEffect>
                  </a14:imgLayer>
                </a14:imgProps>
              </a:ext>
              <a:ext uri="{28A0092B-C50C-407E-A947-70E740481C1C}">
                <a14:useLocalDpi xmlns:a14="http://schemas.microsoft.com/office/drawing/2010/main" val="0"/>
              </a:ext>
            </a:extLst>
          </a:blip>
          <a:srcRect l="41277" t="10842" b="20865"/>
          <a:stretch/>
        </p:blipFill>
        <p:spPr>
          <a:xfrm>
            <a:off x="-188052" y="717549"/>
            <a:ext cx="6754858" cy="6391170"/>
          </a:xfrm>
          <a:prstGeom prst="rect">
            <a:avLst/>
          </a:prstGeom>
        </p:spPr>
      </p:pic>
      <p:pic>
        <p:nvPicPr>
          <p:cNvPr id="2052" name="Picture 4" descr="Cartoon carps koi. underwater view. Free Vector">
            <a:extLst>
              <a:ext uri="{FF2B5EF4-FFF2-40B4-BE49-F238E27FC236}">
                <a16:creationId xmlns:a16="http://schemas.microsoft.com/office/drawing/2014/main" id="{0EDF1659-BD3D-46D0-A13C-0793DD0BF6D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299" b="98182" l="2556" r="99840">
                        <a14:foregroundMark x1="6390" y1="14026" x2="16613" y2="12208"/>
                        <a14:foregroundMark x1="22843" y1="8052" x2="22843" y2="8052"/>
                        <a14:foregroundMark x1="24920" y1="1818" x2="24920" y2="1818"/>
                        <a14:foregroundMark x1="2556" y1="14286" x2="2556" y2="14286"/>
                        <a14:foregroundMark x1="9105" y1="20260" x2="9105" y2="20260"/>
                        <a14:foregroundMark x1="14058" y1="16364" x2="14058" y2="16364"/>
                        <a14:foregroundMark x1="23482" y1="84156" x2="16613" y2="81818"/>
                        <a14:foregroundMark x1="3674" y1="69610" x2="3674" y2="69610"/>
                        <a14:foregroundMark x1="49681" y1="90390" x2="41214" y2="84156"/>
                        <a14:foregroundMark x1="41214" y1="84156" x2="40575" y2="83117"/>
                        <a14:foregroundMark x1="70927" y1="91429" x2="70927" y2="91429"/>
                        <a14:foregroundMark x1="93610" y1="43117" x2="93610" y2="43117"/>
                        <a14:foregroundMark x1="97284" y1="43377" x2="97284" y2="43377"/>
                        <a14:foregroundMark x1="88658" y1="86753" x2="88658" y2="86753"/>
                        <a14:foregroundMark x1="88658" y1="87792" x2="93450" y2="81818"/>
                        <a14:foregroundMark x1="94012" y1="70260" x2="94249" y2="83117"/>
                        <a14:foregroundMark x1="94249" y1="86494" x2="81649" y2="90261"/>
                        <a14:foregroundMark x1="93770" y1="93247" x2="99840" y2="98182"/>
                        <a14:foregroundMark x1="34505" y1="29870" x2="44409" y2="30649"/>
                        <a14:foregroundMark x1="65655" y1="54026" x2="64537" y2="54026"/>
                        <a14:foregroundMark x1="62620" y1="17403" x2="62620" y2="17403"/>
                        <a14:backgroundMark x1="41534" y1="49610" x2="46326" y2="52987"/>
                        <a14:backgroundMark x1="40895" y1="7013" x2="45367" y2="9870"/>
                        <a14:backgroundMark x1="57827" y1="7273" x2="74121" y2="4675"/>
                        <a14:backgroundMark x1="79712" y1="5974" x2="96326" y2="17143"/>
                        <a14:backgroundMark x1="89936" y1="33247" x2="95847" y2="32987"/>
                        <a14:backgroundMark x1="84185" y1="41039" x2="96805" y2="54545"/>
                        <a14:backgroundMark x1="86741" y1="52468" x2="95847" y2="58442"/>
                        <a14:backgroundMark x1="95847" y1="58442" x2="92492" y2="69091"/>
                        <a14:backgroundMark x1="84824" y1="69870" x2="76358" y2="94286"/>
                        <a14:backgroundMark x1="76358" y1="94286" x2="76358" y2="96623"/>
                        <a14:backgroundMark x1="62780" y1="65974" x2="66933" y2="79221"/>
                        <a14:backgroundMark x1="66933" y1="79221" x2="66933" y2="80000"/>
                        <a14:backgroundMark x1="55112" y1="63636" x2="61022" y2="71169"/>
                        <a14:backgroundMark x1="48243" y1="44156" x2="53514" y2="47792"/>
                        <a14:backgroundMark x1="56230" y1="48312" x2="60543" y2="46753"/>
                        <a14:backgroundMark x1="67093" y1="35325" x2="74760" y2="22597"/>
                        <a14:backgroundMark x1="55272" y1="19481" x2="51278" y2="15844"/>
                        <a14:backgroundMark x1="53994" y1="20519" x2="51278" y2="22338"/>
                        <a14:backgroundMark x1="54792" y1="23636" x2="53514" y2="23636"/>
                        <a14:backgroundMark x1="60703" y1="27013" x2="55591" y2="25455"/>
                        <a14:backgroundMark x1="58946" y1="39221" x2="60703" y2="38182"/>
                        <a14:backgroundMark x1="57348" y1="37143" x2="57348" y2="37143"/>
                        <a14:backgroundMark x1="52556" y1="37143" x2="61502" y2="37922"/>
                      </a14:backgroundRemoval>
                    </a14:imgEffect>
                  </a14:imgLayer>
                </a14:imgProps>
              </a:ext>
              <a:ext uri="{28A0092B-C50C-407E-A947-70E740481C1C}">
                <a14:useLocalDpi xmlns:a14="http://schemas.microsoft.com/office/drawing/2010/main" val="0"/>
              </a:ext>
            </a:extLst>
          </a:blip>
          <a:srcRect/>
          <a:stretch>
            <a:fillRect/>
          </a:stretch>
        </p:blipFill>
        <p:spPr bwMode="auto">
          <a:xfrm>
            <a:off x="9904548" y="5451181"/>
            <a:ext cx="2287452" cy="14068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86B33EB9-C9C8-2CAE-DD94-7414923673C0}"/>
              </a:ext>
            </a:extLst>
          </p:cNvPr>
          <p:cNvSpPr/>
          <p:nvPr/>
        </p:nvSpPr>
        <p:spPr>
          <a:xfrm>
            <a:off x="2777306" y="534014"/>
            <a:ext cx="8319319" cy="3460955"/>
          </a:xfrm>
          <a:prstGeom prst="round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sz="3600" b="1" i="0" u="none" strike="noStrike" kern="1200" cap="none" spc="0" normalizeH="0" baseline="0" noProof="0" dirty="0">
              <a:ln w="6600">
                <a:solidFill>
                  <a:srgbClr val="FF0000"/>
                </a:solidFill>
                <a:prstDash val="solid"/>
              </a:ln>
              <a:solidFill>
                <a:srgbClr val="FFFFFF"/>
              </a:solidFill>
              <a:effectLst>
                <a:outerShdw dist="38100" dir="2700000" algn="tl" rotWithShape="0">
                  <a:srgbClr val="FF0000"/>
                </a:outerShdw>
              </a:effectLst>
              <a:uLnTx/>
              <a:uFillTx/>
              <a:latin typeface="SVN-Hole Hearted" panose="020B0A06020104020203" pitchFamily="34" charset="0"/>
              <a:cs typeface="+mn-cs"/>
            </a:endParaRPr>
          </a:p>
        </p:txBody>
      </p:sp>
      <p:pic>
        <p:nvPicPr>
          <p:cNvPr id="3" name="Picture 2">
            <a:extLst>
              <a:ext uri="{FF2B5EF4-FFF2-40B4-BE49-F238E27FC236}">
                <a16:creationId xmlns:a16="http://schemas.microsoft.com/office/drawing/2014/main" id="{24C0DFAD-A4C6-6EE4-5736-B1BE1611E522}"/>
              </a:ext>
            </a:extLst>
          </p:cNvPr>
          <p:cNvPicPr>
            <a:picLocks noChangeAspect="1"/>
          </p:cNvPicPr>
          <p:nvPr/>
        </p:nvPicPr>
        <p:blipFill>
          <a:blip r:embed="rId8"/>
          <a:stretch>
            <a:fillRect/>
          </a:stretch>
        </p:blipFill>
        <p:spPr>
          <a:xfrm>
            <a:off x="4171719" y="812266"/>
            <a:ext cx="5334462" cy="585267"/>
          </a:xfrm>
          <a:prstGeom prst="rect">
            <a:avLst/>
          </a:prstGeom>
        </p:spPr>
      </p:pic>
      <p:pic>
        <p:nvPicPr>
          <p:cNvPr id="10" name="Picture 9">
            <a:extLst>
              <a:ext uri="{FF2B5EF4-FFF2-40B4-BE49-F238E27FC236}">
                <a16:creationId xmlns:a16="http://schemas.microsoft.com/office/drawing/2014/main" id="{ED8D5866-720A-C716-FB47-B887FAEB1E72}"/>
              </a:ext>
            </a:extLst>
          </p:cNvPr>
          <p:cNvPicPr>
            <a:picLocks noChangeAspect="1"/>
          </p:cNvPicPr>
          <p:nvPr/>
        </p:nvPicPr>
        <p:blipFill>
          <a:blip r:embed="rId9"/>
          <a:stretch>
            <a:fillRect/>
          </a:stretch>
        </p:blipFill>
        <p:spPr>
          <a:xfrm>
            <a:off x="2292460" y="1745631"/>
            <a:ext cx="9169179" cy="2566638"/>
          </a:xfrm>
          <a:prstGeom prst="rect">
            <a:avLst/>
          </a:prstGeom>
        </p:spPr>
      </p:pic>
      <p:pic>
        <p:nvPicPr>
          <p:cNvPr id="12" name="Picture 11">
            <a:extLst>
              <a:ext uri="{FF2B5EF4-FFF2-40B4-BE49-F238E27FC236}">
                <a16:creationId xmlns:a16="http://schemas.microsoft.com/office/drawing/2014/main" id="{35A5D621-3F02-B1C5-1BC5-232B6DE7A1C2}"/>
              </a:ext>
            </a:extLst>
          </p:cNvPr>
          <p:cNvPicPr>
            <a:picLocks noChangeAspect="1"/>
          </p:cNvPicPr>
          <p:nvPr/>
        </p:nvPicPr>
        <p:blipFill>
          <a:blip r:embed="rId10"/>
          <a:stretch>
            <a:fillRect/>
          </a:stretch>
        </p:blipFill>
        <p:spPr>
          <a:xfrm>
            <a:off x="1048719" y="886112"/>
            <a:ext cx="2453352" cy="1314163"/>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40932415-FC86-690C-9342-7B0841CB23B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19470" y="0"/>
            <a:ext cx="1549378" cy="1549378"/>
          </a:xfrm>
          <a:prstGeom prst="rect">
            <a:avLst/>
          </a:prstGeom>
        </p:spPr>
      </p:pic>
    </p:spTree>
    <p:extLst>
      <p:ext uri="{BB962C8B-B14F-4D97-AF65-F5344CB8AC3E}">
        <p14:creationId xmlns:p14="http://schemas.microsoft.com/office/powerpoint/2010/main" val="3778402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able&#10;&#10;Description automatically generated">
            <a:extLst>
              <a:ext uri="{FF2B5EF4-FFF2-40B4-BE49-F238E27FC236}">
                <a16:creationId xmlns:a16="http://schemas.microsoft.com/office/drawing/2014/main" id="{31DDBFB3-A148-4CF4-237E-9EF9F663D8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EDF0C1D8-2D26-1D18-4C67-F0DFF3FF2F48}"/>
              </a:ext>
            </a:extLst>
          </p:cNvPr>
          <p:cNvPicPr>
            <a:picLocks noChangeAspect="1"/>
          </p:cNvPicPr>
          <p:nvPr/>
        </p:nvPicPr>
        <p:blipFill>
          <a:blip r:embed="rId3"/>
          <a:srcRect/>
          <a:stretch>
            <a:fillRect/>
          </a:stretch>
        </p:blipFill>
        <p:spPr>
          <a:xfrm>
            <a:off x="7086600" y="3343406"/>
            <a:ext cx="2490716" cy="3239956"/>
          </a:xfrm>
          <a:prstGeom prst="rect">
            <a:avLst/>
          </a:prstGeom>
        </p:spPr>
      </p:pic>
      <p:sp>
        <p:nvSpPr>
          <p:cNvPr id="9" name="矩形 1">
            <a:extLst>
              <a:ext uri="{FF2B5EF4-FFF2-40B4-BE49-F238E27FC236}">
                <a16:creationId xmlns:a16="http://schemas.microsoft.com/office/drawing/2014/main" id="{2938A1A7-6BCA-C611-F365-08271457DA01}"/>
              </a:ext>
            </a:extLst>
          </p:cNvPr>
          <p:cNvSpPr/>
          <p:nvPr/>
        </p:nvSpPr>
        <p:spPr>
          <a:xfrm>
            <a:off x="2346834" y="1307467"/>
            <a:ext cx="5705431" cy="2219357"/>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5" name="Picture 4">
            <a:extLst>
              <a:ext uri="{FF2B5EF4-FFF2-40B4-BE49-F238E27FC236}">
                <a16:creationId xmlns:a16="http://schemas.microsoft.com/office/drawing/2014/main" id="{AEF50B84-E1CF-F06B-43C6-1FA8EBB536FA}"/>
              </a:ext>
            </a:extLst>
          </p:cNvPr>
          <p:cNvPicPr>
            <a:picLocks noChangeAspect="1"/>
          </p:cNvPicPr>
          <p:nvPr/>
        </p:nvPicPr>
        <p:blipFill>
          <a:blip r:embed="rId4"/>
          <a:stretch>
            <a:fillRect/>
          </a:stretch>
        </p:blipFill>
        <p:spPr>
          <a:xfrm>
            <a:off x="2699165" y="1643557"/>
            <a:ext cx="5060119" cy="1780186"/>
          </a:xfrm>
          <a:prstGeom prst="rect">
            <a:avLst/>
          </a:prstGeom>
        </p:spPr>
      </p:pic>
    </p:spTree>
    <p:extLst>
      <p:ext uri="{BB962C8B-B14F-4D97-AF65-F5344CB8AC3E}">
        <p14:creationId xmlns:p14="http://schemas.microsoft.com/office/powerpoint/2010/main" val="388510098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4D5C2A-A90C-9BED-30BD-FBB29C5F04D1}"/>
              </a:ext>
            </a:extLst>
          </p:cNvPr>
          <p:cNvSpPr txBox="1"/>
          <p:nvPr/>
        </p:nvSpPr>
        <p:spPr>
          <a:xfrm>
            <a:off x="993913" y="267387"/>
            <a:ext cx="9912212" cy="769441"/>
          </a:xfrm>
          <a:prstGeom prst="rect">
            <a:avLst/>
          </a:prstGeom>
          <a:ln w="38100">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lvl="0" algn="ctr">
              <a:defRPr/>
            </a:pPr>
            <a:r>
              <a:rPr lang="vi-VN" sz="4400" b="1" dirty="0">
                <a:solidFill>
                  <a:srgbClr val="002060"/>
                </a:solidFill>
                <a:latin typeface="Calibri" panose="020F0502020204030204" pitchFamily="34" charset="0"/>
                <a:cs typeface="Calibri" panose="020F0502020204030204" pitchFamily="34" charset="0"/>
              </a:rPr>
              <a:t>Hoạt động </a:t>
            </a:r>
            <a:r>
              <a:rPr lang="en-US" sz="4400" b="1" dirty="0">
                <a:solidFill>
                  <a:srgbClr val="002060"/>
                </a:solidFill>
                <a:latin typeface="Calibri" panose="020F0502020204030204" pitchFamily="34" charset="0"/>
                <a:cs typeface="Calibri" panose="020F0502020204030204" pitchFamily="34" charset="0"/>
              </a:rPr>
              <a:t>1</a:t>
            </a:r>
            <a:r>
              <a:rPr lang="vi-VN" sz="4400" b="1" dirty="0">
                <a:solidFill>
                  <a:srgbClr val="002060"/>
                </a:solidFill>
                <a:latin typeface="Calibri" panose="020F0502020204030204" pitchFamily="34" charset="0"/>
                <a:cs typeface="Calibri" panose="020F0502020204030204" pitchFamily="34" charset="0"/>
              </a:rPr>
              <a:t>: Chúng ta cùng nhau tiến bộ</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6974694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id="{BF09C6EC-02FB-961A-7F1B-41E6AD09FB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095140"/>
          </a:xfrm>
          <a:prstGeom prst="rect">
            <a:avLst/>
          </a:prstGeom>
        </p:spPr>
      </p:pic>
      <p:sp>
        <p:nvSpPr>
          <p:cNvPr id="3" name="Rectangle: Rounded Corners 11">
            <a:extLst>
              <a:ext uri="{FF2B5EF4-FFF2-40B4-BE49-F238E27FC236}">
                <a16:creationId xmlns:a16="http://schemas.microsoft.com/office/drawing/2014/main" id="{1ED19BD4-1E5E-8E35-98A2-9A7EC42A02C1}"/>
              </a:ext>
            </a:extLst>
          </p:cNvPr>
          <p:cNvSpPr/>
          <p:nvPr/>
        </p:nvSpPr>
        <p:spPr>
          <a:xfrm>
            <a:off x="284921" y="487963"/>
            <a:ext cx="11622156" cy="6056243"/>
          </a:xfrm>
          <a:custGeom>
            <a:avLst/>
            <a:gdLst>
              <a:gd name="connsiteX0" fmla="*/ 0 w 11622156"/>
              <a:gd name="connsiteY0" fmla="*/ 1009394 h 6056243"/>
              <a:gd name="connsiteX1" fmla="*/ 1009394 w 11622156"/>
              <a:gd name="connsiteY1" fmla="*/ 0 h 6056243"/>
              <a:gd name="connsiteX2" fmla="*/ 1766365 w 11622156"/>
              <a:gd name="connsiteY2" fmla="*/ 0 h 6056243"/>
              <a:gd name="connsiteX3" fmla="*/ 2139202 w 11622156"/>
              <a:gd name="connsiteY3" fmla="*/ 0 h 6056243"/>
              <a:gd name="connsiteX4" fmla="*/ 2416005 w 11622156"/>
              <a:gd name="connsiteY4" fmla="*/ 0 h 6056243"/>
              <a:gd name="connsiteX5" fmla="*/ 3076943 w 11622156"/>
              <a:gd name="connsiteY5" fmla="*/ 0 h 6056243"/>
              <a:gd name="connsiteX6" fmla="*/ 3449779 w 11622156"/>
              <a:gd name="connsiteY6" fmla="*/ 0 h 6056243"/>
              <a:gd name="connsiteX7" fmla="*/ 4206751 w 11622156"/>
              <a:gd name="connsiteY7" fmla="*/ 0 h 6056243"/>
              <a:gd name="connsiteX8" fmla="*/ 4579587 w 11622156"/>
              <a:gd name="connsiteY8" fmla="*/ 0 h 6056243"/>
              <a:gd name="connsiteX9" fmla="*/ 4952424 w 11622156"/>
              <a:gd name="connsiteY9" fmla="*/ 0 h 6056243"/>
              <a:gd name="connsiteX10" fmla="*/ 5229227 w 11622156"/>
              <a:gd name="connsiteY10" fmla="*/ 0 h 6056243"/>
              <a:gd name="connsiteX11" fmla="*/ 5698097 w 11622156"/>
              <a:gd name="connsiteY11" fmla="*/ 0 h 6056243"/>
              <a:gd name="connsiteX12" fmla="*/ 6166968 w 11622156"/>
              <a:gd name="connsiteY12" fmla="*/ 0 h 6056243"/>
              <a:gd name="connsiteX13" fmla="*/ 6635838 w 11622156"/>
              <a:gd name="connsiteY13" fmla="*/ 0 h 6056243"/>
              <a:gd name="connsiteX14" fmla="*/ 7296776 w 11622156"/>
              <a:gd name="connsiteY14" fmla="*/ 0 h 6056243"/>
              <a:gd name="connsiteX15" fmla="*/ 7669612 w 11622156"/>
              <a:gd name="connsiteY15" fmla="*/ 0 h 6056243"/>
              <a:gd name="connsiteX16" fmla="*/ 8234516 w 11622156"/>
              <a:gd name="connsiteY16" fmla="*/ 0 h 6056243"/>
              <a:gd name="connsiteX17" fmla="*/ 8607353 w 11622156"/>
              <a:gd name="connsiteY17" fmla="*/ 0 h 6056243"/>
              <a:gd name="connsiteX18" fmla="*/ 9364324 w 11622156"/>
              <a:gd name="connsiteY18" fmla="*/ 0 h 6056243"/>
              <a:gd name="connsiteX19" fmla="*/ 9833194 w 11622156"/>
              <a:gd name="connsiteY19" fmla="*/ 0 h 6056243"/>
              <a:gd name="connsiteX20" fmla="*/ 10109997 w 11622156"/>
              <a:gd name="connsiteY20" fmla="*/ 0 h 6056243"/>
              <a:gd name="connsiteX21" fmla="*/ 10612762 w 11622156"/>
              <a:gd name="connsiteY21" fmla="*/ 0 h 6056243"/>
              <a:gd name="connsiteX22" fmla="*/ 11622156 w 11622156"/>
              <a:gd name="connsiteY22" fmla="*/ 1009394 h 6056243"/>
              <a:gd name="connsiteX23" fmla="*/ 11622156 w 11622156"/>
              <a:gd name="connsiteY23" fmla="*/ 1666922 h 6056243"/>
              <a:gd name="connsiteX24" fmla="*/ 11622156 w 11622156"/>
              <a:gd name="connsiteY24" fmla="*/ 2162953 h 6056243"/>
              <a:gd name="connsiteX25" fmla="*/ 11622156 w 11622156"/>
              <a:gd name="connsiteY25" fmla="*/ 2658983 h 6056243"/>
              <a:gd name="connsiteX26" fmla="*/ 11622156 w 11622156"/>
              <a:gd name="connsiteY26" fmla="*/ 3235762 h 6056243"/>
              <a:gd name="connsiteX27" fmla="*/ 11622156 w 11622156"/>
              <a:gd name="connsiteY27" fmla="*/ 3812541 h 6056243"/>
              <a:gd name="connsiteX28" fmla="*/ 11622156 w 11622156"/>
              <a:gd name="connsiteY28" fmla="*/ 4470070 h 6056243"/>
              <a:gd name="connsiteX29" fmla="*/ 11622156 w 11622156"/>
              <a:gd name="connsiteY29" fmla="*/ 5046849 h 6056243"/>
              <a:gd name="connsiteX30" fmla="*/ 10612762 w 11622156"/>
              <a:gd name="connsiteY30" fmla="*/ 6056243 h 6056243"/>
              <a:gd name="connsiteX31" fmla="*/ 10047858 w 11622156"/>
              <a:gd name="connsiteY31" fmla="*/ 6056243 h 6056243"/>
              <a:gd name="connsiteX32" fmla="*/ 9578988 w 11622156"/>
              <a:gd name="connsiteY32" fmla="*/ 6056243 h 6056243"/>
              <a:gd name="connsiteX33" fmla="*/ 9302185 w 11622156"/>
              <a:gd name="connsiteY33" fmla="*/ 6056243 h 6056243"/>
              <a:gd name="connsiteX34" fmla="*/ 8545213 w 11622156"/>
              <a:gd name="connsiteY34" fmla="*/ 6056243 h 6056243"/>
              <a:gd name="connsiteX35" fmla="*/ 8268410 w 11622156"/>
              <a:gd name="connsiteY35" fmla="*/ 6056243 h 6056243"/>
              <a:gd name="connsiteX36" fmla="*/ 7607473 w 11622156"/>
              <a:gd name="connsiteY36" fmla="*/ 6056243 h 6056243"/>
              <a:gd name="connsiteX37" fmla="*/ 7138602 w 11622156"/>
              <a:gd name="connsiteY37" fmla="*/ 6056243 h 6056243"/>
              <a:gd name="connsiteX38" fmla="*/ 6765766 w 11622156"/>
              <a:gd name="connsiteY38" fmla="*/ 6056243 h 6056243"/>
              <a:gd name="connsiteX39" fmla="*/ 6296895 w 11622156"/>
              <a:gd name="connsiteY39" fmla="*/ 6056243 h 6056243"/>
              <a:gd name="connsiteX40" fmla="*/ 5635958 w 11622156"/>
              <a:gd name="connsiteY40" fmla="*/ 6056243 h 6056243"/>
              <a:gd name="connsiteX41" fmla="*/ 4975020 w 11622156"/>
              <a:gd name="connsiteY41" fmla="*/ 6056243 h 6056243"/>
              <a:gd name="connsiteX42" fmla="*/ 4506150 w 11622156"/>
              <a:gd name="connsiteY42" fmla="*/ 6056243 h 6056243"/>
              <a:gd name="connsiteX43" fmla="*/ 4037279 w 11622156"/>
              <a:gd name="connsiteY43" fmla="*/ 6056243 h 6056243"/>
              <a:gd name="connsiteX44" fmla="*/ 3376342 w 11622156"/>
              <a:gd name="connsiteY44" fmla="*/ 6056243 h 6056243"/>
              <a:gd name="connsiteX45" fmla="*/ 3003505 w 11622156"/>
              <a:gd name="connsiteY45" fmla="*/ 6056243 h 6056243"/>
              <a:gd name="connsiteX46" fmla="*/ 2726702 w 11622156"/>
              <a:gd name="connsiteY46" fmla="*/ 6056243 h 6056243"/>
              <a:gd name="connsiteX47" fmla="*/ 1969731 w 11622156"/>
              <a:gd name="connsiteY47" fmla="*/ 6056243 h 6056243"/>
              <a:gd name="connsiteX48" fmla="*/ 1692928 w 11622156"/>
              <a:gd name="connsiteY48" fmla="*/ 6056243 h 6056243"/>
              <a:gd name="connsiteX49" fmla="*/ 1009394 w 11622156"/>
              <a:gd name="connsiteY49" fmla="*/ 6056243 h 6056243"/>
              <a:gd name="connsiteX50" fmla="*/ 0 w 11622156"/>
              <a:gd name="connsiteY50" fmla="*/ 5046849 h 6056243"/>
              <a:gd name="connsiteX51" fmla="*/ 0 w 11622156"/>
              <a:gd name="connsiteY51" fmla="*/ 4591193 h 6056243"/>
              <a:gd name="connsiteX52" fmla="*/ 0 w 11622156"/>
              <a:gd name="connsiteY52" fmla="*/ 4054789 h 6056243"/>
              <a:gd name="connsiteX53" fmla="*/ 0 w 11622156"/>
              <a:gd name="connsiteY53" fmla="*/ 3397260 h 6056243"/>
              <a:gd name="connsiteX54" fmla="*/ 0 w 11622156"/>
              <a:gd name="connsiteY54" fmla="*/ 2901230 h 6056243"/>
              <a:gd name="connsiteX55" fmla="*/ 0 w 11622156"/>
              <a:gd name="connsiteY55" fmla="*/ 2445574 h 6056243"/>
              <a:gd name="connsiteX56" fmla="*/ 0 w 11622156"/>
              <a:gd name="connsiteY56" fmla="*/ 1788046 h 6056243"/>
              <a:gd name="connsiteX57" fmla="*/ 0 w 11622156"/>
              <a:gd name="connsiteY57" fmla="*/ 1009394 h 605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622156" h="6056243" fill="none" extrusionOk="0">
                <a:moveTo>
                  <a:pt x="0" y="1009394"/>
                </a:moveTo>
                <a:cubicBezTo>
                  <a:pt x="52822" y="524201"/>
                  <a:pt x="520798" y="110751"/>
                  <a:pt x="1009394" y="0"/>
                </a:cubicBezTo>
                <a:cubicBezTo>
                  <a:pt x="1358058" y="-78456"/>
                  <a:pt x="1434242" y="825"/>
                  <a:pt x="1766365" y="0"/>
                </a:cubicBezTo>
                <a:cubicBezTo>
                  <a:pt x="2098488" y="-825"/>
                  <a:pt x="1984889" y="44684"/>
                  <a:pt x="2139202" y="0"/>
                </a:cubicBezTo>
                <a:cubicBezTo>
                  <a:pt x="2293515" y="-44684"/>
                  <a:pt x="2359350" y="4175"/>
                  <a:pt x="2416005" y="0"/>
                </a:cubicBezTo>
                <a:cubicBezTo>
                  <a:pt x="2472660" y="-4175"/>
                  <a:pt x="2831903" y="30027"/>
                  <a:pt x="3076943" y="0"/>
                </a:cubicBezTo>
                <a:cubicBezTo>
                  <a:pt x="3321983" y="-30027"/>
                  <a:pt x="3265968" y="13709"/>
                  <a:pt x="3449779" y="0"/>
                </a:cubicBezTo>
                <a:cubicBezTo>
                  <a:pt x="3633590" y="-13709"/>
                  <a:pt x="4014923" y="27739"/>
                  <a:pt x="4206751" y="0"/>
                </a:cubicBezTo>
                <a:cubicBezTo>
                  <a:pt x="4398579" y="-27739"/>
                  <a:pt x="4484973" y="7019"/>
                  <a:pt x="4579587" y="0"/>
                </a:cubicBezTo>
                <a:cubicBezTo>
                  <a:pt x="4674201" y="-7019"/>
                  <a:pt x="4859018" y="15080"/>
                  <a:pt x="4952424" y="0"/>
                </a:cubicBezTo>
                <a:cubicBezTo>
                  <a:pt x="5045830" y="-15080"/>
                  <a:pt x="5155584" y="2938"/>
                  <a:pt x="5229227" y="0"/>
                </a:cubicBezTo>
                <a:cubicBezTo>
                  <a:pt x="5302870" y="-2938"/>
                  <a:pt x="5484059" y="13918"/>
                  <a:pt x="5698097" y="0"/>
                </a:cubicBezTo>
                <a:cubicBezTo>
                  <a:pt x="5912135" y="-13918"/>
                  <a:pt x="6038395" y="15009"/>
                  <a:pt x="6166968" y="0"/>
                </a:cubicBezTo>
                <a:cubicBezTo>
                  <a:pt x="6295541" y="-15009"/>
                  <a:pt x="6455774" y="42725"/>
                  <a:pt x="6635838" y="0"/>
                </a:cubicBezTo>
                <a:cubicBezTo>
                  <a:pt x="6815902" y="-42725"/>
                  <a:pt x="7038396" y="73758"/>
                  <a:pt x="7296776" y="0"/>
                </a:cubicBezTo>
                <a:cubicBezTo>
                  <a:pt x="7555156" y="-73758"/>
                  <a:pt x="7492686" y="41702"/>
                  <a:pt x="7669612" y="0"/>
                </a:cubicBezTo>
                <a:cubicBezTo>
                  <a:pt x="7846538" y="-41702"/>
                  <a:pt x="7954474" y="57749"/>
                  <a:pt x="8234516" y="0"/>
                </a:cubicBezTo>
                <a:cubicBezTo>
                  <a:pt x="8514558" y="-57749"/>
                  <a:pt x="8448370" y="19613"/>
                  <a:pt x="8607353" y="0"/>
                </a:cubicBezTo>
                <a:cubicBezTo>
                  <a:pt x="8766336" y="-19613"/>
                  <a:pt x="9025987" y="47697"/>
                  <a:pt x="9364324" y="0"/>
                </a:cubicBezTo>
                <a:cubicBezTo>
                  <a:pt x="9702661" y="-47697"/>
                  <a:pt x="9731668" y="19070"/>
                  <a:pt x="9833194" y="0"/>
                </a:cubicBezTo>
                <a:cubicBezTo>
                  <a:pt x="9934720" y="-19070"/>
                  <a:pt x="10018046" y="8719"/>
                  <a:pt x="10109997" y="0"/>
                </a:cubicBezTo>
                <a:cubicBezTo>
                  <a:pt x="10201948" y="-8719"/>
                  <a:pt x="10414611" y="38790"/>
                  <a:pt x="10612762" y="0"/>
                </a:cubicBezTo>
                <a:cubicBezTo>
                  <a:pt x="11041545" y="34044"/>
                  <a:pt x="11494868" y="440594"/>
                  <a:pt x="11622156" y="1009394"/>
                </a:cubicBezTo>
                <a:cubicBezTo>
                  <a:pt x="11699873" y="1287461"/>
                  <a:pt x="11620591" y="1448278"/>
                  <a:pt x="11622156" y="1666922"/>
                </a:cubicBezTo>
                <a:cubicBezTo>
                  <a:pt x="11623721" y="1885566"/>
                  <a:pt x="11603030" y="1986042"/>
                  <a:pt x="11622156" y="2162953"/>
                </a:cubicBezTo>
                <a:cubicBezTo>
                  <a:pt x="11641282" y="2339864"/>
                  <a:pt x="11617295" y="2521599"/>
                  <a:pt x="11622156" y="2658983"/>
                </a:cubicBezTo>
                <a:cubicBezTo>
                  <a:pt x="11627017" y="2796367"/>
                  <a:pt x="11594400" y="3019284"/>
                  <a:pt x="11622156" y="3235762"/>
                </a:cubicBezTo>
                <a:cubicBezTo>
                  <a:pt x="11649912" y="3452240"/>
                  <a:pt x="11571482" y="3531182"/>
                  <a:pt x="11622156" y="3812541"/>
                </a:cubicBezTo>
                <a:cubicBezTo>
                  <a:pt x="11672830" y="4093900"/>
                  <a:pt x="11576804" y="4244422"/>
                  <a:pt x="11622156" y="4470070"/>
                </a:cubicBezTo>
                <a:cubicBezTo>
                  <a:pt x="11667508" y="4695718"/>
                  <a:pt x="11598623" y="4762520"/>
                  <a:pt x="11622156" y="5046849"/>
                </a:cubicBezTo>
                <a:cubicBezTo>
                  <a:pt x="11659448" y="5457655"/>
                  <a:pt x="11233090" y="5978096"/>
                  <a:pt x="10612762" y="6056243"/>
                </a:cubicBezTo>
                <a:cubicBezTo>
                  <a:pt x="10486867" y="6062969"/>
                  <a:pt x="10267403" y="6017910"/>
                  <a:pt x="10047858" y="6056243"/>
                </a:cubicBezTo>
                <a:cubicBezTo>
                  <a:pt x="9828313" y="6094576"/>
                  <a:pt x="9688542" y="6022418"/>
                  <a:pt x="9578988" y="6056243"/>
                </a:cubicBezTo>
                <a:cubicBezTo>
                  <a:pt x="9469434" y="6090068"/>
                  <a:pt x="9366482" y="6036218"/>
                  <a:pt x="9302185" y="6056243"/>
                </a:cubicBezTo>
                <a:cubicBezTo>
                  <a:pt x="9237888" y="6076268"/>
                  <a:pt x="8782197" y="6044401"/>
                  <a:pt x="8545213" y="6056243"/>
                </a:cubicBezTo>
                <a:cubicBezTo>
                  <a:pt x="8308229" y="6068085"/>
                  <a:pt x="8335034" y="6049803"/>
                  <a:pt x="8268410" y="6056243"/>
                </a:cubicBezTo>
                <a:cubicBezTo>
                  <a:pt x="8201786" y="6062683"/>
                  <a:pt x="7846806" y="5988982"/>
                  <a:pt x="7607473" y="6056243"/>
                </a:cubicBezTo>
                <a:cubicBezTo>
                  <a:pt x="7368140" y="6123504"/>
                  <a:pt x="7233825" y="6040316"/>
                  <a:pt x="7138602" y="6056243"/>
                </a:cubicBezTo>
                <a:cubicBezTo>
                  <a:pt x="7043379" y="6072170"/>
                  <a:pt x="6951940" y="6021842"/>
                  <a:pt x="6765766" y="6056243"/>
                </a:cubicBezTo>
                <a:cubicBezTo>
                  <a:pt x="6579592" y="6090644"/>
                  <a:pt x="6394272" y="6038811"/>
                  <a:pt x="6296895" y="6056243"/>
                </a:cubicBezTo>
                <a:cubicBezTo>
                  <a:pt x="6199518" y="6073675"/>
                  <a:pt x="5850902" y="6020866"/>
                  <a:pt x="5635958" y="6056243"/>
                </a:cubicBezTo>
                <a:cubicBezTo>
                  <a:pt x="5421014" y="6091620"/>
                  <a:pt x="5291497" y="6003730"/>
                  <a:pt x="4975020" y="6056243"/>
                </a:cubicBezTo>
                <a:cubicBezTo>
                  <a:pt x="4658543" y="6108756"/>
                  <a:pt x="4690023" y="6032412"/>
                  <a:pt x="4506150" y="6056243"/>
                </a:cubicBezTo>
                <a:cubicBezTo>
                  <a:pt x="4322277" y="6080074"/>
                  <a:pt x="4216000" y="6042625"/>
                  <a:pt x="4037279" y="6056243"/>
                </a:cubicBezTo>
                <a:cubicBezTo>
                  <a:pt x="3858558" y="6069861"/>
                  <a:pt x="3589902" y="6005571"/>
                  <a:pt x="3376342" y="6056243"/>
                </a:cubicBezTo>
                <a:cubicBezTo>
                  <a:pt x="3162782" y="6106915"/>
                  <a:pt x="3126455" y="6032497"/>
                  <a:pt x="3003505" y="6056243"/>
                </a:cubicBezTo>
                <a:cubicBezTo>
                  <a:pt x="2880555" y="6079989"/>
                  <a:pt x="2835689" y="6028650"/>
                  <a:pt x="2726702" y="6056243"/>
                </a:cubicBezTo>
                <a:cubicBezTo>
                  <a:pt x="2617715" y="6083836"/>
                  <a:pt x="2305374" y="5970815"/>
                  <a:pt x="1969731" y="6056243"/>
                </a:cubicBezTo>
                <a:cubicBezTo>
                  <a:pt x="1634088" y="6141671"/>
                  <a:pt x="1764743" y="6038579"/>
                  <a:pt x="1692928" y="6056243"/>
                </a:cubicBezTo>
                <a:cubicBezTo>
                  <a:pt x="1621113" y="6073907"/>
                  <a:pt x="1231212" y="6054577"/>
                  <a:pt x="1009394" y="6056243"/>
                </a:cubicBezTo>
                <a:cubicBezTo>
                  <a:pt x="501338" y="6121373"/>
                  <a:pt x="-29231" y="5611870"/>
                  <a:pt x="0" y="5046849"/>
                </a:cubicBezTo>
                <a:cubicBezTo>
                  <a:pt x="-8765" y="4913072"/>
                  <a:pt x="19605" y="4782815"/>
                  <a:pt x="0" y="4591193"/>
                </a:cubicBezTo>
                <a:cubicBezTo>
                  <a:pt x="-19605" y="4399571"/>
                  <a:pt x="43031" y="4194103"/>
                  <a:pt x="0" y="4054789"/>
                </a:cubicBezTo>
                <a:cubicBezTo>
                  <a:pt x="-43031" y="3915475"/>
                  <a:pt x="54479" y="3622438"/>
                  <a:pt x="0" y="3397260"/>
                </a:cubicBezTo>
                <a:cubicBezTo>
                  <a:pt x="-54479" y="3172082"/>
                  <a:pt x="20148" y="3132545"/>
                  <a:pt x="0" y="2901230"/>
                </a:cubicBezTo>
                <a:cubicBezTo>
                  <a:pt x="-20148" y="2669915"/>
                  <a:pt x="3618" y="2551636"/>
                  <a:pt x="0" y="2445574"/>
                </a:cubicBezTo>
                <a:cubicBezTo>
                  <a:pt x="-3618" y="2339512"/>
                  <a:pt x="21679" y="1937906"/>
                  <a:pt x="0" y="1788046"/>
                </a:cubicBezTo>
                <a:cubicBezTo>
                  <a:pt x="-21679" y="1638186"/>
                  <a:pt x="11227" y="1339892"/>
                  <a:pt x="0" y="1009394"/>
                </a:cubicBezTo>
                <a:close/>
              </a:path>
              <a:path w="11622156" h="6056243" stroke="0" extrusionOk="0">
                <a:moveTo>
                  <a:pt x="0" y="1009394"/>
                </a:moveTo>
                <a:cubicBezTo>
                  <a:pt x="-14695" y="365116"/>
                  <a:pt x="407031" y="-96688"/>
                  <a:pt x="1009394" y="0"/>
                </a:cubicBezTo>
                <a:cubicBezTo>
                  <a:pt x="1065416" y="-20774"/>
                  <a:pt x="1210244" y="32682"/>
                  <a:pt x="1286197" y="0"/>
                </a:cubicBezTo>
                <a:cubicBezTo>
                  <a:pt x="1362150" y="-32682"/>
                  <a:pt x="1616902" y="56945"/>
                  <a:pt x="1851101" y="0"/>
                </a:cubicBezTo>
                <a:cubicBezTo>
                  <a:pt x="2085300" y="-56945"/>
                  <a:pt x="2000136" y="11991"/>
                  <a:pt x="2127904" y="0"/>
                </a:cubicBezTo>
                <a:cubicBezTo>
                  <a:pt x="2255672" y="-11991"/>
                  <a:pt x="2581626" y="47181"/>
                  <a:pt x="2788842" y="0"/>
                </a:cubicBezTo>
                <a:cubicBezTo>
                  <a:pt x="2996058" y="-47181"/>
                  <a:pt x="3007596" y="42043"/>
                  <a:pt x="3161678" y="0"/>
                </a:cubicBezTo>
                <a:cubicBezTo>
                  <a:pt x="3315760" y="-42043"/>
                  <a:pt x="3305923" y="25098"/>
                  <a:pt x="3438481" y="0"/>
                </a:cubicBezTo>
                <a:cubicBezTo>
                  <a:pt x="3571039" y="-25098"/>
                  <a:pt x="3614912" y="26520"/>
                  <a:pt x="3715284" y="0"/>
                </a:cubicBezTo>
                <a:cubicBezTo>
                  <a:pt x="3815656" y="-26520"/>
                  <a:pt x="4058612" y="45119"/>
                  <a:pt x="4280188" y="0"/>
                </a:cubicBezTo>
                <a:cubicBezTo>
                  <a:pt x="4501764" y="-45119"/>
                  <a:pt x="4496929" y="16987"/>
                  <a:pt x="4653025" y="0"/>
                </a:cubicBezTo>
                <a:cubicBezTo>
                  <a:pt x="4809121" y="-16987"/>
                  <a:pt x="4856613" y="11495"/>
                  <a:pt x="4929828" y="0"/>
                </a:cubicBezTo>
                <a:cubicBezTo>
                  <a:pt x="5003043" y="-11495"/>
                  <a:pt x="5348821" y="52314"/>
                  <a:pt x="5686799" y="0"/>
                </a:cubicBezTo>
                <a:cubicBezTo>
                  <a:pt x="6024777" y="-52314"/>
                  <a:pt x="6047552" y="61205"/>
                  <a:pt x="6347737" y="0"/>
                </a:cubicBezTo>
                <a:cubicBezTo>
                  <a:pt x="6647922" y="-61205"/>
                  <a:pt x="6586937" y="27819"/>
                  <a:pt x="6720573" y="0"/>
                </a:cubicBezTo>
                <a:cubicBezTo>
                  <a:pt x="6854209" y="-27819"/>
                  <a:pt x="7074483" y="29335"/>
                  <a:pt x="7285477" y="0"/>
                </a:cubicBezTo>
                <a:cubicBezTo>
                  <a:pt x="7496471" y="-29335"/>
                  <a:pt x="7428573" y="7613"/>
                  <a:pt x="7562280" y="0"/>
                </a:cubicBezTo>
                <a:cubicBezTo>
                  <a:pt x="7695987" y="-7613"/>
                  <a:pt x="7849050" y="34570"/>
                  <a:pt x="8031151" y="0"/>
                </a:cubicBezTo>
                <a:cubicBezTo>
                  <a:pt x="8213252" y="-34570"/>
                  <a:pt x="8228236" y="5479"/>
                  <a:pt x="8307954" y="0"/>
                </a:cubicBezTo>
                <a:cubicBezTo>
                  <a:pt x="8387672" y="-5479"/>
                  <a:pt x="8515141" y="12890"/>
                  <a:pt x="8584757" y="0"/>
                </a:cubicBezTo>
                <a:cubicBezTo>
                  <a:pt x="8654373" y="-12890"/>
                  <a:pt x="8934157" y="47297"/>
                  <a:pt x="9053627" y="0"/>
                </a:cubicBezTo>
                <a:cubicBezTo>
                  <a:pt x="9173097" y="-47297"/>
                  <a:pt x="9411826" y="64582"/>
                  <a:pt x="9618531" y="0"/>
                </a:cubicBezTo>
                <a:cubicBezTo>
                  <a:pt x="9825236" y="-64582"/>
                  <a:pt x="10229751" y="28462"/>
                  <a:pt x="10612762" y="0"/>
                </a:cubicBezTo>
                <a:cubicBezTo>
                  <a:pt x="11106439" y="52871"/>
                  <a:pt x="11607988" y="460967"/>
                  <a:pt x="11622156" y="1009394"/>
                </a:cubicBezTo>
                <a:cubicBezTo>
                  <a:pt x="11672623" y="1186910"/>
                  <a:pt x="11565715" y="1370085"/>
                  <a:pt x="11622156" y="1545799"/>
                </a:cubicBezTo>
                <a:cubicBezTo>
                  <a:pt x="11678597" y="1721514"/>
                  <a:pt x="11608139" y="1891118"/>
                  <a:pt x="11622156" y="2203327"/>
                </a:cubicBezTo>
                <a:cubicBezTo>
                  <a:pt x="11636173" y="2515536"/>
                  <a:pt x="11592030" y="2590917"/>
                  <a:pt x="11622156" y="2739732"/>
                </a:cubicBezTo>
                <a:cubicBezTo>
                  <a:pt x="11652282" y="2888547"/>
                  <a:pt x="11560594" y="3210546"/>
                  <a:pt x="11622156" y="3356886"/>
                </a:cubicBezTo>
                <a:cubicBezTo>
                  <a:pt x="11683718" y="3503226"/>
                  <a:pt x="11569268" y="3680875"/>
                  <a:pt x="11622156" y="3933665"/>
                </a:cubicBezTo>
                <a:cubicBezTo>
                  <a:pt x="11675044" y="4186455"/>
                  <a:pt x="11613034" y="4187556"/>
                  <a:pt x="11622156" y="4429695"/>
                </a:cubicBezTo>
                <a:cubicBezTo>
                  <a:pt x="11631278" y="4671834"/>
                  <a:pt x="11559831" y="4785347"/>
                  <a:pt x="11622156" y="5046849"/>
                </a:cubicBezTo>
                <a:cubicBezTo>
                  <a:pt x="11671119" y="5642148"/>
                  <a:pt x="11186671" y="6012676"/>
                  <a:pt x="10612762" y="6056243"/>
                </a:cubicBezTo>
                <a:cubicBezTo>
                  <a:pt x="10400494" y="6117983"/>
                  <a:pt x="10098454" y="6003946"/>
                  <a:pt x="9855791" y="6056243"/>
                </a:cubicBezTo>
                <a:cubicBezTo>
                  <a:pt x="9613128" y="6108540"/>
                  <a:pt x="9393518" y="6031075"/>
                  <a:pt x="9098819" y="6056243"/>
                </a:cubicBezTo>
                <a:cubicBezTo>
                  <a:pt x="8804120" y="6081411"/>
                  <a:pt x="8756590" y="5985490"/>
                  <a:pt x="8437882" y="6056243"/>
                </a:cubicBezTo>
                <a:cubicBezTo>
                  <a:pt x="8119174" y="6126996"/>
                  <a:pt x="8087844" y="6054828"/>
                  <a:pt x="7969011" y="6056243"/>
                </a:cubicBezTo>
                <a:cubicBezTo>
                  <a:pt x="7850178" y="6057658"/>
                  <a:pt x="7615845" y="6050488"/>
                  <a:pt x="7500141" y="6056243"/>
                </a:cubicBezTo>
                <a:cubicBezTo>
                  <a:pt x="7384437" y="6061998"/>
                  <a:pt x="7217425" y="6038451"/>
                  <a:pt x="7127304" y="6056243"/>
                </a:cubicBezTo>
                <a:cubicBezTo>
                  <a:pt x="7037183" y="6074035"/>
                  <a:pt x="6650256" y="6042105"/>
                  <a:pt x="6466367" y="6056243"/>
                </a:cubicBezTo>
                <a:cubicBezTo>
                  <a:pt x="6282478" y="6070381"/>
                  <a:pt x="6063783" y="6050412"/>
                  <a:pt x="5901463" y="6056243"/>
                </a:cubicBezTo>
                <a:cubicBezTo>
                  <a:pt x="5739143" y="6062074"/>
                  <a:pt x="5577055" y="6036910"/>
                  <a:pt x="5432592" y="6056243"/>
                </a:cubicBezTo>
                <a:cubicBezTo>
                  <a:pt x="5288129" y="6075576"/>
                  <a:pt x="5070847" y="6014055"/>
                  <a:pt x="4963722" y="6056243"/>
                </a:cubicBezTo>
                <a:cubicBezTo>
                  <a:pt x="4856597" y="6098431"/>
                  <a:pt x="4517685" y="5997824"/>
                  <a:pt x="4302784" y="6056243"/>
                </a:cubicBezTo>
                <a:cubicBezTo>
                  <a:pt x="4087883" y="6114662"/>
                  <a:pt x="3800842" y="6041131"/>
                  <a:pt x="3545813" y="6056243"/>
                </a:cubicBezTo>
                <a:cubicBezTo>
                  <a:pt x="3290784" y="6071355"/>
                  <a:pt x="3272405" y="6003240"/>
                  <a:pt x="3076943" y="6056243"/>
                </a:cubicBezTo>
                <a:cubicBezTo>
                  <a:pt x="2881481" y="6109246"/>
                  <a:pt x="2718902" y="6034739"/>
                  <a:pt x="2416005" y="6056243"/>
                </a:cubicBezTo>
                <a:cubicBezTo>
                  <a:pt x="2113108" y="6077747"/>
                  <a:pt x="2050843" y="6026924"/>
                  <a:pt x="1755067" y="6056243"/>
                </a:cubicBezTo>
                <a:cubicBezTo>
                  <a:pt x="1459291" y="6085562"/>
                  <a:pt x="1293464" y="5968102"/>
                  <a:pt x="1009394" y="6056243"/>
                </a:cubicBezTo>
                <a:cubicBezTo>
                  <a:pt x="585023" y="6058739"/>
                  <a:pt x="18105" y="5487898"/>
                  <a:pt x="0" y="5046849"/>
                </a:cubicBezTo>
                <a:cubicBezTo>
                  <a:pt x="-55081" y="4840345"/>
                  <a:pt x="32113" y="4701234"/>
                  <a:pt x="0" y="4510444"/>
                </a:cubicBezTo>
                <a:cubicBezTo>
                  <a:pt x="-32113" y="4319654"/>
                  <a:pt x="34767" y="4111321"/>
                  <a:pt x="0" y="3893290"/>
                </a:cubicBezTo>
                <a:cubicBezTo>
                  <a:pt x="-34767" y="3675259"/>
                  <a:pt x="6124" y="3575045"/>
                  <a:pt x="0" y="3356886"/>
                </a:cubicBezTo>
                <a:cubicBezTo>
                  <a:pt x="-6124" y="3138727"/>
                  <a:pt x="63900" y="3020011"/>
                  <a:pt x="0" y="2780106"/>
                </a:cubicBezTo>
                <a:cubicBezTo>
                  <a:pt x="-63900" y="2540201"/>
                  <a:pt x="36283" y="2399461"/>
                  <a:pt x="0" y="2243702"/>
                </a:cubicBezTo>
                <a:cubicBezTo>
                  <a:pt x="-36283" y="2087943"/>
                  <a:pt x="12002" y="1847001"/>
                  <a:pt x="0" y="1586173"/>
                </a:cubicBezTo>
                <a:cubicBezTo>
                  <a:pt x="-12002" y="1325345"/>
                  <a:pt x="15546" y="1188833"/>
                  <a:pt x="0" y="1009394"/>
                </a:cubicBezTo>
                <a:close/>
              </a:path>
            </a:pathLst>
          </a:custGeom>
          <a:solidFill>
            <a:schemeClr val="bg1">
              <a:alpha val="85000"/>
            </a:schemeClr>
          </a:solidFill>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pic>
        <p:nvPicPr>
          <p:cNvPr id="8" name="Picture 7">
            <a:extLst>
              <a:ext uri="{FF2B5EF4-FFF2-40B4-BE49-F238E27FC236}">
                <a16:creationId xmlns:a16="http://schemas.microsoft.com/office/drawing/2014/main" id="{54702252-D860-FC0E-27A7-18DC31791C3B}"/>
              </a:ext>
            </a:extLst>
          </p:cNvPr>
          <p:cNvPicPr>
            <a:picLocks noChangeAspect="1"/>
          </p:cNvPicPr>
          <p:nvPr/>
        </p:nvPicPr>
        <p:blipFill>
          <a:blip r:embed="rId3"/>
          <a:stretch>
            <a:fillRect/>
          </a:stretch>
        </p:blipFill>
        <p:spPr>
          <a:xfrm>
            <a:off x="783090" y="1711098"/>
            <a:ext cx="4638675" cy="3609975"/>
          </a:xfrm>
          <a:prstGeom prst="rect">
            <a:avLst/>
          </a:prstGeom>
        </p:spPr>
      </p:pic>
      <p:sp>
        <p:nvSpPr>
          <p:cNvPr id="9" name="Speech Bubble: Rectangle with Corners Rounded 8">
            <a:extLst>
              <a:ext uri="{FF2B5EF4-FFF2-40B4-BE49-F238E27FC236}">
                <a16:creationId xmlns:a16="http://schemas.microsoft.com/office/drawing/2014/main" id="{B82B1EC4-DF9B-F75B-91F2-77E1873277B6}"/>
              </a:ext>
            </a:extLst>
          </p:cNvPr>
          <p:cNvSpPr/>
          <p:nvPr/>
        </p:nvSpPr>
        <p:spPr>
          <a:xfrm>
            <a:off x="5974278" y="1698170"/>
            <a:ext cx="5760522" cy="3320143"/>
          </a:xfrm>
          <a:prstGeom prst="wedgeRoundRectCallout">
            <a:avLst>
              <a:gd name="adj1" fmla="val -60246"/>
              <a:gd name="adj2" fmla="val 13273"/>
              <a:gd name="adj3" fmla="val 16667"/>
            </a:avLst>
          </a:prstGeom>
          <a:solidFill>
            <a:schemeClr val="bg1"/>
          </a:solidFill>
          <a:ln w="5715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srgbClr val="002060"/>
                </a:solidFill>
                <a:latin typeface="Cambria" panose="02040503050406030204" pitchFamily="18" charset="0"/>
                <a:ea typeface="Cambria" panose="02040503050406030204" pitchFamily="18" charset="0"/>
              </a:rPr>
              <a:t>- Từng thành viên chia sẻ:</a:t>
            </a:r>
          </a:p>
          <a:p>
            <a:pPr lvl="0" algn="just">
              <a:defRPr/>
            </a:pPr>
            <a:r>
              <a:rPr lang="vi-VN" sz="3200" dirty="0">
                <a:solidFill>
                  <a:srgbClr val="002060"/>
                </a:solidFill>
                <a:latin typeface="Cambria" panose="02040503050406030204" pitchFamily="18" charset="0"/>
                <a:ea typeface="Cambria" panose="02040503050406030204" pitchFamily="18" charset="0"/>
              </a:rPr>
              <a:t>+ Về một hoạt động trải nghiệm ấn tượng nhất của mình trong năm học lớp 5;</a:t>
            </a:r>
          </a:p>
          <a:p>
            <a:pPr lvl="0" algn="just">
              <a:defRPr/>
            </a:pPr>
            <a:r>
              <a:rPr lang="vi-VN" sz="3200" dirty="0">
                <a:solidFill>
                  <a:srgbClr val="002060"/>
                </a:solidFill>
                <a:latin typeface="Cambria" panose="02040503050406030204" pitchFamily="18" charset="0"/>
                <a:ea typeface="Cambria" panose="02040503050406030204" pitchFamily="18" charset="0"/>
              </a:rPr>
              <a:t>+ Về cảm xúc từng có với nhóm, tổ của mình.</a:t>
            </a:r>
          </a:p>
        </p:txBody>
      </p:sp>
      <p:sp>
        <p:nvSpPr>
          <p:cNvPr id="10" name="TextBox 9">
            <a:extLst>
              <a:ext uri="{FF2B5EF4-FFF2-40B4-BE49-F238E27FC236}">
                <a16:creationId xmlns:a16="http://schemas.microsoft.com/office/drawing/2014/main" id="{AB7201B7-7F47-8A24-E12A-6A25143699F4}"/>
              </a:ext>
            </a:extLst>
          </p:cNvPr>
          <p:cNvSpPr txBox="1"/>
          <p:nvPr/>
        </p:nvSpPr>
        <p:spPr>
          <a:xfrm>
            <a:off x="1038225" y="419191"/>
            <a:ext cx="10172699" cy="681038"/>
          </a:xfrm>
          <a:prstGeom prst="round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lvl="0" algn="ctr">
              <a:defRPr/>
            </a:pPr>
            <a:r>
              <a:rPr lang="en-US" sz="4000" b="1" dirty="0" err="1">
                <a:solidFill>
                  <a:srgbClr val="002060"/>
                </a:solidFill>
                <a:latin typeface="Calibri" panose="020F0502020204030204" pitchFamily="34" charset="0"/>
                <a:cs typeface="Calibri" panose="020F0502020204030204" pitchFamily="34" charset="0"/>
              </a:rPr>
              <a:t>Các</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bạn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xếp</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thành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vòng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tròn</a:t>
            </a:r>
            <a:r>
              <a:rPr lang="en-US" sz="4000" b="1" dirty="0">
                <a:solidFill>
                  <a:srgbClr val="002060"/>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6603915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69446" y="0"/>
            <a:ext cx="12320500" cy="6858000"/>
          </a:xfrm>
          <a:prstGeom prst="rect">
            <a:avLst/>
          </a:prstGeom>
        </p:spPr>
      </p:pic>
      <p:grpSp>
        <p:nvGrpSpPr>
          <p:cNvPr id="14" name="Group 13">
            <a:extLst>
              <a:ext uri="{FF2B5EF4-FFF2-40B4-BE49-F238E27FC236}">
                <a16:creationId xmlns:a16="http://schemas.microsoft.com/office/drawing/2014/main" id="{EE3E837C-9F7E-4B2D-B3DA-FB6A61655F97}"/>
              </a:ext>
            </a:extLst>
          </p:cNvPr>
          <p:cNvGrpSpPr/>
          <p:nvPr/>
        </p:nvGrpSpPr>
        <p:grpSpPr>
          <a:xfrm>
            <a:off x="2421510" y="1308938"/>
            <a:ext cx="7400373" cy="1420190"/>
            <a:chOff x="6869762" y="4545422"/>
            <a:chExt cx="5231447" cy="1300901"/>
          </a:xfrm>
        </p:grpSpPr>
        <p:sp>
          <p:nvSpPr>
            <p:cNvPr id="13" name="Rectangle: Diagonal Corners Snipped 12">
              <a:extLst>
                <a:ext uri="{FF2B5EF4-FFF2-40B4-BE49-F238E27FC236}">
                  <a16:creationId xmlns:a16="http://schemas.microsoft.com/office/drawing/2014/main" id="{69303266-B51D-4B3E-8EB3-AFFE4FD217BD}"/>
                </a:ext>
              </a:extLst>
            </p:cNvPr>
            <p:cNvSpPr/>
            <p:nvPr/>
          </p:nvSpPr>
          <p:spPr>
            <a:xfrm>
              <a:off x="6869762" y="4545422"/>
              <a:ext cx="5231447" cy="1300901"/>
            </a:xfrm>
            <a:prstGeom prst="snip2DiagRect">
              <a:avLst>
                <a:gd name="adj1" fmla="val 8179"/>
                <a:gd name="adj2" fmla="val 22802"/>
              </a:avLst>
            </a:prstGeom>
            <a:solidFill>
              <a:srgbClr val="CCFFFF"/>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2133"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8" name="TextBox 7">
              <a:extLst>
                <a:ext uri="{FF2B5EF4-FFF2-40B4-BE49-F238E27FC236}">
                  <a16:creationId xmlns:a16="http://schemas.microsoft.com/office/drawing/2014/main" id="{DE920101-5227-4A3B-9D43-DA83FD215B31}"/>
                </a:ext>
              </a:extLst>
            </p:cNvPr>
            <p:cNvSpPr txBox="1"/>
            <p:nvPr/>
          </p:nvSpPr>
          <p:spPr>
            <a:xfrm>
              <a:off x="7124933" y="4592997"/>
              <a:ext cx="4721104" cy="121227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4000" b="0" i="0" dirty="0" err="1">
                  <a:solidFill>
                    <a:srgbClr val="000000"/>
                  </a:solidFill>
                  <a:effectLst/>
                  <a:latin typeface="Cambria" panose="02040503050406030204" pitchFamily="18" charset="0"/>
                  <a:ea typeface="Cambria" panose="02040503050406030204" pitchFamily="18" charset="0"/>
                </a:rPr>
                <a:t>Cùng</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đọc</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lại</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nhật</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kí</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lớp</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tổ</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và</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nói</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lời</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chúc</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tốt</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đẹp</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với</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nhau</a:t>
              </a:r>
              <a:r>
                <a:rPr lang="en-US" sz="4000" b="0" i="0" dirty="0">
                  <a:solidFill>
                    <a:srgbClr val="000000"/>
                  </a:solidFill>
                  <a:effectLst/>
                  <a:latin typeface="Cambria" panose="02040503050406030204" pitchFamily="18" charset="0"/>
                  <a:ea typeface="Cambria" panose="02040503050406030204" pitchFamily="18" charset="0"/>
                </a:rPr>
                <a:t>.</a:t>
              </a:r>
              <a:endParaRPr kumimoji="0" lang="vi-VN" sz="4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a:sym typeface="Arial"/>
              </a:endParaRPr>
            </a:p>
          </p:txBody>
        </p:sp>
      </p:grpSp>
      <p:pic>
        <p:nvPicPr>
          <p:cNvPr id="2" name="Picture 1">
            <a:extLst>
              <a:ext uri="{FF2B5EF4-FFF2-40B4-BE49-F238E27FC236}">
                <a16:creationId xmlns:a16="http://schemas.microsoft.com/office/drawing/2014/main" id="{F0D27ACC-88EB-4683-9C64-745C18E2F679}"/>
              </a:ext>
            </a:extLst>
          </p:cNvPr>
          <p:cNvPicPr>
            <a:picLocks noChangeAspect="1"/>
          </p:cNvPicPr>
          <p:nvPr/>
        </p:nvPicPr>
        <p:blipFill>
          <a:blip r:embed="rId5"/>
          <a:stretch>
            <a:fillRect/>
          </a:stretch>
        </p:blipFill>
        <p:spPr>
          <a:xfrm>
            <a:off x="2557409" y="3276601"/>
            <a:ext cx="7735115" cy="3236726"/>
          </a:xfrm>
          <a:prstGeom prst="rect">
            <a:avLst/>
          </a:prstGeom>
        </p:spPr>
      </p:pic>
    </p:spTree>
    <p:extLst>
      <p:ext uri="{BB962C8B-B14F-4D97-AF65-F5344CB8AC3E}">
        <p14:creationId xmlns:p14="http://schemas.microsoft.com/office/powerpoint/2010/main" val="8879716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ar2imgu">
      <a:majorFont>
        <a:latin typeface="字魂107号-萌趣欢乐体" panose="020F0302020204030204"/>
        <a:ea typeface="字魂107号-萌趣欢乐体"/>
        <a:cs typeface=""/>
      </a:majorFont>
      <a:minorFont>
        <a:latin typeface="字魂107号-萌趣欢乐体" panose="020F0502020204030204"/>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AAAAAAAAAAAAAAAAAAAAAAAAAAA">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lumMod val="20000"/>
            <a:lumOff val="80000"/>
            <a:alpha val="73000"/>
          </a:schemeClr>
        </a:solidFill>
        <a:ln>
          <a:solidFill>
            <a:schemeClr val="bg1"/>
          </a:solid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TotalTime>
  <Words>533</Words>
  <Application>Microsoft Office PowerPoint</Application>
  <PresentationFormat>Widescreen</PresentationFormat>
  <Paragraphs>35</Paragraphs>
  <Slides>21</Slides>
  <Notes>6</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21</vt:i4>
      </vt:variant>
    </vt:vector>
  </HeadingPairs>
  <TitlesOfParts>
    <vt:vector size="35" baseType="lpstr">
      <vt:lpstr>Calibri (Body)</vt:lpstr>
      <vt:lpstr>字魂107号-萌趣欢乐体</vt:lpstr>
      <vt:lpstr>Arial</vt:lpstr>
      <vt:lpstr>Calibri</vt:lpstr>
      <vt:lpstr>Cambria</vt:lpstr>
      <vt:lpstr>SVN-Hole Hearted</vt:lpstr>
      <vt:lpstr>SVN-Newton</vt:lpstr>
      <vt:lpstr>Times New Roman</vt:lpstr>
      <vt:lpstr>Office 主题​​</vt:lpstr>
      <vt:lpstr>3_Office Theme</vt:lpstr>
      <vt:lpstr>Custom Design</vt:lpstr>
      <vt:lpstr>Office Theme</vt:lpstr>
      <vt:lpstr>1_AAAAAAAAAAAAAAAAAAAAAAAAAAA</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22</cp:revision>
  <dcterms:created xsi:type="dcterms:W3CDTF">2024-02-09T07:33:31Z</dcterms:created>
  <dcterms:modified xsi:type="dcterms:W3CDTF">2024-12-23T13:59:51Z</dcterms:modified>
</cp:coreProperties>
</file>