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24"/>
  </p:notesMasterIdLst>
  <p:sldIdLst>
    <p:sldId id="259" r:id="rId5"/>
    <p:sldId id="299" r:id="rId6"/>
    <p:sldId id="300" r:id="rId7"/>
    <p:sldId id="301" r:id="rId8"/>
    <p:sldId id="302" r:id="rId9"/>
    <p:sldId id="303" r:id="rId10"/>
    <p:sldId id="257" r:id="rId11"/>
    <p:sldId id="278" r:id="rId12"/>
    <p:sldId id="277" r:id="rId13"/>
    <p:sldId id="343" r:id="rId14"/>
    <p:sldId id="295" r:id="rId15"/>
    <p:sldId id="345" r:id="rId16"/>
    <p:sldId id="342" r:id="rId17"/>
    <p:sldId id="344" r:id="rId18"/>
    <p:sldId id="347" r:id="rId19"/>
    <p:sldId id="348" r:id="rId20"/>
    <p:sldId id="352" r:id="rId21"/>
    <p:sldId id="297"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BA4B-7FE3-40EE-B2EF-5789FB99F0C3}"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F8BD6-9B66-408C-9F14-3759764B96B9}" type="slidenum">
              <a:rPr lang="en-US" smtClean="0"/>
              <a:t>‹#›</a:t>
            </a:fld>
            <a:endParaRPr lang="en-US"/>
          </a:p>
        </p:txBody>
      </p:sp>
    </p:spTree>
    <p:extLst>
      <p:ext uri="{BB962C8B-B14F-4D97-AF65-F5344CB8AC3E}">
        <p14:creationId xmlns:p14="http://schemas.microsoft.com/office/powerpoint/2010/main" val="23607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7</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8</a:t>
            </a:fld>
            <a:endParaRPr lang="en-US"/>
          </a:p>
        </p:txBody>
      </p:sp>
    </p:spTree>
    <p:extLst>
      <p:ext uri="{BB962C8B-B14F-4D97-AF65-F5344CB8AC3E}">
        <p14:creationId xmlns:p14="http://schemas.microsoft.com/office/powerpoint/2010/main" val="320056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E142-A5A9-855F-815B-B2463B4630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84BDFC-AA8E-0426-11CC-6587DC819D9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6472A1-6F65-190E-A028-9260DE47124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5" name="Footer Placeholder 4">
            <a:extLst>
              <a:ext uri="{FF2B5EF4-FFF2-40B4-BE49-F238E27FC236}">
                <a16:creationId xmlns:a16="http://schemas.microsoft.com/office/drawing/2014/main" id="{E2F3276D-47B0-63B6-68C1-6C502CD49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8F5E4-91AA-2C5C-221B-690FBD3818DA}"/>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7741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BFB4-0E60-1038-48F7-3C5AB0D801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29D49F-D4AD-BEA0-2C42-4EF642C826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A542-FAF8-37E5-BA14-1C83835B62A2}"/>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5" name="Footer Placeholder 4">
            <a:extLst>
              <a:ext uri="{FF2B5EF4-FFF2-40B4-BE49-F238E27FC236}">
                <a16:creationId xmlns:a16="http://schemas.microsoft.com/office/drawing/2014/main" id="{494C6560-C463-47B1-CB0D-928744A747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ECAA4F-E5D1-7983-C3A2-75D18513BE93}"/>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3680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937A8-D633-BD34-FD6C-1ABDC6E9516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C7B258-3FF2-7644-063D-70D7852372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05F25-F1D6-2DD9-2F0F-93CF5FB4932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5" name="Footer Placeholder 4">
            <a:extLst>
              <a:ext uri="{FF2B5EF4-FFF2-40B4-BE49-F238E27FC236}">
                <a16:creationId xmlns:a16="http://schemas.microsoft.com/office/drawing/2014/main" id="{98E33620-0D35-63C2-5398-F19D2875C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CC94-AE7E-8BAF-62D9-2DCAC3E7ED8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80017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284729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99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57401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732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7417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03161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62969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35301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0341-9B6C-86AC-65CB-94A2ACC6E9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AECD93-8213-FF77-5919-9BDD18DD0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D19A-6ED9-DE65-7317-8C21D327CECC}"/>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5" name="Footer Placeholder 4">
            <a:extLst>
              <a:ext uri="{FF2B5EF4-FFF2-40B4-BE49-F238E27FC236}">
                <a16:creationId xmlns:a16="http://schemas.microsoft.com/office/drawing/2014/main" id="{28C8BBB2-482A-94CC-4BB0-39861764FC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3AC305-DDAC-7942-3EFC-80555CEEA35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2481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5765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9226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3706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83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25210726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3557538216"/>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05929402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526521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44329635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40767307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C6E9-6F60-0365-612A-4DBECC4BBC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DF53D-9BAB-C08E-3D99-E24964E9D72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EAF08-ABBB-7660-4DF2-BD5C56FF1925}"/>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5" name="Footer Placeholder 4">
            <a:extLst>
              <a:ext uri="{FF2B5EF4-FFF2-40B4-BE49-F238E27FC236}">
                <a16:creationId xmlns:a16="http://schemas.microsoft.com/office/drawing/2014/main" id="{D657143C-DC5C-76E6-15F6-0E4DDDE08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E301B-680E-0323-FF33-FBF1CD0ACE3B}"/>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2405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037950647"/>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4856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027163"/>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3849278"/>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9988361"/>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96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99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68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4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9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8812-8739-3A72-78E9-78757B1FBA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77E2F36-2429-E39C-AD01-69DE3E802E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66804-05FD-E678-755D-53B8BC1CC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EC6B2-E823-C456-C3FB-8077AC99F654}"/>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6" name="Footer Placeholder 5">
            <a:extLst>
              <a:ext uri="{FF2B5EF4-FFF2-40B4-BE49-F238E27FC236}">
                <a16:creationId xmlns:a16="http://schemas.microsoft.com/office/drawing/2014/main" id="{DB21AB6B-ADEB-4538-957B-ADA2B6C28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E4544-253B-ABAA-806C-EA73B0A9220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427249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25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7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21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31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46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7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DAD3-EE7B-611A-60B5-F59921C754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D069A-16DD-43BE-0856-136464DB1D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51A9C-634E-2052-1DC4-276CE2838E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10F48F-F909-D731-5572-835F07D817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50835-F3DA-D78C-7129-1C0DE3A385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2C9A0-4D22-0F24-0D6D-63AAA23150F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8" name="Footer Placeholder 7">
            <a:extLst>
              <a:ext uri="{FF2B5EF4-FFF2-40B4-BE49-F238E27FC236}">
                <a16:creationId xmlns:a16="http://schemas.microsoft.com/office/drawing/2014/main" id="{2DA7C28E-6A87-E0CC-9EC7-7C98EA282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711620-B92A-0534-9D68-8E2E1D3ADA89}"/>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744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2B6B-1F1D-6CF5-3129-9AA0FA8EAE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E978C61-1C28-7216-5947-F3F882B0DF1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4" name="Footer Placeholder 3">
            <a:extLst>
              <a:ext uri="{FF2B5EF4-FFF2-40B4-BE49-F238E27FC236}">
                <a16:creationId xmlns:a16="http://schemas.microsoft.com/office/drawing/2014/main" id="{26BF5748-2834-9935-7A3B-77CCAC6E4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8CA76C-F309-0570-114B-FBEC5A83555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41870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3D563-D200-5085-98B5-BFDB0C10EBA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3" name="Footer Placeholder 2">
            <a:extLst>
              <a:ext uri="{FF2B5EF4-FFF2-40B4-BE49-F238E27FC236}">
                <a16:creationId xmlns:a16="http://schemas.microsoft.com/office/drawing/2014/main" id="{B19AE918-B73B-AF13-7A8F-5F28F47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9364E7-80D4-228D-809E-E4CE8828AF78}"/>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3473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2518-0696-DC8B-B388-F7DC3088F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C826C-8E39-9052-A8EB-55382CA099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DEC64-74AD-0B98-96A4-574D8E93A8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C9E16-09E8-A1B9-E451-1F1873D3BE9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6" name="Footer Placeholder 5">
            <a:extLst>
              <a:ext uri="{FF2B5EF4-FFF2-40B4-BE49-F238E27FC236}">
                <a16:creationId xmlns:a16="http://schemas.microsoft.com/office/drawing/2014/main" id="{9FD242A3-3DAF-06AD-50E6-AC8B1D5BA3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95C444-30D7-C13D-979C-AD71911871C6}"/>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2388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574D-5684-7CD4-4825-731D097A65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E9329-3BE9-6070-869A-3E86002DF4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D4203-6445-8986-041C-79DCC34278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5816F-16FB-34FC-4990-F463B2AE705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3/25/2025</a:t>
            </a:fld>
            <a:endParaRPr lang="en-US"/>
          </a:p>
        </p:txBody>
      </p:sp>
      <p:sp>
        <p:nvSpPr>
          <p:cNvPr id="6" name="Footer Placeholder 5">
            <a:extLst>
              <a:ext uri="{FF2B5EF4-FFF2-40B4-BE49-F238E27FC236}">
                <a16:creationId xmlns:a16="http://schemas.microsoft.com/office/drawing/2014/main" id="{6C37CBE3-6D0D-7295-3FFF-48B37345D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A217B-6EB0-65C7-408C-784F7896C154}"/>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0290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839F5F2-8812-0C57-B187-6A0814F39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12850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44357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46FD295-74A4-0D6B-4208-635EC51E2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2200787"/>
            <a:ext cx="1905819" cy="1905819"/>
          </a:xfrm>
          <a:prstGeom prst="rect">
            <a:avLst/>
          </a:prstGeom>
        </p:spPr>
      </p:pic>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2200787"/>
            <a:ext cx="1905819" cy="190581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05316" y="7275871"/>
            <a:ext cx="1905819" cy="190581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614400" y="7275870"/>
            <a:ext cx="1905819" cy="190581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3759735" y="7828669"/>
            <a:ext cx="5725542" cy="800219"/>
          </a:xfrm>
          <a:prstGeom prst="rect">
            <a:avLst/>
          </a:prstGeom>
          <a:noFill/>
        </p:spPr>
        <p:txBody>
          <a:bodyPr wrap="none" lIns="60960" tIns="30480" rIns="60960" bIns="3048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1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1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1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0" y="0"/>
            <a:ext cx="1727403" cy="118756"/>
          </a:xfrm>
          <a:prstGeom prst="rect">
            <a:avLst/>
          </a:prstGeom>
        </p:spPr>
      </p:pic>
    </p:spTree>
    <p:extLst>
      <p:ext uri="{BB962C8B-B14F-4D97-AF65-F5344CB8AC3E}">
        <p14:creationId xmlns:p14="http://schemas.microsoft.com/office/powerpoint/2010/main" val="32010285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60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6.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6.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2.png"/><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2.png"/><Relationship Id="rId1" Type="http://schemas.openxmlformats.org/officeDocument/2006/relationships/slideLayout" Target="../slideLayouts/slideLayout4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3.xml"/><Relationship Id="rId3" Type="http://schemas.openxmlformats.org/officeDocument/2006/relationships/slide" Target="slide7.xml"/><Relationship Id="rId7" Type="http://schemas.openxmlformats.org/officeDocument/2006/relationships/slide" Target="slide6.xml"/><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slide" Target="slide4.xml"/><Relationship Id="rId5" Type="http://schemas.openxmlformats.org/officeDocument/2006/relationships/image" Target="../media/image21.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5.xml"/><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30.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4702942" y="1638313"/>
            <a:ext cx="2786113" cy="1365622"/>
          </a:xfrm>
          <a:prstGeom prst="rect">
            <a:avLst/>
          </a:prstGeom>
        </p:spPr>
      </p:pic>
      <p:pic>
        <p:nvPicPr>
          <p:cNvPr id="7" name="Picture 6"/>
          <p:cNvPicPr>
            <a:picLocks noChangeAspect="1"/>
          </p:cNvPicPr>
          <p:nvPr/>
        </p:nvPicPr>
        <p:blipFill>
          <a:blip r:embed="rId5"/>
          <a:stretch>
            <a:fillRect/>
          </a:stretch>
        </p:blipFill>
        <p:spPr>
          <a:xfrm>
            <a:off x="2670923" y="2960338"/>
            <a:ext cx="6998815" cy="255444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F7AD9AF-EDC0-61AF-53A7-371DB458D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297977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3229429" y="615672"/>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289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en-VN"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07713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en-VN"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37482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en-VN"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en-VN" sz="3200" dirty="0">
              <a:solidFill>
                <a:prstClr val="black"/>
              </a:solidFill>
              <a:latin typeface="Cambria" panose="02040503050406030204" pitchFamily="18" charset="0"/>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spTree>
    <p:extLst>
      <p:ext uri="{BB962C8B-B14F-4D97-AF65-F5344CB8AC3E}">
        <p14:creationId xmlns:p14="http://schemas.microsoft.com/office/powerpoint/2010/main" val="8347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270830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21" name="Picture 20">
            <a:extLst>
              <a:ext uri="{FF2B5EF4-FFF2-40B4-BE49-F238E27FC236}">
                <a16:creationId xmlns:a16="http://schemas.microsoft.com/office/drawing/2014/main" id="{5BC92481-5015-14F8-D12D-2AEE37735133}"/>
              </a:ext>
            </a:extLst>
          </p:cNvPr>
          <p:cNvPicPr>
            <a:picLocks noChangeAspect="1"/>
          </p:cNvPicPr>
          <p:nvPr/>
        </p:nvPicPr>
        <p:blipFill>
          <a:blip r:embed="rId3"/>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32977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en-VN" sz="40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183567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3"/>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6917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DEE632FD-05A9-E158-4442-E4937947F7A0}"/>
              </a:ext>
            </a:extLst>
          </p:cNvPr>
          <p:cNvPicPr>
            <a:picLocks noChangeAspect="1"/>
          </p:cNvPicPr>
          <p:nvPr/>
        </p:nvPicPr>
        <p:blipFill>
          <a:blip r:embed="rId3"/>
          <a:stretch>
            <a:fillRect/>
          </a:stretch>
        </p:blipFill>
        <p:spPr>
          <a:xfrm>
            <a:off x="1625878" y="312429"/>
            <a:ext cx="8940244" cy="1768840"/>
          </a:xfrm>
          <a:prstGeom prst="rect">
            <a:avLst/>
          </a:prstGeom>
        </p:spPr>
      </p:pic>
      <p:sp>
        <p:nvSpPr>
          <p:cNvPr id="7" name="Rectangle 6"/>
          <p:cNvSpPr/>
          <p:nvPr/>
        </p:nvSpPr>
        <p:spPr>
          <a:xfrm>
            <a:off x="5055326" y="2272936"/>
            <a:ext cx="6553174" cy="2978333"/>
          </a:xfrm>
          <a:prstGeom prst="rect">
            <a:avLst/>
          </a:prstGeom>
          <a:solidFill>
            <a:schemeClr val="bg1">
              <a:alpha val="46000"/>
            </a:schemeClr>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8"/>
          <p:cNvSpPr/>
          <p:nvPr/>
        </p:nvSpPr>
        <p:spPr>
          <a:xfrm>
            <a:off x="5055326" y="2788878"/>
            <a:ext cx="64911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Về nhà xem lại bài, chia sẻ bài học với người thân</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
        <p:nvSpPr>
          <p:cNvPr id="10" name="Rectangle 9"/>
          <p:cNvSpPr/>
          <p:nvPr/>
        </p:nvSpPr>
        <p:spPr>
          <a:xfrm>
            <a:off x="5086322" y="4077931"/>
            <a:ext cx="64911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Chuẩn bị bài tiếp theo</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85818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196296" y="763276"/>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Content Placeholder 4">
            <a:extLst>
              <a:ext uri="{FF2B5EF4-FFF2-40B4-BE49-F238E27FC236}">
                <a16:creationId xmlns:a16="http://schemas.microsoft.com/office/drawing/2014/main" id="{ED50965F-756A-AA81-461C-A4D5152B45F8}"/>
              </a:ext>
            </a:extLst>
          </p:cNvPr>
          <p:cNvPicPr>
            <a:picLocks noChangeAspect="1"/>
          </p:cNvPicPr>
          <p:nvPr/>
        </p:nvPicPr>
        <p:blipFill>
          <a:blip r:embed="rId6">
            <a:extLst>
              <a:ext uri="{28A0092B-C50C-407E-A947-70E740481C1C}">
                <a14:useLocalDpi xmlns:a14="http://schemas.microsoft.com/office/drawing/2010/main" val="0"/>
              </a:ext>
            </a:extLst>
          </a:blip>
          <a:srcRect l="15772" r="15772"/>
          <a:stretch/>
        </p:blipFill>
        <p:spPr>
          <a:xfrm>
            <a:off x="6295697" y="767255"/>
            <a:ext cx="4929351" cy="4729655"/>
          </a:xfrm>
          <a:prstGeom prst="rect">
            <a:avLst/>
          </a:prstGeom>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728842" y="2998076"/>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513580" y="2627741"/>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a16="http://schemas.microsoft.com/office/drawing/2014/main" id="{BC831449-D273-033F-BC68-D6616B292B29}"/>
              </a:ext>
            </a:extLst>
          </p:cNvPr>
          <p:cNvSpPr/>
          <p:nvPr/>
        </p:nvSpPr>
        <p:spPr>
          <a:xfrm>
            <a:off x="8728842" y="458075"/>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a16="http://schemas.microsoft.com/office/drawing/2014/main" id="{5BFE29FC-9142-5DDA-B6DE-2481EB4369EE}"/>
              </a:ext>
            </a:extLst>
          </p:cNvPr>
          <p:cNvSpPr/>
          <p:nvPr/>
        </p:nvSpPr>
        <p:spPr>
          <a:xfrm>
            <a:off x="6120944" y="468747"/>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a16="http://schemas.microsoft.com/office/drawing/2014/main" id="{9BF87471-60F7-5D0D-D520-D63B36B90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9" name="Rectangle: Rounded Corners 8">
            <a:extLst>
              <a:ext uri="{FF2B5EF4-FFF2-40B4-BE49-F238E27FC236}">
                <a16:creationId xmlns:a16="http://schemas.microsoft.com/office/drawing/2014/main" id="{E96361DA-2B55-6084-7118-3438522DEB09}"/>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BC681560-6F63-C5B1-81A0-A27CD1057FD6}"/>
              </a:ext>
            </a:extLst>
          </p:cNvPr>
          <p:cNvSpPr/>
          <p:nvPr/>
        </p:nvSpPr>
        <p:spPr>
          <a:xfrm>
            <a:off x="6314378" y="2748079"/>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Những video cảnh đẹp thiên nhiên Việt Nam thoả sức phiêu lưu">
            <a:extLst>
              <a:ext uri="{FF2B5EF4-FFF2-40B4-BE49-F238E27FC236}">
                <a16:creationId xmlns:a16="http://schemas.microsoft.com/office/drawing/2014/main" id="{D9AC168E-858D-BC73-57D3-E0EBD355B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70" y="1918009"/>
            <a:ext cx="5703851" cy="380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584B0B18-3E2C-5CDB-F63D-433E7EB98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184BD555-9F1B-61D2-05AB-5F2E49D6D910}"/>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24D5E6E-0F0B-6649-2263-257F52817553}"/>
              </a:ext>
            </a:extLst>
          </p:cNvPr>
          <p:cNvSpPr/>
          <p:nvPr/>
        </p:nvSpPr>
        <p:spPr>
          <a:xfrm>
            <a:off x="6657278" y="2748078"/>
            <a:ext cx="5067300" cy="171240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Nẵng</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ám Phá Cầu Rồng Đà Nẵng – Biểu Tượng Kiến Trúc Hiện Đại và Địa Điểm Du  Lịch Nổi Bật Đà Nẵng – Furama Resort Danang – A Culinary Beach Resort In  Vietnam">
            <a:extLst>
              <a:ext uri="{FF2B5EF4-FFF2-40B4-BE49-F238E27FC236}">
                <a16:creationId xmlns:a16="http://schemas.microsoft.com/office/drawing/2014/main" id="{E34044DD-1E9D-414E-5B01-470636C2C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18" y="1938917"/>
            <a:ext cx="5887845" cy="331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a:extLst>
              <a:ext uri="{FF2B5EF4-FFF2-40B4-BE49-F238E27FC236}">
                <a16:creationId xmlns:a16="http://schemas.microsoft.com/office/drawing/2014/main" id="{2F0D8D35-C545-93A8-76C6-01421B4F1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2D6F3576-A004-0180-97AE-D9FD146CE014}"/>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D73AB1F3-87E0-14EE-DCE1-F9BE8F2F2C60}"/>
              </a:ext>
            </a:extLst>
          </p:cNvPr>
          <p:cNvSpPr/>
          <p:nvPr/>
        </p:nvSpPr>
        <p:spPr>
          <a:xfrm>
            <a:off x="6657278" y="2748079"/>
            <a:ext cx="5067300" cy="161204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cổ</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8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48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An</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8" name="Picture 6" descr="cảnh đẹp việt nam">
            <a:extLst>
              <a:ext uri="{FF2B5EF4-FFF2-40B4-BE49-F238E27FC236}">
                <a16:creationId xmlns:a16="http://schemas.microsoft.com/office/drawing/2014/main" id="{74F54D49-FE6E-3C83-A358-896D09025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39" y="1858887"/>
            <a:ext cx="6345568" cy="320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ction="ppaction://hlinksldjump"/>
            <a:extLst>
              <a:ext uri="{FF2B5EF4-FFF2-40B4-BE49-F238E27FC236}">
                <a16:creationId xmlns:a16="http://schemas.microsoft.com/office/drawing/2014/main" id="{4097A0E7-BD20-E939-3E60-21B4156AA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8" name="Rectangle: Rounded Corners 7">
            <a:extLst>
              <a:ext uri="{FF2B5EF4-FFF2-40B4-BE49-F238E27FC236}">
                <a16:creationId xmlns:a16="http://schemas.microsoft.com/office/drawing/2014/main" id="{3D62E42D-68E6-F1FB-525B-2B60B0DD45EF}"/>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B86F61B3-A77D-15BD-FA65-CC04C4A5BAA8}"/>
              </a:ext>
            </a:extLst>
          </p:cNvPr>
          <p:cNvSpPr/>
          <p:nvPr/>
        </p:nvSpPr>
        <p:spPr>
          <a:xfrm>
            <a:off x="6791092" y="2748079"/>
            <a:ext cx="4933485" cy="1723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Phong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cảnh đẹp việt nam">
            <a:extLst>
              <a:ext uri="{FF2B5EF4-FFF2-40B4-BE49-F238E27FC236}">
                <a16:creationId xmlns:a16="http://schemas.microsoft.com/office/drawing/2014/main" id="{B9D2C11D-8FDB-40F4-582F-53959DDB0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6599"/>
            <a:ext cx="6660821" cy="443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ECB28C-D505-507A-1152-476BA669E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513" y="4232101"/>
            <a:ext cx="2130373" cy="2503977"/>
          </a:xfrm>
          <a:prstGeom prst="rect">
            <a:avLst/>
          </a:prstGeom>
        </p:spPr>
      </p:pic>
      <p:pic>
        <p:nvPicPr>
          <p:cNvPr id="3" name="Picture 2">
            <a:extLst>
              <a:ext uri="{FF2B5EF4-FFF2-40B4-BE49-F238E27FC236}">
                <a16:creationId xmlns:a16="http://schemas.microsoft.com/office/drawing/2014/main" id="{D46FDE3D-9004-1F2E-A9F8-A32CE3D048CB}"/>
              </a:ext>
            </a:extLst>
          </p:cNvPr>
          <p:cNvPicPr>
            <a:picLocks noChangeAspect="1"/>
          </p:cNvPicPr>
          <p:nvPr/>
        </p:nvPicPr>
        <p:blipFill>
          <a:blip r:embed="rId5"/>
          <a:stretch>
            <a:fillRect/>
          </a:stretch>
        </p:blipFill>
        <p:spPr>
          <a:xfrm>
            <a:off x="2667001" y="315607"/>
            <a:ext cx="7727512" cy="1542418"/>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6"/>
          <a:stretch>
            <a:fillRect/>
          </a:stretch>
        </p:blipFill>
        <p:spPr>
          <a:xfrm>
            <a:off x="119743" y="1795632"/>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7"/>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17644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4"/>
          <a:stretch>
            <a:fillRect/>
          </a:stretch>
        </p:blipFill>
        <p:spPr>
          <a:xfrm>
            <a:off x="1470768" y="933084"/>
            <a:ext cx="6773346" cy="4878213"/>
          </a:xfrm>
          <a:prstGeom prst="rect">
            <a:avLst/>
          </a:prstGeom>
        </p:spPr>
      </p:pic>
      <p:sp>
        <p:nvSpPr>
          <p:cNvPr id="5" name="Rectangle 4"/>
          <p:cNvSpPr/>
          <p:nvPr/>
        </p:nvSpPr>
        <p:spPr>
          <a:xfrm>
            <a:off x="2293519" y="2116640"/>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414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2158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435</Words>
  <Application>Microsoft Office PowerPoint</Application>
  <PresentationFormat>Widescreen</PresentationFormat>
  <Paragraphs>32</Paragraphs>
  <Slides>19</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19</vt:i4>
      </vt:variant>
    </vt:vector>
  </HeadingPairs>
  <TitlesOfParts>
    <vt:vector size="38" baseType="lpstr">
      <vt:lpstr>#9Slide05 Aphrodite Pro</vt:lpstr>
      <vt:lpstr>#9Slide05 Bodega Script</vt:lpstr>
      <vt:lpstr>#9Slide05 MetroScript</vt:lpstr>
      <vt:lpstr>#9Slide07 HoneyCream</vt:lpstr>
      <vt:lpstr>Arial</vt:lpstr>
      <vt:lpstr>Arial-Rounded</vt:lpstr>
      <vt:lpstr>Calibri</vt:lpstr>
      <vt:lpstr>Calibri Light</vt:lpstr>
      <vt:lpstr>Cambria</vt:lpstr>
      <vt:lpstr>等线</vt:lpstr>
      <vt:lpstr>等线 Light</vt:lpstr>
      <vt:lpstr>iCiel Gotham Medium</vt:lpstr>
      <vt:lpstr>Nunito ExtraBold</vt:lpstr>
      <vt:lpstr>SVN-Newton</vt:lpstr>
      <vt:lpstr>Times New Roman</vt:lpstr>
      <vt:lpstr>Office Theme</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2023-11-14T07:44:44Z</dcterms:created>
  <dcterms:modified xsi:type="dcterms:W3CDTF">2025-03-25T08:04:01Z</dcterms:modified>
</cp:coreProperties>
</file>