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5" r:id="rId4"/>
    <p:sldId id="262" r:id="rId5"/>
    <p:sldId id="275" r:id="rId6"/>
    <p:sldId id="264" r:id="rId7"/>
    <p:sldId id="298" r:id="rId8"/>
    <p:sldId id="283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5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sv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1.png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21" Type="http://schemas.openxmlformats.org/officeDocument/2006/relationships/image" Target="../media/image28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image" Target="../media/image1.jpeg"/><Relationship Id="rId16" Type="http://schemas.openxmlformats.org/officeDocument/2006/relationships/image" Target="../media/image33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5" Type="http://schemas.openxmlformats.org/officeDocument/2006/relationships/image" Target="../media/image30.png"/><Relationship Id="rId23" Type="http://schemas.openxmlformats.org/officeDocument/2006/relationships/image" Target="../media/image60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Relationship Id="rId22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6221441"/>
            <a:chOff x="0" y="0"/>
            <a:chExt cx="3851716" cy="1931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931617"/>
            </a:xfrm>
            <a:custGeom>
              <a:avLst/>
              <a:gdLst/>
              <a:ahLst/>
              <a:cxnLst/>
              <a:rect l="l" t="t" r="r" b="b"/>
              <a:pathLst>
                <a:path w="3851716" h="1931617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899790"/>
                  </a:lnTo>
                  <a:cubicBezTo>
                    <a:pt x="3851716" y="1917368"/>
                    <a:pt x="3837467" y="1931617"/>
                    <a:pt x="3819890" y="1931617"/>
                  </a:cubicBezTo>
                  <a:lnTo>
                    <a:pt x="31827" y="1931617"/>
                  </a:lnTo>
                  <a:cubicBezTo>
                    <a:pt x="14249" y="1931617"/>
                    <a:pt x="0" y="1917368"/>
                    <a:pt x="0" y="1899790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969717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6300081"/>
            <a:chOff x="0" y="0"/>
            <a:chExt cx="4002211" cy="1956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956034"/>
            </a:xfrm>
            <a:custGeom>
              <a:avLst/>
              <a:gdLst/>
              <a:ahLst/>
              <a:cxnLst/>
              <a:rect l="l" t="t" r="r" b="b"/>
              <a:pathLst>
                <a:path w="4002211" h="19560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925403"/>
                  </a:lnTo>
                  <a:cubicBezTo>
                    <a:pt x="4002211" y="1942320"/>
                    <a:pt x="3988497" y="1956034"/>
                    <a:pt x="3971580" y="1956034"/>
                  </a:cubicBezTo>
                  <a:lnTo>
                    <a:pt x="30630" y="1956034"/>
                  </a:lnTo>
                  <a:cubicBezTo>
                    <a:pt x="22507" y="1956034"/>
                    <a:pt x="14716" y="1952806"/>
                    <a:pt x="8971" y="1947062"/>
                  </a:cubicBezTo>
                  <a:cubicBezTo>
                    <a:pt x="3227" y="1941318"/>
                    <a:pt x="0" y="1933527"/>
                    <a:pt x="0" y="1925403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FE9E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9941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507447">
            <a:off x="2582449" y="2290437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3"/>
                </a:lnTo>
                <a:lnTo>
                  <a:pt x="0" y="50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609600" y="5442759"/>
            <a:ext cx="4844241" cy="4844241"/>
          </a:xfrm>
          <a:custGeom>
            <a:avLst/>
            <a:gdLst/>
            <a:ahLst/>
            <a:cxnLst/>
            <a:rect l="l" t="t" r="r" b="b"/>
            <a:pathLst>
              <a:path w="4844241" h="4844241">
                <a:moveTo>
                  <a:pt x="0" y="0"/>
                </a:moveTo>
                <a:lnTo>
                  <a:pt x="4844241" y="0"/>
                </a:lnTo>
                <a:lnTo>
                  <a:pt x="4844241" y="4844241"/>
                </a:lnTo>
                <a:lnTo>
                  <a:pt x="0" y="4844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551404" y="5093812"/>
            <a:ext cx="3851356" cy="4551086"/>
          </a:xfrm>
          <a:custGeom>
            <a:avLst/>
            <a:gdLst/>
            <a:ahLst/>
            <a:cxnLst/>
            <a:rect l="l" t="t" r="r" b="b"/>
            <a:pathLst>
              <a:path w="3851356" h="4551086">
                <a:moveTo>
                  <a:pt x="0" y="0"/>
                </a:moveTo>
                <a:lnTo>
                  <a:pt x="3851356" y="0"/>
                </a:lnTo>
                <a:lnTo>
                  <a:pt x="3851356" y="4551086"/>
                </a:lnTo>
                <a:lnTo>
                  <a:pt x="0" y="4551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70355E-DFF0-0475-2C73-E1F6F6CBAE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67200" y="2095500"/>
            <a:ext cx="9632515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529BFC-1AC8-97AC-D425-ECD7D3E2CA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9800" y="3848100"/>
            <a:ext cx="14643861" cy="4121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53058" y="1278255"/>
            <a:ext cx="8306242" cy="818841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56475" y="968386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6975160" y="6554623"/>
            <a:ext cx="3431638" cy="3105632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788290" y="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36440F-E040-299C-FD11-4C5C1CE0F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1638300"/>
            <a:ext cx="10132430" cy="83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33800" y="1278255"/>
            <a:ext cx="13525500" cy="818841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220200" y="876300"/>
            <a:ext cx="3657600" cy="914400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828800" y="7581900"/>
            <a:ext cx="2691008" cy="3043066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68703" y="7750069"/>
            <a:ext cx="2180785" cy="2729666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344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648200" y="2400300"/>
            <a:ext cx="12115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1: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thuộc chủ điểm Thế giới tuổi thơ.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2: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ca ngợi vẻ đẹp của thiên nhiên.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8BA5BC-321E-AEC5-C727-51ED62DD95A7}"/>
              </a:ext>
            </a:extLst>
          </p:cNvPr>
          <p:cNvSpPr/>
          <p:nvPr/>
        </p:nvSpPr>
        <p:spPr>
          <a:xfrm>
            <a:off x="122682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3613" y="893282"/>
            <a:ext cx="14954132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02393" y="8566076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9807132">
            <a:off x="528195" y="378154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106" r="-212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230BA-2409-6E93-2E3A-F68E7FFE1F78}"/>
              </a:ext>
            </a:extLst>
          </p:cNvPr>
          <p:cNvSpPr txBox="1"/>
          <p:nvPr/>
        </p:nvSpPr>
        <p:spPr>
          <a:xfrm>
            <a:off x="2286000" y="1562100"/>
            <a:ext cx="147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Chuẩn bị.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a. Lựa chọn bài thơ theo yêu cầu của đề 1 hoặc đề 2.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b. Đọc bài thơ, ghi ngắn gọn những điều em yêu thích ở bài thơ.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02E974B-2AA1-553D-CAEA-406EE0F410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924300"/>
            <a:ext cx="12115800" cy="5251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F22FA6-939A-A265-1F5A-6D0B2BB3E8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3009900"/>
            <a:ext cx="11278578" cy="4273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458200" y="149044"/>
            <a:ext cx="503948" cy="712294"/>
          </a:xfrm>
          <a:custGeom>
            <a:avLst/>
            <a:gdLst/>
            <a:ahLst/>
            <a:cxnLst/>
            <a:rect l="l" t="t" r="r" b="b"/>
            <a:pathLst>
              <a:path w="503948" h="712294">
                <a:moveTo>
                  <a:pt x="0" y="0"/>
                </a:moveTo>
                <a:lnTo>
                  <a:pt x="503949" y="0"/>
                </a:lnTo>
                <a:lnTo>
                  <a:pt x="503949" y="712294"/>
                </a:lnTo>
                <a:lnTo>
                  <a:pt x="0" y="712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106" r="-212681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458200" y="0"/>
            <a:ext cx="3233175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3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sp>
        <p:nvSpPr>
          <p:cNvPr id="43" name="Wave 42">
            <a:extLst>
              <a:ext uri="{FF2B5EF4-FFF2-40B4-BE49-F238E27FC236}">
                <a16:creationId xmlns:a16="http://schemas.microsoft.com/office/drawing/2014/main" id="{6C8C584F-8D41-AF84-8971-FA4D9D7172F4}"/>
              </a:ext>
            </a:extLst>
          </p:cNvPr>
          <p:cNvSpPr/>
          <p:nvPr/>
        </p:nvSpPr>
        <p:spPr>
          <a:xfrm>
            <a:off x="1143000" y="1257300"/>
            <a:ext cx="2209800" cy="1295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AC3E244-D717-BA7B-7716-F834089C6F43}"/>
              </a:ext>
            </a:extLst>
          </p:cNvPr>
          <p:cNvSpPr/>
          <p:nvPr/>
        </p:nvSpPr>
        <p:spPr>
          <a:xfrm>
            <a:off x="3810000" y="12573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Giới thiệu tên bài thơ, tên tác giả và nêu cảm nghĩ chung về bài thơ.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Wave 44">
            <a:extLst>
              <a:ext uri="{FF2B5EF4-FFF2-40B4-BE49-F238E27FC236}">
                <a16:creationId xmlns:a16="http://schemas.microsoft.com/office/drawing/2014/main" id="{3B13C18A-BFB0-58C8-B558-12BB32632E8E}"/>
              </a:ext>
            </a:extLst>
          </p:cNvPr>
          <p:cNvSpPr/>
          <p:nvPr/>
        </p:nvSpPr>
        <p:spPr>
          <a:xfrm>
            <a:off x="1219200" y="4610100"/>
            <a:ext cx="2209800" cy="129540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12BD035-6AFF-9F59-025E-CB99129B6439}"/>
              </a:ext>
            </a:extLst>
          </p:cNvPr>
          <p:cNvSpPr/>
          <p:nvPr/>
        </p:nvSpPr>
        <p:spPr>
          <a:xfrm>
            <a:off x="3810000" y="3162300"/>
            <a:ext cx="12420600" cy="464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– Nêu những điều em yêu thích ở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Nhân vật trong bài thơ đáng yêu, cảnh vật trong bài thơ tươi đẹp,...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Ý thơ hay, bài thơ có ý nghĩa,...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Cách sử dụng từ ngữ độc đáo, lời thơ truyền cảm,.. Nêu tình cảm, cảm xúc của em về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Yêu mến nhân vật, yêu thích cảnh vật,...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Xúc động trước những câu thơ hay, ý thơ sâu sắc,...</a:t>
            </a:r>
          </a:p>
        </p:txBody>
      </p:sp>
      <p:sp>
        <p:nvSpPr>
          <p:cNvPr id="47" name="Wave 46">
            <a:extLst>
              <a:ext uri="{FF2B5EF4-FFF2-40B4-BE49-F238E27FC236}">
                <a16:creationId xmlns:a16="http://schemas.microsoft.com/office/drawing/2014/main" id="{A68EF698-8F38-96FA-C93C-C1782F007690}"/>
              </a:ext>
            </a:extLst>
          </p:cNvPr>
          <p:cNvSpPr/>
          <p:nvPr/>
        </p:nvSpPr>
        <p:spPr>
          <a:xfrm>
            <a:off x="1143000" y="8039100"/>
            <a:ext cx="2209800" cy="12954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6C162D5-3766-9B60-A90C-87984910A737}"/>
              </a:ext>
            </a:extLst>
          </p:cNvPr>
          <p:cNvSpPr/>
          <p:nvPr/>
        </p:nvSpPr>
        <p:spPr>
          <a:xfrm>
            <a:off x="3810000" y="80391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Khẳng định lại tình cảm, cảm xúc của em với bài thơ.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06" r="-2126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F096D447-E54A-06E3-801F-F519B5575106}"/>
              </a:ext>
            </a:extLst>
          </p:cNvPr>
          <p:cNvSpPr/>
          <p:nvPr/>
        </p:nvSpPr>
        <p:spPr>
          <a:xfrm>
            <a:off x="4876800" y="647700"/>
            <a:ext cx="9989548" cy="10668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38CD229A-6A0C-FCDE-0F2E-831CCEFBA8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3521656" y="198373"/>
            <a:ext cx="2061044" cy="161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E05D78-9A88-96EB-15AB-26EE1E1334A9}"/>
              </a:ext>
            </a:extLst>
          </p:cNvPr>
          <p:cNvGrpSpPr/>
          <p:nvPr/>
        </p:nvGrpSpPr>
        <p:grpSpPr>
          <a:xfrm>
            <a:off x="2209800" y="3086100"/>
            <a:ext cx="13868400" cy="3810000"/>
            <a:chOff x="788151" y="2387633"/>
            <a:chExt cx="10615697" cy="305857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A41C9E6-753A-AA6D-54F6-9E2D47C3D669}"/>
                </a:ext>
              </a:extLst>
            </p:cNvPr>
            <p:cNvSpPr/>
            <p:nvPr/>
          </p:nvSpPr>
          <p:spPr>
            <a:xfrm>
              <a:off x="788151" y="2387633"/>
              <a:ext cx="10615697" cy="3058574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E6DF36-31FE-88C6-8EC1-B0BC6808F41A}"/>
                </a:ext>
              </a:extLst>
            </p:cNvPr>
            <p:cNvSpPr txBox="1"/>
            <p:nvPr/>
          </p:nvSpPr>
          <p:spPr>
            <a:xfrm>
              <a:off x="2246351" y="2571147"/>
              <a:ext cx="8743249" cy="274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điều yêu thích ở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 cảm, cảm xúc đối với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 thể hiện tình cảm, cảm xúc đối với bài thơ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id="{FCC23318-8EFA-5B31-19E6-15C78138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03" y="2868956"/>
              <a:ext cx="1182595" cy="1182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979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81281" y="8126827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584006" y="849876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225803" y="614024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9" y="0"/>
                </a:lnTo>
                <a:lnTo>
                  <a:pt x="1044529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484888" y="5561464"/>
            <a:ext cx="4537143" cy="5130726"/>
          </a:xfrm>
          <a:custGeom>
            <a:avLst/>
            <a:gdLst/>
            <a:ahLst/>
            <a:cxnLst/>
            <a:rect l="l" t="t" r="r" b="b"/>
            <a:pathLst>
              <a:path w="4537143" h="5130726">
                <a:moveTo>
                  <a:pt x="0" y="0"/>
                </a:moveTo>
                <a:lnTo>
                  <a:pt x="4537143" y="0"/>
                </a:lnTo>
                <a:lnTo>
                  <a:pt x="4537143" y="5130726"/>
                </a:lnTo>
                <a:lnTo>
                  <a:pt x="0" y="5130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719190" y="5534397"/>
            <a:ext cx="4142290" cy="5184860"/>
          </a:xfrm>
          <a:custGeom>
            <a:avLst/>
            <a:gdLst/>
            <a:ahLst/>
            <a:cxnLst/>
            <a:rect l="l" t="t" r="r" b="b"/>
            <a:pathLst>
              <a:path w="4142290" h="5184860">
                <a:moveTo>
                  <a:pt x="0" y="0"/>
                </a:moveTo>
                <a:lnTo>
                  <a:pt x="4142290" y="0"/>
                </a:lnTo>
                <a:lnTo>
                  <a:pt x="4142290" y="5184860"/>
                </a:lnTo>
                <a:lnTo>
                  <a:pt x="0" y="51848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D5338D9-FF8F-E3FA-0124-923FB244B2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2446" y="2029294"/>
            <a:ext cx="18789855" cy="30732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E05340-2FCF-D5A0-6346-4682E9F185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9600" y="30079"/>
            <a:ext cx="1043116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4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270</Words>
  <Application>Microsoft Office PowerPoint</Application>
  <PresentationFormat>Tùy chỉnh</PresentationFormat>
  <Paragraphs>23</Paragraphs>
  <Slides>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TLV5_T2_VIẾT ĐOẠN MỞ BÀI CHO BÀI VĂN TẢ PHONG CẢNH</dc:title>
  <dc:creator>Huong Thao - 0972115126</dc:creator>
  <cp:lastModifiedBy>Admin</cp:lastModifiedBy>
  <cp:revision>26</cp:revision>
  <dcterms:created xsi:type="dcterms:W3CDTF">2006-08-16T00:00:00Z</dcterms:created>
  <dcterms:modified xsi:type="dcterms:W3CDTF">2024-11-26T07:54:04Z</dcterms:modified>
  <dc:identifier>DAGIZYLJmZI</dc:identifier>
</cp:coreProperties>
</file>