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4"/>
  </p:notesMasterIdLst>
  <p:sldIdLst>
    <p:sldId id="333" r:id="rId2"/>
    <p:sldId id="323" r:id="rId3"/>
    <p:sldId id="325" r:id="rId4"/>
    <p:sldId id="389" r:id="rId5"/>
    <p:sldId id="390" r:id="rId6"/>
    <p:sldId id="420" r:id="rId7"/>
    <p:sldId id="326" r:id="rId8"/>
    <p:sldId id="419" r:id="rId9"/>
    <p:sldId id="421" r:id="rId10"/>
    <p:sldId id="422" r:id="rId11"/>
    <p:sldId id="423" r:id="rId12"/>
    <p:sldId id="394" r:id="rId13"/>
  </p:sldIdLst>
  <p:sldSz cx="12192000" cy="6858000"/>
  <p:notesSz cx="6858000" cy="9144000"/>
  <p:embeddedFontLs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83" d="100"/>
          <a:sy n="83" d="100"/>
        </p:scale>
        <p:origin x="6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12/30/2024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12/30/2024</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sp>
        <p:nvSpPr>
          <p:cNvPr id="5" name="TextBox 4">
            <a:extLst>
              <a:ext uri="{FF2B5EF4-FFF2-40B4-BE49-F238E27FC236}">
                <a16:creationId xmlns:a16="http://schemas.microsoft.com/office/drawing/2014/main" id="{2606B17A-B942-5FD6-AD77-8F7F520F8FF9}"/>
              </a:ext>
            </a:extLst>
          </p:cNvPr>
          <p:cNvSpPr txBox="1"/>
          <p:nvPr/>
        </p:nvSpPr>
        <p:spPr>
          <a:xfrm>
            <a:off x="3716033" y="839493"/>
            <a:ext cx="534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rPr>
              <a:t>Thứ</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ngày</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tháng</a:t>
            </a:r>
            <a:r>
              <a:rPr kumimoji="0" lang="en-US" sz="3200" b="1" i="0" u="none" strike="noStrike" kern="1200" cap="none" spc="0" normalizeH="0" baseline="0" noProof="0" dirty="0">
                <a:ln>
                  <a:noFill/>
                </a:ln>
                <a:solidFill>
                  <a:srgbClr val="002060"/>
                </a:solidFill>
                <a:effectLst/>
                <a:uLnTx/>
                <a:uFillTx/>
              </a:rPr>
              <a:t> … </a:t>
            </a:r>
            <a:r>
              <a:rPr kumimoji="0" lang="en-US" sz="3200" b="1" i="0" u="none" strike="noStrike" kern="1200" cap="none" spc="0" normalizeH="0" baseline="0" noProof="0" dirty="0" err="1">
                <a:ln>
                  <a:noFill/>
                </a:ln>
                <a:solidFill>
                  <a:srgbClr val="002060"/>
                </a:solidFill>
                <a:effectLst/>
                <a:uLnTx/>
                <a:uFillTx/>
              </a:rPr>
              <a:t>năm</a:t>
            </a:r>
            <a:r>
              <a:rPr kumimoji="0" lang="en-US" sz="3200" b="1" i="0" u="none" strike="noStrike" kern="1200" cap="none" spc="0" normalizeH="0" baseline="0" noProof="0" dirty="0">
                <a:ln>
                  <a:noFill/>
                </a:ln>
                <a:solidFill>
                  <a:srgbClr val="002060"/>
                </a:solidFill>
                <a:effectLst/>
                <a:uLnTx/>
                <a:uFillTx/>
              </a:rPr>
              <a:t> …</a:t>
            </a:r>
          </a:p>
        </p:txBody>
      </p:sp>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2077</TotalTime>
  <Words>391</Words>
  <Application>Microsoft Office PowerPoint</Application>
  <PresentationFormat>Widescreen</PresentationFormat>
  <Paragraphs>43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 Light</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 10</cp:lastModifiedBy>
  <cp:revision>60</cp:revision>
  <dcterms:created xsi:type="dcterms:W3CDTF">2023-09-10T01:58:34Z</dcterms:created>
  <dcterms:modified xsi:type="dcterms:W3CDTF">2024-12-30T09:25:08Z</dcterms:modified>
  <cp:category>9Slide.vn</cp:category>
</cp:coreProperties>
</file>