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Lst>
  <p:notesMasterIdLst>
    <p:notesMasterId r:id="rId25"/>
  </p:notesMasterIdLst>
  <p:sldIdLst>
    <p:sldId id="287" r:id="rId4"/>
    <p:sldId id="7608" r:id="rId5"/>
    <p:sldId id="7602" r:id="rId6"/>
    <p:sldId id="258" r:id="rId7"/>
    <p:sldId id="7607" r:id="rId8"/>
    <p:sldId id="7559" r:id="rId9"/>
    <p:sldId id="7609" r:id="rId10"/>
    <p:sldId id="7610" r:id="rId11"/>
    <p:sldId id="7611" r:id="rId12"/>
    <p:sldId id="7612" r:id="rId13"/>
    <p:sldId id="7613" r:id="rId14"/>
    <p:sldId id="7614" r:id="rId15"/>
    <p:sldId id="7615" r:id="rId16"/>
    <p:sldId id="7616" r:id="rId17"/>
    <p:sldId id="7617" r:id="rId18"/>
    <p:sldId id="7618" r:id="rId19"/>
    <p:sldId id="7619" r:id="rId20"/>
    <p:sldId id="7620" r:id="rId21"/>
    <p:sldId id="7621" r:id="rId22"/>
    <p:sldId id="762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3</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3E532DD3-8055-766D-BFC3-F99410A7B7D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BEB3205-B743-C4A2-C693-CBA0DAAFF9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2E7E853A-3EF9-AC0D-57D2-4EEBEF53F7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8.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40.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40.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40.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3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2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8.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5"/>
          <a:stretch>
            <a:fillRect/>
          </a:stretch>
        </p:blipFill>
        <p:spPr>
          <a:xfrm>
            <a:off x="1547990" y="791950"/>
            <a:ext cx="9096020" cy="3158002"/>
          </a:xfrm>
          <a:prstGeom prst="rect">
            <a:avLst/>
          </a:prstGeom>
        </p:spPr>
      </p:pic>
    </p:spTree>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4"/>
          <a:stretch>
            <a:fillRect/>
          </a:stretch>
        </p:blipFill>
        <p:spPr>
          <a:xfrm>
            <a:off x="5336863" y="0"/>
            <a:ext cx="4261473" cy="1548518"/>
          </a:xfrm>
          <a:prstGeom prst="rect">
            <a:avLst/>
          </a:prstGeom>
        </p:spPr>
      </p:pic>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a16="http://schemas.microsoft.com/office/drawing/2014/main" id="{BBF020ED-8A31-E1F7-9F90-BEA3F58EA9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181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1308080"/>
                <a:gd name="connsiteY0" fmla="*/ 293726 h 2954094"/>
                <a:gd name="connsiteX1" fmla="*/ 293726 w 11308080"/>
                <a:gd name="connsiteY1" fmla="*/ 0 h 2954094"/>
                <a:gd name="connsiteX2" fmla="*/ 11014354 w 11308080"/>
                <a:gd name="connsiteY2" fmla="*/ 0 h 2954094"/>
                <a:gd name="connsiteX3" fmla="*/ 11308080 w 11308080"/>
                <a:gd name="connsiteY3" fmla="*/ 293726 h 2954094"/>
                <a:gd name="connsiteX4" fmla="*/ 11308080 w 11308080"/>
                <a:gd name="connsiteY4" fmla="*/ 2660368 h 2954094"/>
                <a:gd name="connsiteX5" fmla="*/ 11014354 w 11308080"/>
                <a:gd name="connsiteY5" fmla="*/ 2954094 h 2954094"/>
                <a:gd name="connsiteX6" fmla="*/ 293726 w 11308080"/>
                <a:gd name="connsiteY6" fmla="*/ 2954094 h 2954094"/>
                <a:gd name="connsiteX7" fmla="*/ 0 w 11308080"/>
                <a:gd name="connsiteY7" fmla="*/ 2660368 h 2954094"/>
                <a:gd name="connsiteX8" fmla="*/ 0 w 11308080"/>
                <a:gd name="connsiteY8" fmla="*/ 293726 h 2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080" h="2954094" fill="none" extrusionOk="0">
                  <a:moveTo>
                    <a:pt x="0" y="293726"/>
                  </a:moveTo>
                  <a:cubicBezTo>
                    <a:pt x="-27025" y="127135"/>
                    <a:pt x="150453" y="15495"/>
                    <a:pt x="293726" y="0"/>
                  </a:cubicBezTo>
                  <a:cubicBezTo>
                    <a:pt x="3608903" y="130954"/>
                    <a:pt x="6482595" y="43574"/>
                    <a:pt x="11014354" y="0"/>
                  </a:cubicBezTo>
                  <a:cubicBezTo>
                    <a:pt x="11183432" y="10563"/>
                    <a:pt x="11319657" y="145687"/>
                    <a:pt x="11308080" y="293726"/>
                  </a:cubicBezTo>
                  <a:cubicBezTo>
                    <a:pt x="11157641" y="629566"/>
                    <a:pt x="11393959" y="2218175"/>
                    <a:pt x="11308080" y="2660368"/>
                  </a:cubicBezTo>
                  <a:cubicBezTo>
                    <a:pt x="11294311" y="2824849"/>
                    <a:pt x="11157394" y="2940860"/>
                    <a:pt x="11014354" y="2954094"/>
                  </a:cubicBezTo>
                  <a:cubicBezTo>
                    <a:pt x="5703780" y="3109291"/>
                    <a:pt x="4017233" y="3117114"/>
                    <a:pt x="293726" y="2954094"/>
                  </a:cubicBezTo>
                  <a:cubicBezTo>
                    <a:pt x="131940" y="2948219"/>
                    <a:pt x="-24110" y="2836666"/>
                    <a:pt x="0" y="2660368"/>
                  </a:cubicBezTo>
                  <a:cubicBezTo>
                    <a:pt x="64656" y="1899824"/>
                    <a:pt x="-17807" y="1059176"/>
                    <a:pt x="0" y="293726"/>
                  </a:cubicBezTo>
                  <a:close/>
                </a:path>
                <a:path w="11308080" h="2954094" stroke="0" extrusionOk="0">
                  <a:moveTo>
                    <a:pt x="0" y="293726"/>
                  </a:moveTo>
                  <a:cubicBezTo>
                    <a:pt x="-9138" y="125869"/>
                    <a:pt x="123486" y="3010"/>
                    <a:pt x="293726" y="0"/>
                  </a:cubicBezTo>
                  <a:cubicBezTo>
                    <a:pt x="5234680" y="132882"/>
                    <a:pt x="7481442" y="-84951"/>
                    <a:pt x="11014354" y="0"/>
                  </a:cubicBezTo>
                  <a:cubicBezTo>
                    <a:pt x="11160707" y="15495"/>
                    <a:pt x="11305658" y="144894"/>
                    <a:pt x="11308080" y="293726"/>
                  </a:cubicBezTo>
                  <a:cubicBezTo>
                    <a:pt x="11328267" y="1080166"/>
                    <a:pt x="11460560" y="1576935"/>
                    <a:pt x="11308080" y="2660368"/>
                  </a:cubicBezTo>
                  <a:cubicBezTo>
                    <a:pt x="11316188" y="2823550"/>
                    <a:pt x="11179888" y="2947273"/>
                    <a:pt x="11014354" y="2954094"/>
                  </a:cubicBezTo>
                  <a:cubicBezTo>
                    <a:pt x="5888917" y="3041733"/>
                    <a:pt x="3977072" y="2881415"/>
                    <a:pt x="293726" y="2954094"/>
                  </a:cubicBezTo>
                  <a:cubicBezTo>
                    <a:pt x="129628" y="2936187"/>
                    <a:pt x="-10700" y="2837457"/>
                    <a:pt x="0" y="2660368"/>
                  </a:cubicBezTo>
                  <a:cubicBezTo>
                    <a:pt x="-38581" y="1751119"/>
                    <a:pt x="63341" y="611944"/>
                    <a:pt x="0" y="293726"/>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6"/>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7"/>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500</Words>
  <Application>Microsoft Office PowerPoint</Application>
  <PresentationFormat>Widescreen</PresentationFormat>
  <Paragraphs>24</Paragraphs>
  <Slides>21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微软雅黑</vt:lpstr>
      <vt:lpstr>宋体</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69</cp:revision>
  <dcterms:created xsi:type="dcterms:W3CDTF">2022-08-15T23:25:33Z</dcterms:created>
  <dcterms:modified xsi:type="dcterms:W3CDTF">2024-12-30T09:29:45Z</dcterms:modified>
</cp:coreProperties>
</file>