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8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3" r:id="rId12"/>
    <p:sldId id="364" r:id="rId13"/>
    <p:sldId id="360" r:id="rId14"/>
    <p:sldId id="361" r:id="rId15"/>
    <p:sldId id="362" r:id="rId16"/>
    <p:sldId id="3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D7F94D-10FB-7A9C-6597-925C06345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75074"/>
            <a:ext cx="1605700" cy="1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83971" y="260224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2038254" y="4780128"/>
            <a:ext cx="7027672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14" y="1201505"/>
            <a:ext cx="6172200" cy="133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899" y="2631321"/>
            <a:ext cx="3829050" cy="127635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8522208" y="1359965"/>
            <a:ext cx="502920" cy="2389075"/>
          </a:xfrm>
          <a:prstGeom prst="rightBrac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08592" y="2152166"/>
            <a:ext cx="2331719" cy="8046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 – 0,01 = 1,99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83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1764792" y="4205946"/>
            <a:ext cx="8163560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7,9 + 2 + 1,8 = 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26" y="851315"/>
            <a:ext cx="6010275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143" y="2371768"/>
            <a:ext cx="3629025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06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405083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4220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2174240" y="5220930"/>
            <a:ext cx="7863840" cy="11505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333</Words>
  <Application>Microsoft Office PowerPoint</Application>
  <PresentationFormat>Widescreen</PresentationFormat>
  <Paragraphs>81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#9Slide02 Noi dung dai</vt:lpstr>
      <vt:lpstr>#9Slide02 Tieu de dai</vt:lpstr>
      <vt:lpstr>Arial</vt:lpstr>
      <vt:lpstr>Calibri</vt:lpstr>
      <vt:lpstr>Calibri Light</vt:lpstr>
      <vt:lpstr>Cambria</vt:lpstr>
      <vt:lpstr>等线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26</cp:revision>
  <dcterms:created xsi:type="dcterms:W3CDTF">2024-04-29T11:41:40Z</dcterms:created>
  <dcterms:modified xsi:type="dcterms:W3CDTF">2024-12-07T05:42:10Z</dcterms:modified>
</cp:coreProperties>
</file>