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2.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92" r:id="rId3"/>
  </p:sldMasterIdLst>
  <p:notesMasterIdLst>
    <p:notesMasterId r:id="rId18"/>
  </p:notesMasterIdLst>
  <p:sldIdLst>
    <p:sldId id="257" r:id="rId4"/>
    <p:sldId id="256" r:id="rId5"/>
    <p:sldId id="259" r:id="rId6"/>
    <p:sldId id="258" r:id="rId7"/>
    <p:sldId id="311" r:id="rId8"/>
    <p:sldId id="264" r:id="rId9"/>
    <p:sldId id="2887" r:id="rId10"/>
    <p:sldId id="2883" r:id="rId11"/>
    <p:sldId id="2891" r:id="rId12"/>
    <p:sldId id="2884" r:id="rId13"/>
    <p:sldId id="2892" r:id="rId14"/>
    <p:sldId id="2893" r:id="rId15"/>
    <p:sldId id="2894" r:id="rId16"/>
    <p:sldId id="2896" r:id="rId17"/>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3215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44" d="100"/>
          <a:sy n="44" d="100"/>
        </p:scale>
        <p:origin x="804" y="6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slide" Target="slides/slide12.xml"/><Relationship Id="rId10" Type="http://schemas.openxmlformats.org/officeDocument/2006/relationships/slide" Target="slides/slide7.xml"/><Relationship Id="rId19"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51FABD4-873A-4F00-BC3B-0E554E13C966}" type="datetimeFigureOut">
              <a:rPr lang="en-US" smtClean="0"/>
              <a:t>20/12/2024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822EB23-5239-4462-8E44-1ABFA975D6FB}" type="slidenum">
              <a:rPr lang="en-US" smtClean="0"/>
              <a:t>‹#›</a:t>
            </a:fld>
            <a:endParaRPr lang="en-US"/>
          </a:p>
        </p:txBody>
      </p:sp>
    </p:spTree>
    <p:extLst>
      <p:ext uri="{BB962C8B-B14F-4D97-AF65-F5344CB8AC3E}">
        <p14:creationId xmlns:p14="http://schemas.microsoft.com/office/powerpoint/2010/main" val="28187684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20/12/2024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20/12/2024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20/12/2024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28CC56-2D59-4BAE-B82C-25912B98AE70}"/>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7E8D2389-B808-4BF8-BE43-2ED7DA90BD8A}"/>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34FC3EE5-BB20-4242-BB5A-AEDC5CA3BD57}"/>
              </a:ext>
            </a:extLst>
          </p:cNvPr>
          <p:cNvSpPr>
            <a:spLocks noGrp="1"/>
          </p:cNvSpPr>
          <p:nvPr>
            <p:ph type="dt" sz="half" idx="10"/>
          </p:nvPr>
        </p:nvSpPr>
        <p:spPr/>
        <p:txBody>
          <a:bodyPr/>
          <a:lstStyle/>
          <a:p>
            <a:fld id="{D2A88630-1E1C-48BF-8D8F-AD0475FF693E}" type="datetimeFigureOut">
              <a:rPr lang="en-US" smtClean="0"/>
              <a:t>20/12/2024</a:t>
            </a:fld>
            <a:endParaRPr lang="en-US"/>
          </a:p>
        </p:txBody>
      </p:sp>
      <p:sp>
        <p:nvSpPr>
          <p:cNvPr id="5" name="Footer Placeholder 4">
            <a:extLst>
              <a:ext uri="{FF2B5EF4-FFF2-40B4-BE49-F238E27FC236}">
                <a16:creationId xmlns:a16="http://schemas.microsoft.com/office/drawing/2014/main" id="{4FE8E374-C532-4DA5-8C30-6D21663501E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D3CE25D-5EB7-41F7-B180-DBED5890CEB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361144123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28CC56-2D59-4BAE-B82C-25912B98AE70}"/>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7E8D2389-B808-4BF8-BE43-2ED7DA90BD8A}"/>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34FC3EE5-BB20-4242-BB5A-AEDC5CA3BD57}"/>
              </a:ext>
            </a:extLst>
          </p:cNvPr>
          <p:cNvSpPr>
            <a:spLocks noGrp="1"/>
          </p:cNvSpPr>
          <p:nvPr>
            <p:ph type="dt" sz="half" idx="10"/>
          </p:nvPr>
        </p:nvSpPr>
        <p:spPr/>
        <p:txBody>
          <a:bodyPr/>
          <a:lstStyle/>
          <a:p>
            <a:fld id="{D2A88630-1E1C-48BF-8D8F-AD0475FF693E}" type="datetimeFigureOut">
              <a:rPr lang="en-US" smtClean="0"/>
              <a:t>20/12/2024</a:t>
            </a:fld>
            <a:endParaRPr lang="en-US"/>
          </a:p>
        </p:txBody>
      </p:sp>
      <p:sp>
        <p:nvSpPr>
          <p:cNvPr id="5" name="Footer Placeholder 4">
            <a:extLst>
              <a:ext uri="{FF2B5EF4-FFF2-40B4-BE49-F238E27FC236}">
                <a16:creationId xmlns:a16="http://schemas.microsoft.com/office/drawing/2014/main" id="{4FE8E374-C532-4DA5-8C30-6D21663501E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D3CE25D-5EB7-41F7-B180-DBED5890CEB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19655487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407553-0F4E-4CD4-B748-6C1CE728CA4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3C82485-7F49-450A-9E0E-D35B48B0E31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55EA44-3F3B-45C2-80A7-025E0C449E5D}"/>
              </a:ext>
            </a:extLst>
          </p:cNvPr>
          <p:cNvSpPr>
            <a:spLocks noGrp="1"/>
          </p:cNvSpPr>
          <p:nvPr>
            <p:ph type="dt" sz="half" idx="10"/>
          </p:nvPr>
        </p:nvSpPr>
        <p:spPr/>
        <p:txBody>
          <a:bodyPr/>
          <a:lstStyle/>
          <a:p>
            <a:fld id="{D2A88630-1E1C-48BF-8D8F-AD0475FF693E}" type="datetimeFigureOut">
              <a:rPr lang="en-US" smtClean="0"/>
              <a:t>20/12/2024</a:t>
            </a:fld>
            <a:endParaRPr lang="en-US"/>
          </a:p>
        </p:txBody>
      </p:sp>
      <p:sp>
        <p:nvSpPr>
          <p:cNvPr id="5" name="Footer Placeholder 4">
            <a:extLst>
              <a:ext uri="{FF2B5EF4-FFF2-40B4-BE49-F238E27FC236}">
                <a16:creationId xmlns:a16="http://schemas.microsoft.com/office/drawing/2014/main" id="{DBFE0636-CB3E-432C-9CD9-5C54900F03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63B2402-A29A-4F63-B669-B4901186EC95}"/>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283230499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407553-0F4E-4CD4-B748-6C1CE728CA4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3C82485-7F49-450A-9E0E-D35B48B0E31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55EA44-3F3B-45C2-80A7-025E0C449E5D}"/>
              </a:ext>
            </a:extLst>
          </p:cNvPr>
          <p:cNvSpPr>
            <a:spLocks noGrp="1"/>
          </p:cNvSpPr>
          <p:nvPr>
            <p:ph type="dt" sz="half" idx="10"/>
          </p:nvPr>
        </p:nvSpPr>
        <p:spPr/>
        <p:txBody>
          <a:bodyPr/>
          <a:lstStyle/>
          <a:p>
            <a:fld id="{D2A88630-1E1C-48BF-8D8F-AD0475FF693E}" type="datetimeFigureOut">
              <a:rPr lang="en-US" smtClean="0"/>
              <a:t>20/12/2024</a:t>
            </a:fld>
            <a:endParaRPr lang="en-US"/>
          </a:p>
        </p:txBody>
      </p:sp>
      <p:sp>
        <p:nvSpPr>
          <p:cNvPr id="5" name="Footer Placeholder 4">
            <a:extLst>
              <a:ext uri="{FF2B5EF4-FFF2-40B4-BE49-F238E27FC236}">
                <a16:creationId xmlns:a16="http://schemas.microsoft.com/office/drawing/2014/main" id="{DBFE0636-CB3E-432C-9CD9-5C54900F03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63B2402-A29A-4F63-B669-B4901186EC95}"/>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369214915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407553-0F4E-4CD4-B748-6C1CE728CA4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3C82485-7F49-450A-9E0E-D35B48B0E31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55EA44-3F3B-45C2-80A7-025E0C449E5D}"/>
              </a:ext>
            </a:extLst>
          </p:cNvPr>
          <p:cNvSpPr>
            <a:spLocks noGrp="1"/>
          </p:cNvSpPr>
          <p:nvPr>
            <p:ph type="dt" sz="half" idx="10"/>
          </p:nvPr>
        </p:nvSpPr>
        <p:spPr/>
        <p:txBody>
          <a:bodyPr/>
          <a:lstStyle/>
          <a:p>
            <a:fld id="{D2A88630-1E1C-48BF-8D8F-AD0475FF693E}" type="datetimeFigureOut">
              <a:rPr lang="en-US" smtClean="0"/>
              <a:t>20/12/2024</a:t>
            </a:fld>
            <a:endParaRPr lang="en-US"/>
          </a:p>
        </p:txBody>
      </p:sp>
      <p:sp>
        <p:nvSpPr>
          <p:cNvPr id="5" name="Footer Placeholder 4">
            <a:extLst>
              <a:ext uri="{FF2B5EF4-FFF2-40B4-BE49-F238E27FC236}">
                <a16:creationId xmlns:a16="http://schemas.microsoft.com/office/drawing/2014/main" id="{DBFE0636-CB3E-432C-9CD9-5C54900F03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63B2402-A29A-4F63-B669-B4901186EC95}"/>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425890266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38830A-A4BE-4A80-B557-7079588BCF6B}"/>
              </a:ext>
            </a:extLst>
          </p:cNvPr>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EDEC5EFC-7EC6-4E23-ADFE-5A58ED2E07AE}"/>
              </a:ext>
            </a:extLst>
          </p:cNvPr>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B73A147-6788-41F7-A5B6-F2251965B75B}"/>
              </a:ext>
            </a:extLst>
          </p:cNvPr>
          <p:cNvSpPr>
            <a:spLocks noGrp="1"/>
          </p:cNvSpPr>
          <p:nvPr>
            <p:ph type="dt" sz="half" idx="10"/>
          </p:nvPr>
        </p:nvSpPr>
        <p:spPr/>
        <p:txBody>
          <a:bodyPr/>
          <a:lstStyle/>
          <a:p>
            <a:fld id="{D2A88630-1E1C-48BF-8D8F-AD0475FF693E}" type="datetimeFigureOut">
              <a:rPr lang="en-US" smtClean="0"/>
              <a:t>20/12/2024</a:t>
            </a:fld>
            <a:endParaRPr lang="en-US"/>
          </a:p>
        </p:txBody>
      </p:sp>
      <p:sp>
        <p:nvSpPr>
          <p:cNvPr id="5" name="Footer Placeholder 4">
            <a:extLst>
              <a:ext uri="{FF2B5EF4-FFF2-40B4-BE49-F238E27FC236}">
                <a16:creationId xmlns:a16="http://schemas.microsoft.com/office/drawing/2014/main" id="{10D3C0FF-9C9B-460E-BDB5-511268452C1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C9FA36-727F-40A4-B2C9-CF2F3D3EC65D}"/>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77336281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16ADC0-EC82-4788-8842-7F6CA88469D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496FCBE-ACE2-4B7C-8E14-DAB0DA59E25E}"/>
              </a:ext>
            </a:extLst>
          </p:cNvPr>
          <p:cNvSpPr>
            <a:spLocks noGrp="1"/>
          </p:cNvSpPr>
          <p:nvPr>
            <p:ph sz="half" idx="1"/>
          </p:nvPr>
        </p:nvSpPr>
        <p:spPr>
          <a:xfrm>
            <a:off x="1257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181926C-75F2-4997-8FBE-A52FC6D7DDD0}"/>
              </a:ext>
            </a:extLst>
          </p:cNvPr>
          <p:cNvSpPr>
            <a:spLocks noGrp="1"/>
          </p:cNvSpPr>
          <p:nvPr>
            <p:ph sz="half" idx="2"/>
          </p:nvPr>
        </p:nvSpPr>
        <p:spPr>
          <a:xfrm>
            <a:off x="9258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FF9D82D-99C2-41BD-9022-79EE230E2A89}"/>
              </a:ext>
            </a:extLst>
          </p:cNvPr>
          <p:cNvSpPr>
            <a:spLocks noGrp="1"/>
          </p:cNvSpPr>
          <p:nvPr>
            <p:ph type="dt" sz="half" idx="10"/>
          </p:nvPr>
        </p:nvSpPr>
        <p:spPr/>
        <p:txBody>
          <a:bodyPr/>
          <a:lstStyle/>
          <a:p>
            <a:fld id="{D2A88630-1E1C-48BF-8D8F-AD0475FF693E}" type="datetimeFigureOut">
              <a:rPr lang="en-US" smtClean="0"/>
              <a:t>20/12/2024</a:t>
            </a:fld>
            <a:endParaRPr lang="en-US"/>
          </a:p>
        </p:txBody>
      </p:sp>
      <p:sp>
        <p:nvSpPr>
          <p:cNvPr id="6" name="Footer Placeholder 5">
            <a:extLst>
              <a:ext uri="{FF2B5EF4-FFF2-40B4-BE49-F238E27FC236}">
                <a16:creationId xmlns:a16="http://schemas.microsoft.com/office/drawing/2014/main" id="{DA51F268-3DA0-4B9C-A5E2-74D13CCBCB1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149BA81-213C-41E6-9DF4-AE05FA3594BD}"/>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156151907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77733D-0F9C-4229-AD43-1E2355A43842}"/>
              </a:ext>
            </a:extLst>
          </p:cNvPr>
          <p:cNvSpPr>
            <a:spLocks noGrp="1"/>
          </p:cNvSpPr>
          <p:nvPr>
            <p:ph type="title"/>
          </p:nvPr>
        </p:nvSpPr>
        <p:spPr>
          <a:xfrm>
            <a:off x="1259682" y="547688"/>
            <a:ext cx="15773400" cy="19883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03928169-1AF7-48E6-A5D4-90B256129D47}"/>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63F5F291-049A-438B-AE2C-BCA5FD1B2F06}"/>
              </a:ext>
            </a:extLst>
          </p:cNvPr>
          <p:cNvSpPr>
            <a:spLocks noGrp="1"/>
          </p:cNvSpPr>
          <p:nvPr>
            <p:ph sz="half" idx="2"/>
          </p:nvPr>
        </p:nvSpPr>
        <p:spPr>
          <a:xfrm>
            <a:off x="1259683" y="3757613"/>
            <a:ext cx="7736681"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ED9C967-1572-4E8C-B5EA-8F0D9873F60A}"/>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76975C6E-D0A8-4C41-B7A2-961A2C4FCC35}"/>
              </a:ext>
            </a:extLst>
          </p:cNvPr>
          <p:cNvSpPr>
            <a:spLocks noGrp="1"/>
          </p:cNvSpPr>
          <p:nvPr>
            <p:ph sz="quarter" idx="4"/>
          </p:nvPr>
        </p:nvSpPr>
        <p:spPr>
          <a:xfrm>
            <a:off x="9258300"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CA569F3-B50F-4F63-B29A-7D913096D2B7}"/>
              </a:ext>
            </a:extLst>
          </p:cNvPr>
          <p:cNvSpPr>
            <a:spLocks noGrp="1"/>
          </p:cNvSpPr>
          <p:nvPr>
            <p:ph type="dt" sz="half" idx="10"/>
          </p:nvPr>
        </p:nvSpPr>
        <p:spPr/>
        <p:txBody>
          <a:bodyPr/>
          <a:lstStyle/>
          <a:p>
            <a:fld id="{D2A88630-1E1C-48BF-8D8F-AD0475FF693E}" type="datetimeFigureOut">
              <a:rPr lang="en-US" smtClean="0"/>
              <a:t>20/12/2024</a:t>
            </a:fld>
            <a:endParaRPr lang="en-US"/>
          </a:p>
        </p:txBody>
      </p:sp>
      <p:sp>
        <p:nvSpPr>
          <p:cNvPr id="8" name="Footer Placeholder 7">
            <a:extLst>
              <a:ext uri="{FF2B5EF4-FFF2-40B4-BE49-F238E27FC236}">
                <a16:creationId xmlns:a16="http://schemas.microsoft.com/office/drawing/2014/main" id="{70B045A3-1ABF-47E0-A6F7-586ADAB2543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1EC1A70-11A8-4B8D-AFCD-6D5796696F79}"/>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11960589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20/12/2024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7E6392-6666-47E9-8AC7-877D228F9B0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F097F68-5D14-441E-9CE8-4CD949E2D783}"/>
              </a:ext>
            </a:extLst>
          </p:cNvPr>
          <p:cNvSpPr>
            <a:spLocks noGrp="1"/>
          </p:cNvSpPr>
          <p:nvPr>
            <p:ph type="dt" sz="half" idx="10"/>
          </p:nvPr>
        </p:nvSpPr>
        <p:spPr/>
        <p:txBody>
          <a:bodyPr/>
          <a:lstStyle/>
          <a:p>
            <a:fld id="{D2A88630-1E1C-48BF-8D8F-AD0475FF693E}" type="datetimeFigureOut">
              <a:rPr lang="en-US" smtClean="0"/>
              <a:t>20/12/2024</a:t>
            </a:fld>
            <a:endParaRPr lang="en-US"/>
          </a:p>
        </p:txBody>
      </p:sp>
      <p:sp>
        <p:nvSpPr>
          <p:cNvPr id="4" name="Footer Placeholder 3">
            <a:extLst>
              <a:ext uri="{FF2B5EF4-FFF2-40B4-BE49-F238E27FC236}">
                <a16:creationId xmlns:a16="http://schemas.microsoft.com/office/drawing/2014/main" id="{1F877702-20E7-4D03-9527-1951E65D31A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2259B02-0888-4FB9-BBCB-896BE13A55AC}"/>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78998572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20/12/2024</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185018034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15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20/12/2024</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351593616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14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20/12/2024</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18837697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13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20/12/2024</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69441733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1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20/12/2024</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208736556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1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20/12/2024</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147083925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10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20/12/2024</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417915290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9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20/12/2024</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346598268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8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20/12/2024</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2675554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20/12/2024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7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20/12/2024</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357846652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6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20/12/2024</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24227970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5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20/12/2024</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361358418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4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20/12/2024</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282141400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20/12/2024</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420401565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20/12/2024</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47691054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20/12/2024</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134676990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04B429-B77F-4433-9B71-968D827BC0AC}"/>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26F803BD-4D33-4A17-8E4B-F455A4F8ECB9}"/>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8934E3A-03CA-49A9-8F35-7E0932419F16}"/>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CAC74B69-5080-4E08-9E99-450ED62A5BB4}"/>
              </a:ext>
            </a:extLst>
          </p:cNvPr>
          <p:cNvSpPr>
            <a:spLocks noGrp="1"/>
          </p:cNvSpPr>
          <p:nvPr>
            <p:ph type="dt" sz="half" idx="10"/>
          </p:nvPr>
        </p:nvSpPr>
        <p:spPr/>
        <p:txBody>
          <a:bodyPr/>
          <a:lstStyle/>
          <a:p>
            <a:fld id="{D2A88630-1E1C-48BF-8D8F-AD0475FF693E}" type="datetimeFigureOut">
              <a:rPr lang="en-US" smtClean="0"/>
              <a:t>20/12/2024</a:t>
            </a:fld>
            <a:endParaRPr lang="en-US"/>
          </a:p>
        </p:txBody>
      </p:sp>
      <p:sp>
        <p:nvSpPr>
          <p:cNvPr id="6" name="Footer Placeholder 5">
            <a:extLst>
              <a:ext uri="{FF2B5EF4-FFF2-40B4-BE49-F238E27FC236}">
                <a16:creationId xmlns:a16="http://schemas.microsoft.com/office/drawing/2014/main" id="{A245DB05-46FA-4D0D-B1F3-013B5E7DD85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800A5B5-AF59-43E2-8CF8-32A7DF49E8E6}"/>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370746868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101912-7DDA-443C-BE0A-9980BE1084BA}"/>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2FC386E0-2FAD-4EFC-A93B-202AAF921EE4}"/>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A9A048D6-17F2-4167-BF0E-08170329FD74}"/>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71953CB0-5D2E-4BF5-AF25-66CD70E2816C}"/>
              </a:ext>
            </a:extLst>
          </p:cNvPr>
          <p:cNvSpPr>
            <a:spLocks noGrp="1"/>
          </p:cNvSpPr>
          <p:nvPr>
            <p:ph type="dt" sz="half" idx="10"/>
          </p:nvPr>
        </p:nvSpPr>
        <p:spPr/>
        <p:txBody>
          <a:bodyPr/>
          <a:lstStyle/>
          <a:p>
            <a:fld id="{D2A88630-1E1C-48BF-8D8F-AD0475FF693E}" type="datetimeFigureOut">
              <a:rPr lang="en-US" smtClean="0"/>
              <a:t>20/12/2024</a:t>
            </a:fld>
            <a:endParaRPr lang="en-US"/>
          </a:p>
        </p:txBody>
      </p:sp>
      <p:sp>
        <p:nvSpPr>
          <p:cNvPr id="6" name="Footer Placeholder 5">
            <a:extLst>
              <a:ext uri="{FF2B5EF4-FFF2-40B4-BE49-F238E27FC236}">
                <a16:creationId xmlns:a16="http://schemas.microsoft.com/office/drawing/2014/main" id="{C22B186E-3A21-4BD7-A0A2-75BE1EC8787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11EC412-58E6-41D9-8627-014C7235A7C8}"/>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428248329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0E57A5-29AB-4658-A476-49EA43CCEBA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C77589D-A38A-4937-9F1E-ABD776664A3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1E5BD64-51B2-49F0-AE42-E4DCD1959383}"/>
              </a:ext>
            </a:extLst>
          </p:cNvPr>
          <p:cNvSpPr>
            <a:spLocks noGrp="1"/>
          </p:cNvSpPr>
          <p:nvPr>
            <p:ph type="dt" sz="half" idx="10"/>
          </p:nvPr>
        </p:nvSpPr>
        <p:spPr/>
        <p:txBody>
          <a:bodyPr/>
          <a:lstStyle/>
          <a:p>
            <a:fld id="{D2A88630-1E1C-48BF-8D8F-AD0475FF693E}" type="datetimeFigureOut">
              <a:rPr lang="en-US" smtClean="0"/>
              <a:t>20/12/2024</a:t>
            </a:fld>
            <a:endParaRPr lang="en-US"/>
          </a:p>
        </p:txBody>
      </p:sp>
      <p:sp>
        <p:nvSpPr>
          <p:cNvPr id="5" name="Footer Placeholder 4">
            <a:extLst>
              <a:ext uri="{FF2B5EF4-FFF2-40B4-BE49-F238E27FC236}">
                <a16:creationId xmlns:a16="http://schemas.microsoft.com/office/drawing/2014/main" id="{EBF924C4-5806-442E-A608-2D7F4F8F81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17897BC-3D1C-4589-9390-6193A1765619}"/>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10286946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20/12/2024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128D72E-A043-4FD4-93F5-4F42106D6782}"/>
              </a:ext>
            </a:extLst>
          </p:cNvPr>
          <p:cNvSpPr>
            <a:spLocks noGrp="1"/>
          </p:cNvSpPr>
          <p:nvPr>
            <p:ph type="title" orient="vert"/>
          </p:nvPr>
        </p:nvSpPr>
        <p:spPr>
          <a:xfrm>
            <a:off x="13087350" y="547688"/>
            <a:ext cx="3943350" cy="871775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10471FE-6275-4F2B-80B0-C469C58BCEA6}"/>
              </a:ext>
            </a:extLst>
          </p:cNvPr>
          <p:cNvSpPr>
            <a:spLocks noGrp="1"/>
          </p:cNvSpPr>
          <p:nvPr>
            <p:ph type="body" orient="vert" idx="1"/>
          </p:nvPr>
        </p:nvSpPr>
        <p:spPr>
          <a:xfrm>
            <a:off x="1257300" y="547688"/>
            <a:ext cx="11601450" cy="871775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6A5C3EA-3C96-4A79-9330-39A4AD507C09}"/>
              </a:ext>
            </a:extLst>
          </p:cNvPr>
          <p:cNvSpPr>
            <a:spLocks noGrp="1"/>
          </p:cNvSpPr>
          <p:nvPr>
            <p:ph type="dt" sz="half" idx="10"/>
          </p:nvPr>
        </p:nvSpPr>
        <p:spPr/>
        <p:txBody>
          <a:bodyPr/>
          <a:lstStyle/>
          <a:p>
            <a:fld id="{D2A88630-1E1C-48BF-8D8F-AD0475FF693E}" type="datetimeFigureOut">
              <a:rPr lang="en-US" smtClean="0"/>
              <a:t>20/12/2024</a:t>
            </a:fld>
            <a:endParaRPr lang="en-US"/>
          </a:p>
        </p:txBody>
      </p:sp>
      <p:sp>
        <p:nvSpPr>
          <p:cNvPr id="5" name="Footer Placeholder 4">
            <a:extLst>
              <a:ext uri="{FF2B5EF4-FFF2-40B4-BE49-F238E27FC236}">
                <a16:creationId xmlns:a16="http://schemas.microsoft.com/office/drawing/2014/main" id="{8A26C3D7-CBB1-47A2-9D2B-9588C72FC03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3A003CB-ACFF-48E0-9A45-35C0CB9A5EBD}"/>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85321196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4_标题和内容">
    <p:spTree>
      <p:nvGrpSpPr>
        <p:cNvPr id="1" name=""/>
        <p:cNvGrpSpPr/>
        <p:nvPr/>
      </p:nvGrpSpPr>
      <p:grpSpPr>
        <a:xfrm>
          <a:off x="0" y="0"/>
          <a:ext cx="0" cy="0"/>
          <a:chOff x="0" y="0"/>
          <a:chExt cx="0" cy="0"/>
        </a:xfrm>
      </p:grpSpPr>
      <p:sp>
        <p:nvSpPr>
          <p:cNvPr id="6" name="任意多边形: 形状 5">
            <a:extLst>
              <a:ext uri="{FF2B5EF4-FFF2-40B4-BE49-F238E27FC236}">
                <a16:creationId xmlns:a16="http://schemas.microsoft.com/office/drawing/2014/main" id="{89CB891B-78F3-4782-ACDA-D145DBE7C325}"/>
              </a:ext>
            </a:extLst>
          </p:cNvPr>
          <p:cNvSpPr>
            <a:spLocks noGrp="1"/>
          </p:cNvSpPr>
          <p:nvPr>
            <p:ph type="pic" sz="quarter" idx="12"/>
          </p:nvPr>
        </p:nvSpPr>
        <p:spPr>
          <a:xfrm>
            <a:off x="5745131" y="1560910"/>
            <a:ext cx="5831214" cy="5774534"/>
          </a:xfrm>
          <a:custGeom>
            <a:avLst/>
            <a:gdLst>
              <a:gd name="connsiteX0" fmla="*/ 2028301 w 3887476"/>
              <a:gd name="connsiteY0" fmla="*/ 20 h 3849689"/>
              <a:gd name="connsiteX1" fmla="*/ 2221944 w 3887476"/>
              <a:gd name="connsiteY1" fmla="*/ 3419 h 3849689"/>
              <a:gd name="connsiteX2" fmla="*/ 2727216 w 3887476"/>
              <a:gd name="connsiteY2" fmla="*/ 101667 h 3849689"/>
              <a:gd name="connsiteX3" fmla="*/ 3246521 w 3887476"/>
              <a:gd name="connsiteY3" fmla="*/ 424479 h 3849689"/>
              <a:gd name="connsiteX4" fmla="*/ 3555298 w 3887476"/>
              <a:gd name="connsiteY4" fmla="*/ 845538 h 3849689"/>
              <a:gd name="connsiteX5" fmla="*/ 3864075 w 3887476"/>
              <a:gd name="connsiteY5" fmla="*/ 1463091 h 3849689"/>
              <a:gd name="connsiteX6" fmla="*/ 3864075 w 3887476"/>
              <a:gd name="connsiteY6" fmla="*/ 2277139 h 3849689"/>
              <a:gd name="connsiteX7" fmla="*/ 3850040 w 3887476"/>
              <a:gd name="connsiteY7" fmla="*/ 2782410 h 3849689"/>
              <a:gd name="connsiteX8" fmla="*/ 3527227 w 3887476"/>
              <a:gd name="connsiteY8" fmla="*/ 3175399 h 3849689"/>
              <a:gd name="connsiteX9" fmla="*/ 3092133 w 3887476"/>
              <a:gd name="connsiteY9" fmla="*/ 3582423 h 3849689"/>
              <a:gd name="connsiteX10" fmla="*/ 2123697 w 3887476"/>
              <a:gd name="connsiteY10" fmla="*/ 3835058 h 3849689"/>
              <a:gd name="connsiteX11" fmla="*/ 1113155 w 3887476"/>
              <a:gd name="connsiteY11" fmla="*/ 3764882 h 3849689"/>
              <a:gd name="connsiteX12" fmla="*/ 621919 w 3887476"/>
              <a:gd name="connsiteY12" fmla="*/ 3315752 h 3849689"/>
              <a:gd name="connsiteX13" fmla="*/ 313142 w 3887476"/>
              <a:gd name="connsiteY13" fmla="*/ 2880657 h 3849689"/>
              <a:gd name="connsiteX14" fmla="*/ 18401 w 3887476"/>
              <a:gd name="connsiteY14" fmla="*/ 2249068 h 3849689"/>
              <a:gd name="connsiteX15" fmla="*/ 46472 w 3887476"/>
              <a:gd name="connsiteY15" fmla="*/ 1505197 h 3849689"/>
              <a:gd name="connsiteX16" fmla="*/ 172789 w 3887476"/>
              <a:gd name="connsiteY16" fmla="*/ 915714 h 3849689"/>
              <a:gd name="connsiteX17" fmla="*/ 495601 w 3887476"/>
              <a:gd name="connsiteY17" fmla="*/ 606938 h 3849689"/>
              <a:gd name="connsiteX18" fmla="*/ 692096 w 3887476"/>
              <a:gd name="connsiteY18" fmla="*/ 396408 h 3849689"/>
              <a:gd name="connsiteX19" fmla="*/ 1365790 w 3887476"/>
              <a:gd name="connsiteY19" fmla="*/ 59561 h 3849689"/>
              <a:gd name="connsiteX20" fmla="*/ 2028301 w 3887476"/>
              <a:gd name="connsiteY20" fmla="*/ 20 h 3849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887476" h="3849689">
                <a:moveTo>
                  <a:pt x="2028301" y="20"/>
                </a:moveTo>
                <a:cubicBezTo>
                  <a:pt x="2099281" y="203"/>
                  <a:pt x="2165218" y="1665"/>
                  <a:pt x="2221944" y="3419"/>
                </a:cubicBezTo>
                <a:cubicBezTo>
                  <a:pt x="2448849" y="10437"/>
                  <a:pt x="2556452" y="31490"/>
                  <a:pt x="2727216" y="101667"/>
                </a:cubicBezTo>
                <a:cubicBezTo>
                  <a:pt x="2897978" y="171843"/>
                  <a:pt x="3108508" y="300500"/>
                  <a:pt x="3246521" y="424479"/>
                </a:cubicBezTo>
                <a:cubicBezTo>
                  <a:pt x="3384535" y="548457"/>
                  <a:pt x="3452373" y="672436"/>
                  <a:pt x="3555298" y="845538"/>
                </a:cubicBezTo>
                <a:cubicBezTo>
                  <a:pt x="3658223" y="1018639"/>
                  <a:pt x="3812612" y="1224491"/>
                  <a:pt x="3864075" y="1463091"/>
                </a:cubicBezTo>
                <a:cubicBezTo>
                  <a:pt x="3915538" y="1701692"/>
                  <a:pt x="3866414" y="2057252"/>
                  <a:pt x="3864075" y="2277139"/>
                </a:cubicBezTo>
                <a:cubicBezTo>
                  <a:pt x="3861735" y="2497026"/>
                  <a:pt x="3906181" y="2632700"/>
                  <a:pt x="3850040" y="2782410"/>
                </a:cubicBezTo>
                <a:cubicBezTo>
                  <a:pt x="3793898" y="2932120"/>
                  <a:pt x="3653545" y="3042063"/>
                  <a:pt x="3527227" y="3175399"/>
                </a:cubicBezTo>
                <a:cubicBezTo>
                  <a:pt x="3400910" y="3308734"/>
                  <a:pt x="3326055" y="3472480"/>
                  <a:pt x="3092133" y="3582423"/>
                </a:cubicBezTo>
                <a:cubicBezTo>
                  <a:pt x="2858212" y="3692365"/>
                  <a:pt x="2453526" y="3804648"/>
                  <a:pt x="2123697" y="3835058"/>
                </a:cubicBezTo>
                <a:cubicBezTo>
                  <a:pt x="1793867" y="3865468"/>
                  <a:pt x="1363451" y="3851433"/>
                  <a:pt x="1113155" y="3764882"/>
                </a:cubicBezTo>
                <a:cubicBezTo>
                  <a:pt x="862859" y="3678330"/>
                  <a:pt x="755254" y="3463123"/>
                  <a:pt x="621919" y="3315752"/>
                </a:cubicBezTo>
                <a:cubicBezTo>
                  <a:pt x="488584" y="3168381"/>
                  <a:pt x="413729" y="3058438"/>
                  <a:pt x="313142" y="2880657"/>
                </a:cubicBezTo>
                <a:cubicBezTo>
                  <a:pt x="212555" y="2702876"/>
                  <a:pt x="62846" y="2478311"/>
                  <a:pt x="18401" y="2249068"/>
                </a:cubicBezTo>
                <a:cubicBezTo>
                  <a:pt x="-26045" y="2019826"/>
                  <a:pt x="20741" y="1727423"/>
                  <a:pt x="46472" y="1505197"/>
                </a:cubicBezTo>
                <a:cubicBezTo>
                  <a:pt x="72203" y="1282972"/>
                  <a:pt x="97935" y="1065425"/>
                  <a:pt x="172789" y="915714"/>
                </a:cubicBezTo>
                <a:cubicBezTo>
                  <a:pt x="247644" y="766004"/>
                  <a:pt x="416068" y="688810"/>
                  <a:pt x="495601" y="606938"/>
                </a:cubicBezTo>
                <a:cubicBezTo>
                  <a:pt x="575135" y="525065"/>
                  <a:pt x="547064" y="487637"/>
                  <a:pt x="692096" y="396408"/>
                </a:cubicBezTo>
                <a:cubicBezTo>
                  <a:pt x="837127" y="305178"/>
                  <a:pt x="1110815" y="125059"/>
                  <a:pt x="1365790" y="59561"/>
                </a:cubicBezTo>
                <a:cubicBezTo>
                  <a:pt x="1557022" y="10437"/>
                  <a:pt x="1815359" y="-528"/>
                  <a:pt x="2028301" y="20"/>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Tree>
    <p:extLst>
      <p:ext uri="{BB962C8B-B14F-4D97-AF65-F5344CB8AC3E}">
        <p14:creationId xmlns:p14="http://schemas.microsoft.com/office/powerpoint/2010/main" val="341189401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1_标题和内容">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681297" y="444843"/>
            <a:ext cx="14606703" cy="9842157"/>
          </a:xfrm>
          <a:prstGeom prst="rect">
            <a:avLst/>
          </a:prstGeom>
        </p:spPr>
      </p:pic>
    </p:spTree>
    <p:extLst>
      <p:ext uri="{BB962C8B-B14F-4D97-AF65-F5344CB8AC3E}">
        <p14:creationId xmlns:p14="http://schemas.microsoft.com/office/powerpoint/2010/main" val="3108371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CDCDEF-1E12-0B11-A094-22BCC9870F4A}"/>
              </a:ext>
            </a:extLst>
          </p:cNvPr>
          <p:cNvSpPr>
            <a:spLocks noGrp="1"/>
          </p:cNvSpPr>
          <p:nvPr>
            <p:ph type="ctrTitle"/>
          </p:nvPr>
        </p:nvSpPr>
        <p:spPr>
          <a:xfrm>
            <a:off x="2286000" y="1683545"/>
            <a:ext cx="13716000" cy="3581400"/>
          </a:xfrm>
          <a:prstGeom prst="rect">
            <a:avLst/>
          </a:prstGeo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780B131B-094D-6756-94F4-AADC0A2386CD}"/>
              </a:ext>
            </a:extLst>
          </p:cNvPr>
          <p:cNvSpPr>
            <a:spLocks noGrp="1"/>
          </p:cNvSpPr>
          <p:nvPr>
            <p:ph type="subTitle" idx="1"/>
          </p:nvPr>
        </p:nvSpPr>
        <p:spPr>
          <a:xfrm>
            <a:off x="2286000" y="5403057"/>
            <a:ext cx="13716000" cy="2483643"/>
          </a:xfrm>
          <a:prstGeom prst="rect">
            <a:avLst/>
          </a:prstGeo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D043A425-2AD3-D12A-5404-4D692FAD0073}"/>
              </a:ext>
            </a:extLst>
          </p:cNvPr>
          <p:cNvSpPr>
            <a:spLocks noGrp="1"/>
          </p:cNvSpPr>
          <p:nvPr>
            <p:ph type="dt" sz="half" idx="10"/>
          </p:nvPr>
        </p:nvSpPr>
        <p:spPr>
          <a:xfrm>
            <a:off x="1257300" y="9534526"/>
            <a:ext cx="4114800" cy="547688"/>
          </a:xfrm>
          <a:prstGeom prst="rect">
            <a:avLst/>
          </a:prstGeom>
        </p:spPr>
        <p:txBody>
          <a:bodyPr/>
          <a:lstStyle/>
          <a:p>
            <a:fld id="{1C46D19B-E785-4ED2-AE2B-F4AF8537A796}" type="datetimeFigureOut">
              <a:rPr lang="en-US" smtClean="0"/>
              <a:t>20/12/2024</a:t>
            </a:fld>
            <a:endParaRPr lang="en-US"/>
          </a:p>
        </p:txBody>
      </p:sp>
      <p:sp>
        <p:nvSpPr>
          <p:cNvPr id="5" name="Footer Placeholder 4">
            <a:extLst>
              <a:ext uri="{FF2B5EF4-FFF2-40B4-BE49-F238E27FC236}">
                <a16:creationId xmlns:a16="http://schemas.microsoft.com/office/drawing/2014/main" id="{E105AFC7-FEFC-68C2-38A3-5074ABF588A0}"/>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C1524CC-7F37-6B4A-1D22-5BD6FB2B12FC}"/>
              </a:ext>
            </a:extLst>
          </p:cNvPr>
          <p:cNvSpPr>
            <a:spLocks noGrp="1"/>
          </p:cNvSpPr>
          <p:nvPr>
            <p:ph type="sldNum" sz="quarter" idx="12"/>
          </p:nvPr>
        </p:nvSpPr>
        <p:spPr>
          <a:xfrm>
            <a:off x="12915900" y="9534526"/>
            <a:ext cx="4114800" cy="547688"/>
          </a:xfrm>
          <a:prstGeom prst="rect">
            <a:avLst/>
          </a:prstGeom>
        </p:spPr>
        <p:txBody>
          <a:bodyPr/>
          <a:lstStyle/>
          <a:p>
            <a:fld id="{0276E044-53BD-449E-8166-82EC52F0AA99}" type="slidenum">
              <a:rPr lang="en-US" smtClean="0"/>
              <a:t>‹#›</a:t>
            </a:fld>
            <a:endParaRPr lang="en-US"/>
          </a:p>
        </p:txBody>
      </p:sp>
    </p:spTree>
    <p:extLst>
      <p:ext uri="{BB962C8B-B14F-4D97-AF65-F5344CB8AC3E}">
        <p14:creationId xmlns:p14="http://schemas.microsoft.com/office/powerpoint/2010/main" val="182250917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5603FC-D753-A48D-70EB-EAA42CEF614F}"/>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9E892A6E-592D-C683-D5ED-BB4227120032}"/>
              </a:ext>
            </a:extLst>
          </p:cNvPr>
          <p:cNvSpPr>
            <a:spLocks noGrp="1"/>
          </p:cNvSpPr>
          <p:nvPr>
            <p:ph idx="1"/>
          </p:nvPr>
        </p:nvSpPr>
        <p:spPr>
          <a:xfrm>
            <a:off x="1257300" y="2738438"/>
            <a:ext cx="15773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0C9675F-0DCE-464F-D864-82EC6268B95E}"/>
              </a:ext>
            </a:extLst>
          </p:cNvPr>
          <p:cNvSpPr>
            <a:spLocks noGrp="1"/>
          </p:cNvSpPr>
          <p:nvPr>
            <p:ph type="dt" sz="half" idx="10"/>
          </p:nvPr>
        </p:nvSpPr>
        <p:spPr>
          <a:xfrm>
            <a:off x="1257300" y="9534526"/>
            <a:ext cx="4114800" cy="547688"/>
          </a:xfrm>
          <a:prstGeom prst="rect">
            <a:avLst/>
          </a:prstGeom>
        </p:spPr>
        <p:txBody>
          <a:bodyPr/>
          <a:lstStyle/>
          <a:p>
            <a:fld id="{1C46D19B-E785-4ED2-AE2B-F4AF8537A796}" type="datetimeFigureOut">
              <a:rPr lang="en-US" smtClean="0"/>
              <a:t>20/12/2024</a:t>
            </a:fld>
            <a:endParaRPr lang="en-US"/>
          </a:p>
        </p:txBody>
      </p:sp>
      <p:sp>
        <p:nvSpPr>
          <p:cNvPr id="5" name="Footer Placeholder 4">
            <a:extLst>
              <a:ext uri="{FF2B5EF4-FFF2-40B4-BE49-F238E27FC236}">
                <a16:creationId xmlns:a16="http://schemas.microsoft.com/office/drawing/2014/main" id="{DEF90510-3B6D-7218-3F7F-60BBB4979A3C}"/>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40BCE07-F76B-2A83-52D5-EDE27832E80A}"/>
              </a:ext>
            </a:extLst>
          </p:cNvPr>
          <p:cNvSpPr>
            <a:spLocks noGrp="1"/>
          </p:cNvSpPr>
          <p:nvPr>
            <p:ph type="sldNum" sz="quarter" idx="12"/>
          </p:nvPr>
        </p:nvSpPr>
        <p:spPr>
          <a:xfrm>
            <a:off x="12915900" y="9534526"/>
            <a:ext cx="4114800" cy="547688"/>
          </a:xfrm>
          <a:prstGeom prst="rect">
            <a:avLst/>
          </a:prstGeom>
        </p:spPr>
        <p:txBody>
          <a:bodyPr/>
          <a:lstStyle/>
          <a:p>
            <a:fld id="{0276E044-53BD-449E-8166-82EC52F0AA99}" type="slidenum">
              <a:rPr lang="en-US" smtClean="0"/>
              <a:t>‹#›</a:t>
            </a:fld>
            <a:endParaRPr lang="en-US"/>
          </a:p>
        </p:txBody>
      </p:sp>
    </p:spTree>
    <p:extLst>
      <p:ext uri="{BB962C8B-B14F-4D97-AF65-F5344CB8AC3E}">
        <p14:creationId xmlns:p14="http://schemas.microsoft.com/office/powerpoint/2010/main" val="254597581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F2B7BB-BEF2-0D48-F208-E6B05027D699}"/>
              </a:ext>
            </a:extLst>
          </p:cNvPr>
          <p:cNvSpPr>
            <a:spLocks noGrp="1"/>
          </p:cNvSpPr>
          <p:nvPr>
            <p:ph type="title"/>
          </p:nvPr>
        </p:nvSpPr>
        <p:spPr>
          <a:xfrm>
            <a:off x="1247775" y="2564608"/>
            <a:ext cx="15773400" cy="4279106"/>
          </a:xfrm>
          <a:prstGeom prst="rect">
            <a:avLst/>
          </a:prstGeo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D53D3C6E-3F89-764A-2EAF-7BBBFE46AA49}"/>
              </a:ext>
            </a:extLst>
          </p:cNvPr>
          <p:cNvSpPr>
            <a:spLocks noGrp="1"/>
          </p:cNvSpPr>
          <p:nvPr>
            <p:ph type="body" idx="1"/>
          </p:nvPr>
        </p:nvSpPr>
        <p:spPr>
          <a:xfrm>
            <a:off x="1247775" y="6884195"/>
            <a:ext cx="15773400" cy="2250281"/>
          </a:xfrm>
          <a:prstGeom prst="rect">
            <a:avLst/>
          </a:prstGeom>
        </p:spPr>
        <p:txBody>
          <a:bodyPr/>
          <a:lstStyle>
            <a:lvl1pPr marL="0" indent="0">
              <a:buNone/>
              <a:defRPr sz="3600">
                <a:solidFill>
                  <a:schemeClr val="tx1">
                    <a:tint val="82000"/>
                  </a:schemeClr>
                </a:solidFill>
              </a:defRPr>
            </a:lvl1pPr>
            <a:lvl2pPr marL="685800" indent="0">
              <a:buNone/>
              <a:defRPr sz="3000">
                <a:solidFill>
                  <a:schemeClr val="tx1">
                    <a:tint val="82000"/>
                  </a:schemeClr>
                </a:solidFill>
              </a:defRPr>
            </a:lvl2pPr>
            <a:lvl3pPr marL="1371600" indent="0">
              <a:buNone/>
              <a:defRPr sz="2700">
                <a:solidFill>
                  <a:schemeClr val="tx1">
                    <a:tint val="82000"/>
                  </a:schemeClr>
                </a:solidFill>
              </a:defRPr>
            </a:lvl3pPr>
            <a:lvl4pPr marL="2057400" indent="0">
              <a:buNone/>
              <a:defRPr sz="2400">
                <a:solidFill>
                  <a:schemeClr val="tx1">
                    <a:tint val="82000"/>
                  </a:schemeClr>
                </a:solidFill>
              </a:defRPr>
            </a:lvl4pPr>
            <a:lvl5pPr marL="2743200" indent="0">
              <a:buNone/>
              <a:defRPr sz="2400">
                <a:solidFill>
                  <a:schemeClr val="tx1">
                    <a:tint val="82000"/>
                  </a:schemeClr>
                </a:solidFill>
              </a:defRPr>
            </a:lvl5pPr>
            <a:lvl6pPr marL="3429000" indent="0">
              <a:buNone/>
              <a:defRPr sz="2400">
                <a:solidFill>
                  <a:schemeClr val="tx1">
                    <a:tint val="82000"/>
                  </a:schemeClr>
                </a:solidFill>
              </a:defRPr>
            </a:lvl6pPr>
            <a:lvl7pPr marL="4114800" indent="0">
              <a:buNone/>
              <a:defRPr sz="2400">
                <a:solidFill>
                  <a:schemeClr val="tx1">
                    <a:tint val="82000"/>
                  </a:schemeClr>
                </a:solidFill>
              </a:defRPr>
            </a:lvl7pPr>
            <a:lvl8pPr marL="4800600" indent="0">
              <a:buNone/>
              <a:defRPr sz="2400">
                <a:solidFill>
                  <a:schemeClr val="tx1">
                    <a:tint val="82000"/>
                  </a:schemeClr>
                </a:solidFill>
              </a:defRPr>
            </a:lvl8pPr>
            <a:lvl9pPr marL="5486400" indent="0">
              <a:buNone/>
              <a:defRPr sz="24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9302A42-F000-5E9D-B35C-9D3A5739A3F8}"/>
              </a:ext>
            </a:extLst>
          </p:cNvPr>
          <p:cNvSpPr>
            <a:spLocks noGrp="1"/>
          </p:cNvSpPr>
          <p:nvPr>
            <p:ph type="dt" sz="half" idx="10"/>
          </p:nvPr>
        </p:nvSpPr>
        <p:spPr>
          <a:xfrm>
            <a:off x="1257300" y="9534526"/>
            <a:ext cx="4114800" cy="547688"/>
          </a:xfrm>
          <a:prstGeom prst="rect">
            <a:avLst/>
          </a:prstGeom>
        </p:spPr>
        <p:txBody>
          <a:bodyPr/>
          <a:lstStyle/>
          <a:p>
            <a:fld id="{1C46D19B-E785-4ED2-AE2B-F4AF8537A796}" type="datetimeFigureOut">
              <a:rPr lang="en-US" smtClean="0"/>
              <a:t>20/12/2024</a:t>
            </a:fld>
            <a:endParaRPr lang="en-US"/>
          </a:p>
        </p:txBody>
      </p:sp>
      <p:sp>
        <p:nvSpPr>
          <p:cNvPr id="5" name="Footer Placeholder 4">
            <a:extLst>
              <a:ext uri="{FF2B5EF4-FFF2-40B4-BE49-F238E27FC236}">
                <a16:creationId xmlns:a16="http://schemas.microsoft.com/office/drawing/2014/main" id="{EA7D98FB-B76E-89A4-450F-A37E2D168DF4}"/>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D7B1583-C5F8-AA76-274D-C82344AE109F}"/>
              </a:ext>
            </a:extLst>
          </p:cNvPr>
          <p:cNvSpPr>
            <a:spLocks noGrp="1"/>
          </p:cNvSpPr>
          <p:nvPr>
            <p:ph type="sldNum" sz="quarter" idx="12"/>
          </p:nvPr>
        </p:nvSpPr>
        <p:spPr>
          <a:xfrm>
            <a:off x="12915900" y="9534526"/>
            <a:ext cx="4114800" cy="547688"/>
          </a:xfrm>
          <a:prstGeom prst="rect">
            <a:avLst/>
          </a:prstGeom>
        </p:spPr>
        <p:txBody>
          <a:bodyPr/>
          <a:lstStyle/>
          <a:p>
            <a:fld id="{0276E044-53BD-449E-8166-82EC52F0AA99}" type="slidenum">
              <a:rPr lang="en-US" smtClean="0"/>
              <a:t>‹#›</a:t>
            </a:fld>
            <a:endParaRPr lang="en-US"/>
          </a:p>
        </p:txBody>
      </p:sp>
    </p:spTree>
    <p:extLst>
      <p:ext uri="{BB962C8B-B14F-4D97-AF65-F5344CB8AC3E}">
        <p14:creationId xmlns:p14="http://schemas.microsoft.com/office/powerpoint/2010/main" val="9283708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1ABE7B-2A64-235A-DAA2-49794D22C05B}"/>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B94F5E2-7EF8-0409-49CC-0843AADDA72C}"/>
              </a:ext>
            </a:extLst>
          </p:cNvPr>
          <p:cNvSpPr>
            <a:spLocks noGrp="1"/>
          </p:cNvSpPr>
          <p:nvPr>
            <p:ph sz="half" idx="1"/>
          </p:nvPr>
        </p:nvSpPr>
        <p:spPr>
          <a:xfrm>
            <a:off x="1257300" y="2738438"/>
            <a:ext cx="7772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E34CCA6-8990-B95E-DCCC-947C77805416}"/>
              </a:ext>
            </a:extLst>
          </p:cNvPr>
          <p:cNvSpPr>
            <a:spLocks noGrp="1"/>
          </p:cNvSpPr>
          <p:nvPr>
            <p:ph sz="half" idx="2"/>
          </p:nvPr>
        </p:nvSpPr>
        <p:spPr>
          <a:xfrm>
            <a:off x="9258300" y="2738438"/>
            <a:ext cx="7772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A629D7B-3237-AC15-FBFB-C1BF32379524}"/>
              </a:ext>
            </a:extLst>
          </p:cNvPr>
          <p:cNvSpPr>
            <a:spLocks noGrp="1"/>
          </p:cNvSpPr>
          <p:nvPr>
            <p:ph type="dt" sz="half" idx="10"/>
          </p:nvPr>
        </p:nvSpPr>
        <p:spPr>
          <a:xfrm>
            <a:off x="1257300" y="9534526"/>
            <a:ext cx="4114800" cy="547688"/>
          </a:xfrm>
          <a:prstGeom prst="rect">
            <a:avLst/>
          </a:prstGeom>
        </p:spPr>
        <p:txBody>
          <a:bodyPr/>
          <a:lstStyle/>
          <a:p>
            <a:fld id="{1C46D19B-E785-4ED2-AE2B-F4AF8537A796}" type="datetimeFigureOut">
              <a:rPr lang="en-US" smtClean="0"/>
              <a:t>20/12/2024</a:t>
            </a:fld>
            <a:endParaRPr lang="en-US"/>
          </a:p>
        </p:txBody>
      </p:sp>
      <p:sp>
        <p:nvSpPr>
          <p:cNvPr id="6" name="Footer Placeholder 5">
            <a:extLst>
              <a:ext uri="{FF2B5EF4-FFF2-40B4-BE49-F238E27FC236}">
                <a16:creationId xmlns:a16="http://schemas.microsoft.com/office/drawing/2014/main" id="{447B10E3-486E-9459-D677-C4C3452CE576}"/>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3096002-8B8B-C6F9-BA84-75E87DCADB52}"/>
              </a:ext>
            </a:extLst>
          </p:cNvPr>
          <p:cNvSpPr>
            <a:spLocks noGrp="1"/>
          </p:cNvSpPr>
          <p:nvPr>
            <p:ph type="sldNum" sz="quarter" idx="12"/>
          </p:nvPr>
        </p:nvSpPr>
        <p:spPr>
          <a:xfrm>
            <a:off x="12915900" y="9534526"/>
            <a:ext cx="4114800" cy="547688"/>
          </a:xfrm>
          <a:prstGeom prst="rect">
            <a:avLst/>
          </a:prstGeom>
        </p:spPr>
        <p:txBody>
          <a:bodyPr/>
          <a:lstStyle/>
          <a:p>
            <a:fld id="{0276E044-53BD-449E-8166-82EC52F0AA99}" type="slidenum">
              <a:rPr lang="en-US" smtClean="0"/>
              <a:t>‹#›</a:t>
            </a:fld>
            <a:endParaRPr lang="en-US"/>
          </a:p>
        </p:txBody>
      </p:sp>
    </p:spTree>
    <p:extLst>
      <p:ext uri="{BB962C8B-B14F-4D97-AF65-F5344CB8AC3E}">
        <p14:creationId xmlns:p14="http://schemas.microsoft.com/office/powerpoint/2010/main" val="308069064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AD09DE-F8AB-7162-6CA6-37ECBB5DEDEF}"/>
              </a:ext>
            </a:extLst>
          </p:cNvPr>
          <p:cNvSpPr>
            <a:spLocks noGrp="1"/>
          </p:cNvSpPr>
          <p:nvPr>
            <p:ph type="title"/>
          </p:nvPr>
        </p:nvSpPr>
        <p:spPr>
          <a:xfrm>
            <a:off x="1259682" y="547688"/>
            <a:ext cx="15773400" cy="1988345"/>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A367FCF7-6CB3-57D2-7504-DEB66F1A6819}"/>
              </a:ext>
            </a:extLst>
          </p:cNvPr>
          <p:cNvSpPr>
            <a:spLocks noGrp="1"/>
          </p:cNvSpPr>
          <p:nvPr>
            <p:ph type="body" idx="1"/>
          </p:nvPr>
        </p:nvSpPr>
        <p:spPr>
          <a:xfrm>
            <a:off x="1259683" y="2521745"/>
            <a:ext cx="7736681"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086EEE4C-D047-331C-D3D8-53803149CA96}"/>
              </a:ext>
            </a:extLst>
          </p:cNvPr>
          <p:cNvSpPr>
            <a:spLocks noGrp="1"/>
          </p:cNvSpPr>
          <p:nvPr>
            <p:ph sz="half" idx="2"/>
          </p:nvPr>
        </p:nvSpPr>
        <p:spPr>
          <a:xfrm>
            <a:off x="1259683" y="3757613"/>
            <a:ext cx="7736681"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072E85A-BD13-12B9-EB2B-323FB4F4D259}"/>
              </a:ext>
            </a:extLst>
          </p:cNvPr>
          <p:cNvSpPr>
            <a:spLocks noGrp="1"/>
          </p:cNvSpPr>
          <p:nvPr>
            <p:ph type="body" sz="quarter" idx="3"/>
          </p:nvPr>
        </p:nvSpPr>
        <p:spPr>
          <a:xfrm>
            <a:off x="9258300" y="2521745"/>
            <a:ext cx="7774782"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13F37130-4849-3B5A-E21A-F56DE2F7B3D4}"/>
              </a:ext>
            </a:extLst>
          </p:cNvPr>
          <p:cNvSpPr>
            <a:spLocks noGrp="1"/>
          </p:cNvSpPr>
          <p:nvPr>
            <p:ph sz="quarter" idx="4"/>
          </p:nvPr>
        </p:nvSpPr>
        <p:spPr>
          <a:xfrm>
            <a:off x="9258300" y="3757613"/>
            <a:ext cx="7774782"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38D63AA-61A3-3898-BE26-2243698C9D5D}"/>
              </a:ext>
            </a:extLst>
          </p:cNvPr>
          <p:cNvSpPr>
            <a:spLocks noGrp="1"/>
          </p:cNvSpPr>
          <p:nvPr>
            <p:ph type="dt" sz="half" idx="10"/>
          </p:nvPr>
        </p:nvSpPr>
        <p:spPr>
          <a:xfrm>
            <a:off x="1257300" y="9534526"/>
            <a:ext cx="4114800" cy="547688"/>
          </a:xfrm>
          <a:prstGeom prst="rect">
            <a:avLst/>
          </a:prstGeom>
        </p:spPr>
        <p:txBody>
          <a:bodyPr/>
          <a:lstStyle/>
          <a:p>
            <a:fld id="{1C46D19B-E785-4ED2-AE2B-F4AF8537A796}" type="datetimeFigureOut">
              <a:rPr lang="en-US" smtClean="0"/>
              <a:t>20/12/2024</a:t>
            </a:fld>
            <a:endParaRPr lang="en-US"/>
          </a:p>
        </p:txBody>
      </p:sp>
      <p:sp>
        <p:nvSpPr>
          <p:cNvPr id="8" name="Footer Placeholder 7">
            <a:extLst>
              <a:ext uri="{FF2B5EF4-FFF2-40B4-BE49-F238E27FC236}">
                <a16:creationId xmlns:a16="http://schemas.microsoft.com/office/drawing/2014/main" id="{63398356-11E2-D7D2-B1E1-01C232E58B5A}"/>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0ED13F47-8CFF-87F6-369B-F9020ADA5830}"/>
              </a:ext>
            </a:extLst>
          </p:cNvPr>
          <p:cNvSpPr>
            <a:spLocks noGrp="1"/>
          </p:cNvSpPr>
          <p:nvPr>
            <p:ph type="sldNum" sz="quarter" idx="12"/>
          </p:nvPr>
        </p:nvSpPr>
        <p:spPr>
          <a:xfrm>
            <a:off x="12915900" y="9534526"/>
            <a:ext cx="4114800" cy="547688"/>
          </a:xfrm>
          <a:prstGeom prst="rect">
            <a:avLst/>
          </a:prstGeom>
        </p:spPr>
        <p:txBody>
          <a:bodyPr/>
          <a:lstStyle/>
          <a:p>
            <a:fld id="{0276E044-53BD-449E-8166-82EC52F0AA99}" type="slidenum">
              <a:rPr lang="en-US" smtClean="0"/>
              <a:t>‹#›</a:t>
            </a:fld>
            <a:endParaRPr lang="en-US"/>
          </a:p>
        </p:txBody>
      </p:sp>
    </p:spTree>
    <p:extLst>
      <p:ext uri="{BB962C8B-B14F-4D97-AF65-F5344CB8AC3E}">
        <p14:creationId xmlns:p14="http://schemas.microsoft.com/office/powerpoint/2010/main" val="176359360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0879AC-CDB6-2C32-5531-AA024CA4A2A5}"/>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765E3615-67B7-652C-6436-22ACC612B97B}"/>
              </a:ext>
            </a:extLst>
          </p:cNvPr>
          <p:cNvSpPr>
            <a:spLocks noGrp="1"/>
          </p:cNvSpPr>
          <p:nvPr>
            <p:ph type="dt" sz="half" idx="10"/>
          </p:nvPr>
        </p:nvSpPr>
        <p:spPr>
          <a:xfrm>
            <a:off x="1257300" y="9534526"/>
            <a:ext cx="4114800" cy="547688"/>
          </a:xfrm>
          <a:prstGeom prst="rect">
            <a:avLst/>
          </a:prstGeom>
        </p:spPr>
        <p:txBody>
          <a:bodyPr/>
          <a:lstStyle/>
          <a:p>
            <a:fld id="{1C46D19B-E785-4ED2-AE2B-F4AF8537A796}" type="datetimeFigureOut">
              <a:rPr lang="en-US" smtClean="0"/>
              <a:t>20/12/2024</a:t>
            </a:fld>
            <a:endParaRPr lang="en-US"/>
          </a:p>
        </p:txBody>
      </p:sp>
      <p:sp>
        <p:nvSpPr>
          <p:cNvPr id="4" name="Footer Placeholder 3">
            <a:extLst>
              <a:ext uri="{FF2B5EF4-FFF2-40B4-BE49-F238E27FC236}">
                <a16:creationId xmlns:a16="http://schemas.microsoft.com/office/drawing/2014/main" id="{5D27013B-EC4F-EF80-B678-466818DA5B4A}"/>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DD09E245-E100-6A44-CAEF-0CAAF90B9E8D}"/>
              </a:ext>
            </a:extLst>
          </p:cNvPr>
          <p:cNvSpPr>
            <a:spLocks noGrp="1"/>
          </p:cNvSpPr>
          <p:nvPr>
            <p:ph type="sldNum" sz="quarter" idx="12"/>
          </p:nvPr>
        </p:nvSpPr>
        <p:spPr>
          <a:xfrm>
            <a:off x="12915900" y="9534526"/>
            <a:ext cx="4114800" cy="547688"/>
          </a:xfrm>
          <a:prstGeom prst="rect">
            <a:avLst/>
          </a:prstGeom>
        </p:spPr>
        <p:txBody>
          <a:bodyPr/>
          <a:lstStyle/>
          <a:p>
            <a:fld id="{0276E044-53BD-449E-8166-82EC52F0AA99}" type="slidenum">
              <a:rPr lang="en-US" smtClean="0"/>
              <a:t>‹#›</a:t>
            </a:fld>
            <a:endParaRPr lang="en-US"/>
          </a:p>
        </p:txBody>
      </p:sp>
    </p:spTree>
    <p:extLst>
      <p:ext uri="{BB962C8B-B14F-4D97-AF65-F5344CB8AC3E}">
        <p14:creationId xmlns:p14="http://schemas.microsoft.com/office/powerpoint/2010/main" val="34619795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6A9478F-236C-8368-DAE1-78EB229218BC}"/>
              </a:ext>
            </a:extLst>
          </p:cNvPr>
          <p:cNvSpPr>
            <a:spLocks noGrp="1"/>
          </p:cNvSpPr>
          <p:nvPr>
            <p:ph type="dt" sz="half" idx="10"/>
          </p:nvPr>
        </p:nvSpPr>
        <p:spPr>
          <a:xfrm>
            <a:off x="1257300" y="9534526"/>
            <a:ext cx="4114800" cy="547688"/>
          </a:xfrm>
          <a:prstGeom prst="rect">
            <a:avLst/>
          </a:prstGeom>
        </p:spPr>
        <p:txBody>
          <a:bodyPr/>
          <a:lstStyle/>
          <a:p>
            <a:fld id="{1C46D19B-E785-4ED2-AE2B-F4AF8537A796}" type="datetimeFigureOut">
              <a:rPr lang="en-US" smtClean="0"/>
              <a:t>20/12/2024</a:t>
            </a:fld>
            <a:endParaRPr lang="en-US"/>
          </a:p>
        </p:txBody>
      </p:sp>
      <p:sp>
        <p:nvSpPr>
          <p:cNvPr id="3" name="Footer Placeholder 2">
            <a:extLst>
              <a:ext uri="{FF2B5EF4-FFF2-40B4-BE49-F238E27FC236}">
                <a16:creationId xmlns:a16="http://schemas.microsoft.com/office/drawing/2014/main" id="{5F0CDD62-DE19-BB8B-7603-3D7E29EB109A}"/>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E8185599-F931-72A1-D9E5-08513ACA21D1}"/>
              </a:ext>
            </a:extLst>
          </p:cNvPr>
          <p:cNvSpPr>
            <a:spLocks noGrp="1"/>
          </p:cNvSpPr>
          <p:nvPr>
            <p:ph type="sldNum" sz="quarter" idx="12"/>
          </p:nvPr>
        </p:nvSpPr>
        <p:spPr>
          <a:xfrm>
            <a:off x="12915900" y="9534526"/>
            <a:ext cx="4114800" cy="547688"/>
          </a:xfrm>
          <a:prstGeom prst="rect">
            <a:avLst/>
          </a:prstGeom>
        </p:spPr>
        <p:txBody>
          <a:bodyPr/>
          <a:lstStyle/>
          <a:p>
            <a:fld id="{0276E044-53BD-449E-8166-82EC52F0AA99}" type="slidenum">
              <a:rPr lang="en-US" smtClean="0"/>
              <a:t>‹#›</a:t>
            </a:fld>
            <a:endParaRPr lang="en-US"/>
          </a:p>
        </p:txBody>
      </p:sp>
    </p:spTree>
    <p:extLst>
      <p:ext uri="{BB962C8B-B14F-4D97-AF65-F5344CB8AC3E}">
        <p14:creationId xmlns:p14="http://schemas.microsoft.com/office/powerpoint/2010/main" val="24762086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20/12/2024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552A18-6969-D41F-CC08-4B54943306A8}"/>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B8A4AB84-002D-AD00-A3D5-5A2F828B3E10}"/>
              </a:ext>
            </a:extLst>
          </p:cNvPr>
          <p:cNvSpPr>
            <a:spLocks noGrp="1"/>
          </p:cNvSpPr>
          <p:nvPr>
            <p:ph idx="1"/>
          </p:nvPr>
        </p:nvSpPr>
        <p:spPr>
          <a:xfrm>
            <a:off x="7774782" y="1481138"/>
            <a:ext cx="9258300" cy="7310438"/>
          </a:xfrm>
          <a:prstGeom prst="rect">
            <a:avLst/>
          </a:prstGeo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C646D51-2BE9-25B3-5529-B04D89B407D3}"/>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72D23165-7ED6-0329-EA44-C0A14A66F80B}"/>
              </a:ext>
            </a:extLst>
          </p:cNvPr>
          <p:cNvSpPr>
            <a:spLocks noGrp="1"/>
          </p:cNvSpPr>
          <p:nvPr>
            <p:ph type="dt" sz="half" idx="10"/>
          </p:nvPr>
        </p:nvSpPr>
        <p:spPr>
          <a:xfrm>
            <a:off x="1257300" y="9534526"/>
            <a:ext cx="4114800" cy="547688"/>
          </a:xfrm>
          <a:prstGeom prst="rect">
            <a:avLst/>
          </a:prstGeom>
        </p:spPr>
        <p:txBody>
          <a:bodyPr/>
          <a:lstStyle/>
          <a:p>
            <a:fld id="{1C46D19B-E785-4ED2-AE2B-F4AF8537A796}" type="datetimeFigureOut">
              <a:rPr lang="en-US" smtClean="0"/>
              <a:t>20/12/2024</a:t>
            </a:fld>
            <a:endParaRPr lang="en-US"/>
          </a:p>
        </p:txBody>
      </p:sp>
      <p:sp>
        <p:nvSpPr>
          <p:cNvPr id="6" name="Footer Placeholder 5">
            <a:extLst>
              <a:ext uri="{FF2B5EF4-FFF2-40B4-BE49-F238E27FC236}">
                <a16:creationId xmlns:a16="http://schemas.microsoft.com/office/drawing/2014/main" id="{72B47312-4E69-B9EF-EBF5-B8817ECA79E5}"/>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1460B98-2A6B-C375-0A6E-91B89BAC30E5}"/>
              </a:ext>
            </a:extLst>
          </p:cNvPr>
          <p:cNvSpPr>
            <a:spLocks noGrp="1"/>
          </p:cNvSpPr>
          <p:nvPr>
            <p:ph type="sldNum" sz="quarter" idx="12"/>
          </p:nvPr>
        </p:nvSpPr>
        <p:spPr>
          <a:xfrm>
            <a:off x="12915900" y="9534526"/>
            <a:ext cx="4114800" cy="547688"/>
          </a:xfrm>
          <a:prstGeom prst="rect">
            <a:avLst/>
          </a:prstGeom>
        </p:spPr>
        <p:txBody>
          <a:bodyPr/>
          <a:lstStyle/>
          <a:p>
            <a:fld id="{0276E044-53BD-449E-8166-82EC52F0AA99}" type="slidenum">
              <a:rPr lang="en-US" smtClean="0"/>
              <a:t>‹#›</a:t>
            </a:fld>
            <a:endParaRPr lang="en-US"/>
          </a:p>
        </p:txBody>
      </p:sp>
    </p:spTree>
    <p:extLst>
      <p:ext uri="{BB962C8B-B14F-4D97-AF65-F5344CB8AC3E}">
        <p14:creationId xmlns:p14="http://schemas.microsoft.com/office/powerpoint/2010/main" val="351721613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5DF7B5-D400-15DF-9F38-DF83AADC916E}"/>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86BE34CD-777C-CC58-C5F5-C5D9752B5B97}"/>
              </a:ext>
            </a:extLst>
          </p:cNvPr>
          <p:cNvSpPr>
            <a:spLocks noGrp="1"/>
          </p:cNvSpPr>
          <p:nvPr>
            <p:ph type="pic" idx="1"/>
          </p:nvPr>
        </p:nvSpPr>
        <p:spPr>
          <a:xfrm>
            <a:off x="7774782" y="1481138"/>
            <a:ext cx="9258300" cy="7310438"/>
          </a:xfrm>
          <a:prstGeom prst="rect">
            <a:avLst/>
          </a:prstGeo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9CE74A3F-D367-654A-8BB7-F5C8573037D2}"/>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584E437B-16EE-06B7-2CE8-A174A4841D55}"/>
              </a:ext>
            </a:extLst>
          </p:cNvPr>
          <p:cNvSpPr>
            <a:spLocks noGrp="1"/>
          </p:cNvSpPr>
          <p:nvPr>
            <p:ph type="dt" sz="half" idx="10"/>
          </p:nvPr>
        </p:nvSpPr>
        <p:spPr>
          <a:xfrm>
            <a:off x="1257300" y="9534526"/>
            <a:ext cx="4114800" cy="547688"/>
          </a:xfrm>
          <a:prstGeom prst="rect">
            <a:avLst/>
          </a:prstGeom>
        </p:spPr>
        <p:txBody>
          <a:bodyPr/>
          <a:lstStyle/>
          <a:p>
            <a:fld id="{1C46D19B-E785-4ED2-AE2B-F4AF8537A796}" type="datetimeFigureOut">
              <a:rPr lang="en-US" smtClean="0"/>
              <a:t>20/12/2024</a:t>
            </a:fld>
            <a:endParaRPr lang="en-US"/>
          </a:p>
        </p:txBody>
      </p:sp>
      <p:sp>
        <p:nvSpPr>
          <p:cNvPr id="6" name="Footer Placeholder 5">
            <a:extLst>
              <a:ext uri="{FF2B5EF4-FFF2-40B4-BE49-F238E27FC236}">
                <a16:creationId xmlns:a16="http://schemas.microsoft.com/office/drawing/2014/main" id="{EFF45D9C-706B-A1DD-B11E-988D221B45AC}"/>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17D6AD1-BA71-3ABF-889F-AA41834DDD6E}"/>
              </a:ext>
            </a:extLst>
          </p:cNvPr>
          <p:cNvSpPr>
            <a:spLocks noGrp="1"/>
          </p:cNvSpPr>
          <p:nvPr>
            <p:ph type="sldNum" sz="quarter" idx="12"/>
          </p:nvPr>
        </p:nvSpPr>
        <p:spPr>
          <a:xfrm>
            <a:off x="12915900" y="9534526"/>
            <a:ext cx="4114800" cy="547688"/>
          </a:xfrm>
          <a:prstGeom prst="rect">
            <a:avLst/>
          </a:prstGeom>
        </p:spPr>
        <p:txBody>
          <a:bodyPr/>
          <a:lstStyle/>
          <a:p>
            <a:fld id="{0276E044-53BD-449E-8166-82EC52F0AA99}" type="slidenum">
              <a:rPr lang="en-US" smtClean="0"/>
              <a:t>‹#›</a:t>
            </a:fld>
            <a:endParaRPr lang="en-US"/>
          </a:p>
        </p:txBody>
      </p:sp>
    </p:spTree>
    <p:extLst>
      <p:ext uri="{BB962C8B-B14F-4D97-AF65-F5344CB8AC3E}">
        <p14:creationId xmlns:p14="http://schemas.microsoft.com/office/powerpoint/2010/main" val="336994447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4D326E-ED03-1C7E-4DBB-E9A7E236FE55}"/>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3EB972D-5DC7-9822-58A2-EDB2336F1B52}"/>
              </a:ext>
            </a:extLst>
          </p:cNvPr>
          <p:cNvSpPr>
            <a:spLocks noGrp="1"/>
          </p:cNvSpPr>
          <p:nvPr>
            <p:ph type="body" orient="vert" idx="1"/>
          </p:nvPr>
        </p:nvSpPr>
        <p:spPr>
          <a:xfrm>
            <a:off x="1257300" y="2738438"/>
            <a:ext cx="15773400" cy="652700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1701841-CAB8-EAD6-9414-2046185EDBF4}"/>
              </a:ext>
            </a:extLst>
          </p:cNvPr>
          <p:cNvSpPr>
            <a:spLocks noGrp="1"/>
          </p:cNvSpPr>
          <p:nvPr>
            <p:ph type="dt" sz="half" idx="10"/>
          </p:nvPr>
        </p:nvSpPr>
        <p:spPr>
          <a:xfrm>
            <a:off x="1257300" y="9534526"/>
            <a:ext cx="4114800" cy="547688"/>
          </a:xfrm>
          <a:prstGeom prst="rect">
            <a:avLst/>
          </a:prstGeom>
        </p:spPr>
        <p:txBody>
          <a:bodyPr/>
          <a:lstStyle/>
          <a:p>
            <a:fld id="{1C46D19B-E785-4ED2-AE2B-F4AF8537A796}" type="datetimeFigureOut">
              <a:rPr lang="en-US" smtClean="0"/>
              <a:t>20/12/2024</a:t>
            </a:fld>
            <a:endParaRPr lang="en-US"/>
          </a:p>
        </p:txBody>
      </p:sp>
      <p:sp>
        <p:nvSpPr>
          <p:cNvPr id="5" name="Footer Placeholder 4">
            <a:extLst>
              <a:ext uri="{FF2B5EF4-FFF2-40B4-BE49-F238E27FC236}">
                <a16:creationId xmlns:a16="http://schemas.microsoft.com/office/drawing/2014/main" id="{387F1F6E-07EC-5B6D-D739-7C9615149656}"/>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3F93639-A708-89E2-F244-151D756DF15B}"/>
              </a:ext>
            </a:extLst>
          </p:cNvPr>
          <p:cNvSpPr>
            <a:spLocks noGrp="1"/>
          </p:cNvSpPr>
          <p:nvPr>
            <p:ph type="sldNum" sz="quarter" idx="12"/>
          </p:nvPr>
        </p:nvSpPr>
        <p:spPr>
          <a:xfrm>
            <a:off x="12915900" y="9534526"/>
            <a:ext cx="4114800" cy="547688"/>
          </a:xfrm>
          <a:prstGeom prst="rect">
            <a:avLst/>
          </a:prstGeom>
        </p:spPr>
        <p:txBody>
          <a:bodyPr/>
          <a:lstStyle/>
          <a:p>
            <a:fld id="{0276E044-53BD-449E-8166-82EC52F0AA99}" type="slidenum">
              <a:rPr lang="en-US" smtClean="0"/>
              <a:t>‹#›</a:t>
            </a:fld>
            <a:endParaRPr lang="en-US"/>
          </a:p>
        </p:txBody>
      </p:sp>
    </p:spTree>
    <p:extLst>
      <p:ext uri="{BB962C8B-B14F-4D97-AF65-F5344CB8AC3E}">
        <p14:creationId xmlns:p14="http://schemas.microsoft.com/office/powerpoint/2010/main" val="190321469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E6672AC-4483-0A99-F619-4DBB71DB3412}"/>
              </a:ext>
            </a:extLst>
          </p:cNvPr>
          <p:cNvSpPr>
            <a:spLocks noGrp="1"/>
          </p:cNvSpPr>
          <p:nvPr>
            <p:ph type="title" orient="vert"/>
          </p:nvPr>
        </p:nvSpPr>
        <p:spPr>
          <a:xfrm>
            <a:off x="13087350" y="547688"/>
            <a:ext cx="3943350" cy="8717757"/>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B21FDEF-0098-A1C3-C1F3-1BCFA57A9A6A}"/>
              </a:ext>
            </a:extLst>
          </p:cNvPr>
          <p:cNvSpPr>
            <a:spLocks noGrp="1"/>
          </p:cNvSpPr>
          <p:nvPr>
            <p:ph type="body" orient="vert" idx="1"/>
          </p:nvPr>
        </p:nvSpPr>
        <p:spPr>
          <a:xfrm>
            <a:off x="1257300" y="547688"/>
            <a:ext cx="11601450" cy="871775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C2A7B02-8A28-EFD7-2E5C-73818AC8DB5E}"/>
              </a:ext>
            </a:extLst>
          </p:cNvPr>
          <p:cNvSpPr>
            <a:spLocks noGrp="1"/>
          </p:cNvSpPr>
          <p:nvPr>
            <p:ph type="dt" sz="half" idx="10"/>
          </p:nvPr>
        </p:nvSpPr>
        <p:spPr>
          <a:xfrm>
            <a:off x="1257300" y="9534526"/>
            <a:ext cx="4114800" cy="547688"/>
          </a:xfrm>
          <a:prstGeom prst="rect">
            <a:avLst/>
          </a:prstGeom>
        </p:spPr>
        <p:txBody>
          <a:bodyPr/>
          <a:lstStyle/>
          <a:p>
            <a:fld id="{1C46D19B-E785-4ED2-AE2B-F4AF8537A796}" type="datetimeFigureOut">
              <a:rPr lang="en-US" smtClean="0"/>
              <a:t>20/12/2024</a:t>
            </a:fld>
            <a:endParaRPr lang="en-US"/>
          </a:p>
        </p:txBody>
      </p:sp>
      <p:sp>
        <p:nvSpPr>
          <p:cNvPr id="5" name="Footer Placeholder 4">
            <a:extLst>
              <a:ext uri="{FF2B5EF4-FFF2-40B4-BE49-F238E27FC236}">
                <a16:creationId xmlns:a16="http://schemas.microsoft.com/office/drawing/2014/main" id="{48C2DAAE-B87F-9899-6784-617B48F2CBE8}"/>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B6DCAC8-09BD-4A6D-5EB4-A65C9C058A2D}"/>
              </a:ext>
            </a:extLst>
          </p:cNvPr>
          <p:cNvSpPr>
            <a:spLocks noGrp="1"/>
          </p:cNvSpPr>
          <p:nvPr>
            <p:ph type="sldNum" sz="quarter" idx="12"/>
          </p:nvPr>
        </p:nvSpPr>
        <p:spPr>
          <a:xfrm>
            <a:off x="12915900" y="9534526"/>
            <a:ext cx="4114800" cy="547688"/>
          </a:xfrm>
          <a:prstGeom prst="rect">
            <a:avLst/>
          </a:prstGeom>
        </p:spPr>
        <p:txBody>
          <a:bodyPr/>
          <a:lstStyle/>
          <a:p>
            <a:fld id="{0276E044-53BD-449E-8166-82EC52F0AA99}" type="slidenum">
              <a:rPr lang="en-US" smtClean="0"/>
              <a:t>‹#›</a:t>
            </a:fld>
            <a:endParaRPr lang="en-US"/>
          </a:p>
        </p:txBody>
      </p:sp>
    </p:spTree>
    <p:extLst>
      <p:ext uri="{BB962C8B-B14F-4D97-AF65-F5344CB8AC3E}">
        <p14:creationId xmlns:p14="http://schemas.microsoft.com/office/powerpoint/2010/main" val="27692811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20/12/2024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20/12/2024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20/12/2024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20/12/2024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33" Type="http://schemas.openxmlformats.org/officeDocument/2006/relationships/image" Target="../media/image1.png"/><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29" Type="http://schemas.openxmlformats.org/officeDocument/2006/relationships/slideLayout" Target="../slideLayouts/slideLayout40.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32" Type="http://schemas.openxmlformats.org/officeDocument/2006/relationships/theme" Target="../theme/theme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31" Type="http://schemas.openxmlformats.org/officeDocument/2006/relationships/slideLayout" Target="../slideLayouts/slideLayout4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slideLayout" Target="../slideLayouts/slideLayout41.xml"/><Relationship Id="rId8"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image" Target="../media/image4.png"/><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theme" Target="../theme/theme3.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20/12/2024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pic>
        <p:nvPicPr>
          <p:cNvPr id="8" name="Picture 7" descr="A round pink label with white text and a black background&#10;&#10;Description automatically generated">
            <a:extLst>
              <a:ext uri="{FF2B5EF4-FFF2-40B4-BE49-F238E27FC236}">
                <a16:creationId xmlns:a16="http://schemas.microsoft.com/office/drawing/2014/main" id="{2D201C18-B2CA-8DD7-1610-79561EA42099}"/>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590800" y="114300"/>
            <a:ext cx="2380952" cy="2380952"/>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9B9181C-1727-4CA8-A0D3-61B275A98032}"/>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BC885CA-D8E4-48A0-BA58-5C5802B13A67}"/>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861B6B-B760-4EDD-A8C4-9BBDA85BF58F}"/>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D2A88630-1E1C-48BF-8D8F-AD0475FF693E}" type="datetimeFigureOut">
              <a:rPr lang="en-US" smtClean="0"/>
              <a:t>20/12/2024</a:t>
            </a:fld>
            <a:endParaRPr lang="en-US"/>
          </a:p>
        </p:txBody>
      </p:sp>
      <p:sp>
        <p:nvSpPr>
          <p:cNvPr id="5" name="Footer Placeholder 4">
            <a:extLst>
              <a:ext uri="{FF2B5EF4-FFF2-40B4-BE49-F238E27FC236}">
                <a16:creationId xmlns:a16="http://schemas.microsoft.com/office/drawing/2014/main" id="{353DDACB-B241-46F8-8603-7E856B9FE2C1}"/>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CEDD29E-13B8-40DF-991E-50FA64307926}"/>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857D5CC3-7B97-4307-8A41-1BA46705FFF2}" type="slidenum">
              <a:rPr lang="en-US" smtClean="0"/>
              <a:t>‹#›</a:t>
            </a:fld>
            <a:endParaRPr lang="en-US"/>
          </a:p>
        </p:txBody>
      </p:sp>
      <p:pic>
        <p:nvPicPr>
          <p:cNvPr id="7" name="Picture 6" descr="A round pink label with white text and a black background&#10;&#10;Description automatically generated">
            <a:extLst>
              <a:ext uri="{FF2B5EF4-FFF2-40B4-BE49-F238E27FC236}">
                <a16:creationId xmlns:a16="http://schemas.microsoft.com/office/drawing/2014/main" id="{B714BAAF-B3A4-1205-4551-9F659086CA9E}"/>
              </a:ext>
            </a:extLst>
          </p:cNvPr>
          <p:cNvPicPr>
            <a:picLocks noChangeAspect="1"/>
          </p:cNvPicPr>
          <p:nvPr userDrawn="1"/>
        </p:nvPicPr>
        <p:blipFill>
          <a:blip r:embed="rId33">
            <a:extLst>
              <a:ext uri="{28A0092B-C50C-407E-A947-70E740481C1C}">
                <a14:useLocalDpi xmlns:a14="http://schemas.microsoft.com/office/drawing/2010/main" val="0"/>
              </a:ext>
            </a:extLst>
          </a:blip>
          <a:stretch>
            <a:fillRect/>
          </a:stretch>
        </p:blipFill>
        <p:spPr>
          <a:xfrm>
            <a:off x="-2870463" y="1"/>
            <a:ext cx="2435498" cy="2435498"/>
          </a:xfrm>
          <a:prstGeom prst="rect">
            <a:avLst/>
          </a:prstGeom>
        </p:spPr>
      </p:pic>
    </p:spTree>
    <p:extLst>
      <p:ext uri="{BB962C8B-B14F-4D97-AF65-F5344CB8AC3E}">
        <p14:creationId xmlns:p14="http://schemas.microsoft.com/office/powerpoint/2010/main" val="318004787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Freeform 2">
            <a:extLst>
              <a:ext uri="{FF2B5EF4-FFF2-40B4-BE49-F238E27FC236}">
                <a16:creationId xmlns:a16="http://schemas.microsoft.com/office/drawing/2014/main" id="{4F12AE8C-4746-1EF9-6F89-3477702E5581}"/>
              </a:ext>
            </a:extLst>
          </p:cNvPr>
          <p:cNvSpPr/>
          <p:nvPr userDrawn="1"/>
        </p:nvSpPr>
        <p:spPr>
          <a:xfrm>
            <a:off x="0" y="0"/>
            <a:ext cx="18288000" cy="10287000"/>
          </a:xfrm>
          <a:custGeom>
            <a:avLst/>
            <a:gdLst/>
            <a:ahLst/>
            <a:cxnLst/>
            <a:rect l="l" t="t" r="r" b="b"/>
            <a:pathLst>
              <a:path w="14828108" h="8229600">
                <a:moveTo>
                  <a:pt x="0" y="0"/>
                </a:moveTo>
                <a:lnTo>
                  <a:pt x="14828108" y="0"/>
                </a:lnTo>
                <a:lnTo>
                  <a:pt x="14828108" y="8229600"/>
                </a:lnTo>
                <a:lnTo>
                  <a:pt x="0" y="8229600"/>
                </a:lnTo>
                <a:lnTo>
                  <a:pt x="0" y="0"/>
                </a:lnTo>
                <a:close/>
              </a:path>
            </a:pathLst>
          </a:custGeom>
          <a:blipFill>
            <a:blip r:embed="rId13"/>
            <a:stretch>
              <a:fillRect/>
            </a:stretch>
          </a:blipFill>
        </p:spPr>
        <p:txBody>
          <a:bodyPr/>
          <a:lstStyle/>
          <a:p>
            <a:endParaRPr lang="en-US" sz="2700"/>
          </a:p>
        </p:txBody>
      </p:sp>
      <p:pic>
        <p:nvPicPr>
          <p:cNvPr id="10" name="Picture 9" descr="A round pink label with white text and a black background&#10;&#10;Description automatically generated">
            <a:extLst>
              <a:ext uri="{FF2B5EF4-FFF2-40B4-BE49-F238E27FC236}">
                <a16:creationId xmlns:a16="http://schemas.microsoft.com/office/drawing/2014/main" id="{E6BB6E35-F7B3-AD00-6C03-799A24B4B5F4}"/>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2802834" y="111019"/>
            <a:ext cx="2473154" cy="2473154"/>
          </a:xfrm>
          <a:prstGeom prst="rect">
            <a:avLst/>
          </a:prstGeom>
        </p:spPr>
      </p:pic>
    </p:spTree>
    <p:extLst>
      <p:ext uri="{BB962C8B-B14F-4D97-AF65-F5344CB8AC3E}">
        <p14:creationId xmlns:p14="http://schemas.microsoft.com/office/powerpoint/2010/main" val="2703398492"/>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6.png"/><Relationship Id="rId7" Type="http://schemas.openxmlformats.org/officeDocument/2006/relationships/image" Target="../media/image10.svg"/><Relationship Id="rId12" Type="http://schemas.openxmlformats.org/officeDocument/2006/relationships/image" Target="../media/image1.png"/><Relationship Id="rId2" Type="http://schemas.openxmlformats.org/officeDocument/2006/relationships/image" Target="../media/image5.jpeg"/><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11.png"/><Relationship Id="rId5" Type="http://schemas.openxmlformats.org/officeDocument/2006/relationships/image" Target="../media/image8.svg"/><Relationship Id="rId10" Type="http://schemas.openxmlformats.org/officeDocument/2006/relationships/image" Target="../media/image10.png"/><Relationship Id="rId4" Type="http://schemas.openxmlformats.org/officeDocument/2006/relationships/image" Target="../media/image7.png"/><Relationship Id="rId9" Type="http://schemas.openxmlformats.org/officeDocument/2006/relationships/image" Target="../media/image12.svg"/></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1.xml"/><Relationship Id="rId5" Type="http://schemas.openxmlformats.org/officeDocument/2006/relationships/image" Target="../media/image32.png"/><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1.xml"/><Relationship Id="rId5" Type="http://schemas.openxmlformats.org/officeDocument/2006/relationships/image" Target="../media/image33.png"/><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1.xml"/><Relationship Id="rId5" Type="http://schemas.openxmlformats.org/officeDocument/2006/relationships/image" Target="../media/image32.png"/><Relationship Id="rId4" Type="http://schemas.microsoft.com/office/2007/relationships/hdphoto" Target="../media/hdphoto1.wdp"/></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1.xml"/><Relationship Id="rId5" Type="http://schemas.openxmlformats.org/officeDocument/2006/relationships/image" Target="../media/image32.png"/><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49.xml"/></Relationships>
</file>

<file path=ppt/slides/_rels/slide2.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image" Target="../media/image7.png"/><Relationship Id="rId7" Type="http://schemas.openxmlformats.org/officeDocument/2006/relationships/image" Target="../media/image13.png"/><Relationship Id="rId12" Type="http://schemas.openxmlformats.org/officeDocument/2006/relationships/image" Target="../media/image17.png"/><Relationship Id="rId2" Type="http://schemas.openxmlformats.org/officeDocument/2006/relationships/image" Target="../media/image5.jpeg"/><Relationship Id="rId1" Type="http://schemas.openxmlformats.org/officeDocument/2006/relationships/slideLayout" Target="../slideLayouts/slideLayout7.xml"/><Relationship Id="rId6" Type="http://schemas.openxmlformats.org/officeDocument/2006/relationships/image" Target="../media/image26.svg"/><Relationship Id="rId11" Type="http://schemas.openxmlformats.org/officeDocument/2006/relationships/image" Target="../media/image16.png"/><Relationship Id="rId5" Type="http://schemas.openxmlformats.org/officeDocument/2006/relationships/image" Target="../media/image12.png"/><Relationship Id="rId10" Type="http://schemas.openxmlformats.org/officeDocument/2006/relationships/image" Target="../media/image15.png"/><Relationship Id="rId4" Type="http://schemas.openxmlformats.org/officeDocument/2006/relationships/image" Target="../media/image8.svg"/><Relationship Id="rId9" Type="http://schemas.openxmlformats.org/officeDocument/2006/relationships/image" Target="../media/image14.png"/></Relationships>
</file>

<file path=ppt/slides/_rels/slide3.xml.rels><?xml version="1.0" encoding="UTF-8" standalone="yes"?>
<Relationships xmlns="http://schemas.openxmlformats.org/package/2006/relationships"><Relationship Id="rId8" Type="http://schemas.openxmlformats.org/officeDocument/2006/relationships/image" Target="../media/image36.svg"/><Relationship Id="rId3" Type="http://schemas.openxmlformats.org/officeDocument/2006/relationships/image" Target="../media/image18.png"/><Relationship Id="rId7" Type="http://schemas.openxmlformats.org/officeDocument/2006/relationships/image" Target="../media/image20.png"/><Relationship Id="rId12" Type="http://schemas.openxmlformats.org/officeDocument/2006/relationships/image" Target="../media/image1.png"/><Relationship Id="rId2" Type="http://schemas.openxmlformats.org/officeDocument/2006/relationships/image" Target="../media/image5.jpeg"/><Relationship Id="rId1" Type="http://schemas.openxmlformats.org/officeDocument/2006/relationships/slideLayout" Target="../slideLayouts/slideLayout7.xml"/><Relationship Id="rId6" Type="http://schemas.openxmlformats.org/officeDocument/2006/relationships/image" Target="../media/image34.svg"/><Relationship Id="rId11" Type="http://schemas.openxmlformats.org/officeDocument/2006/relationships/image" Target="../media/image22.png"/><Relationship Id="rId5" Type="http://schemas.openxmlformats.org/officeDocument/2006/relationships/image" Target="../media/image19.png"/><Relationship Id="rId10" Type="http://schemas.openxmlformats.org/officeDocument/2006/relationships/image" Target="../media/image16.svg"/><Relationship Id="rId4" Type="http://schemas.openxmlformats.org/officeDocument/2006/relationships/image" Target="../media/image19.svg"/><Relationship Id="rId9" Type="http://schemas.openxmlformats.org/officeDocument/2006/relationships/image" Target="../media/image21.png"/></Relationships>
</file>

<file path=ppt/slides/_rels/slide4.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1.png"/><Relationship Id="rId7" Type="http://schemas.openxmlformats.org/officeDocument/2006/relationships/image" Target="../media/image19.svg"/><Relationship Id="rId2" Type="http://schemas.openxmlformats.org/officeDocument/2006/relationships/image" Target="../media/image5.jpe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23.png"/><Relationship Id="rId4" Type="http://schemas.openxmlformats.org/officeDocument/2006/relationships/image" Target="../media/image16.svg"/></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19.svg"/><Relationship Id="rId2" Type="http://schemas.openxmlformats.org/officeDocument/2006/relationships/image" Target="../media/image5.jpe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23.png"/><Relationship Id="rId4" Type="http://schemas.openxmlformats.org/officeDocument/2006/relationships/image" Target="../media/image16.svg"/></Relationships>
</file>

<file path=ppt/slides/_rels/slide6.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1.png"/><Relationship Id="rId3" Type="http://schemas.openxmlformats.org/officeDocument/2006/relationships/image" Target="../media/image18.png"/><Relationship Id="rId7" Type="http://schemas.openxmlformats.org/officeDocument/2006/relationships/image" Target="../media/image10.png"/><Relationship Id="rId12" Type="http://schemas.openxmlformats.org/officeDocument/2006/relationships/image" Target="../media/image27.png"/><Relationship Id="rId2" Type="http://schemas.openxmlformats.org/officeDocument/2006/relationships/image" Target="../media/image5.jpeg"/><Relationship Id="rId1" Type="http://schemas.openxmlformats.org/officeDocument/2006/relationships/slideLayout" Target="../slideLayouts/slideLayout7.xml"/><Relationship Id="rId6" Type="http://schemas.openxmlformats.org/officeDocument/2006/relationships/image" Target="../media/image40.svg"/><Relationship Id="rId11" Type="http://schemas.openxmlformats.org/officeDocument/2006/relationships/image" Target="../media/image42.svg"/><Relationship Id="rId5" Type="http://schemas.openxmlformats.org/officeDocument/2006/relationships/image" Target="../media/image25.png"/><Relationship Id="rId10" Type="http://schemas.openxmlformats.org/officeDocument/2006/relationships/image" Target="../media/image26.png"/><Relationship Id="rId4" Type="http://schemas.openxmlformats.org/officeDocument/2006/relationships/image" Target="../media/image19.svg"/><Relationship Id="rId9" Type="http://schemas.openxmlformats.org/officeDocument/2006/relationships/image" Target="../media/image16.svg"/></Relationships>
</file>

<file path=ppt/slides/_rels/slide7.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6.png"/><Relationship Id="rId7" Type="http://schemas.openxmlformats.org/officeDocument/2006/relationships/image" Target="../media/image10.svg"/><Relationship Id="rId12" Type="http://schemas.openxmlformats.org/officeDocument/2006/relationships/image" Target="../media/image28.png"/><Relationship Id="rId2" Type="http://schemas.openxmlformats.org/officeDocument/2006/relationships/image" Target="../media/image5.jpeg"/><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1.png"/><Relationship Id="rId5" Type="http://schemas.openxmlformats.org/officeDocument/2006/relationships/image" Target="../media/image8.svg"/><Relationship Id="rId10" Type="http://schemas.openxmlformats.org/officeDocument/2006/relationships/image" Target="../media/image10.png"/><Relationship Id="rId4" Type="http://schemas.openxmlformats.org/officeDocument/2006/relationships/image" Target="../media/image7.png"/><Relationship Id="rId9" Type="http://schemas.openxmlformats.org/officeDocument/2006/relationships/image" Target="../media/image12.svg"/></Relationships>
</file>

<file path=ppt/slides/_rels/slide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1.xml"/><Relationship Id="rId5" Type="http://schemas.openxmlformats.org/officeDocument/2006/relationships/image" Target="../media/image10.png"/><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1.xml"/><Relationship Id="rId6" Type="http://schemas.microsoft.com/office/2007/relationships/hdphoto" Target="../media/hdphoto2.wdp"/><Relationship Id="rId5" Type="http://schemas.openxmlformats.org/officeDocument/2006/relationships/image" Target="../media/image31.png"/><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60144" t="-5574" r="-4830" b="-53535"/>
            </a:stretch>
          </a:blipFill>
        </p:spPr>
        <p:txBody>
          <a:bodyPr/>
          <a:lstStyle/>
          <a:p>
            <a:endParaRPr lang="en-US"/>
          </a:p>
        </p:txBody>
      </p:sp>
      <p:sp>
        <p:nvSpPr>
          <p:cNvPr id="3" name="Freeform 3"/>
          <p:cNvSpPr/>
          <p:nvPr/>
        </p:nvSpPr>
        <p:spPr>
          <a:xfrm>
            <a:off x="211165" y="2563250"/>
            <a:ext cx="6975282" cy="11601300"/>
          </a:xfrm>
          <a:custGeom>
            <a:avLst/>
            <a:gdLst/>
            <a:ahLst/>
            <a:cxnLst/>
            <a:rect l="l" t="t" r="r" b="b"/>
            <a:pathLst>
              <a:path w="6975282" h="11601300">
                <a:moveTo>
                  <a:pt x="0" y="0"/>
                </a:moveTo>
                <a:lnTo>
                  <a:pt x="6975282" y="0"/>
                </a:lnTo>
                <a:lnTo>
                  <a:pt x="6975282" y="11601301"/>
                </a:lnTo>
                <a:lnTo>
                  <a:pt x="0" y="11601301"/>
                </a:lnTo>
                <a:lnTo>
                  <a:pt x="0" y="0"/>
                </a:lnTo>
                <a:close/>
              </a:path>
            </a:pathLst>
          </a:custGeom>
          <a:blipFill>
            <a:blip r:embed="rId3"/>
            <a:stretch>
              <a:fillRect/>
            </a:stretch>
          </a:blipFill>
        </p:spPr>
        <p:txBody>
          <a:bodyPr/>
          <a:lstStyle/>
          <a:p>
            <a:endParaRPr lang="en-US"/>
          </a:p>
        </p:txBody>
      </p:sp>
      <p:sp>
        <p:nvSpPr>
          <p:cNvPr id="4" name="Freeform 4"/>
          <p:cNvSpPr/>
          <p:nvPr/>
        </p:nvSpPr>
        <p:spPr>
          <a:xfrm>
            <a:off x="-1087161" y="-657150"/>
            <a:ext cx="6975282" cy="11601300"/>
          </a:xfrm>
          <a:custGeom>
            <a:avLst/>
            <a:gdLst/>
            <a:ahLst/>
            <a:cxnLst/>
            <a:rect l="l" t="t" r="r" b="b"/>
            <a:pathLst>
              <a:path w="6975282" h="11601300">
                <a:moveTo>
                  <a:pt x="0" y="0"/>
                </a:moveTo>
                <a:lnTo>
                  <a:pt x="6975282" y="0"/>
                </a:lnTo>
                <a:lnTo>
                  <a:pt x="6975282" y="11601300"/>
                </a:lnTo>
                <a:lnTo>
                  <a:pt x="0" y="11601300"/>
                </a:lnTo>
                <a:lnTo>
                  <a:pt x="0" y="0"/>
                </a:lnTo>
                <a:close/>
              </a:path>
            </a:pathLst>
          </a:custGeom>
          <a:blipFill>
            <a:blip r:embed="rId3"/>
            <a:stretch>
              <a:fillRect/>
            </a:stretch>
          </a:blipFill>
        </p:spPr>
        <p:txBody>
          <a:bodyPr/>
          <a:lstStyle/>
          <a:p>
            <a:endParaRPr lang="en-US"/>
          </a:p>
        </p:txBody>
      </p:sp>
      <p:sp>
        <p:nvSpPr>
          <p:cNvPr id="5" name="Freeform 5"/>
          <p:cNvSpPr/>
          <p:nvPr/>
        </p:nvSpPr>
        <p:spPr>
          <a:xfrm>
            <a:off x="7638689" y="1542787"/>
            <a:ext cx="9902741" cy="6398232"/>
          </a:xfrm>
          <a:custGeom>
            <a:avLst/>
            <a:gdLst/>
            <a:ahLst/>
            <a:cxnLst/>
            <a:rect l="l" t="t" r="r" b="b"/>
            <a:pathLst>
              <a:path w="9902741" h="6398232">
                <a:moveTo>
                  <a:pt x="0" y="0"/>
                </a:moveTo>
                <a:lnTo>
                  <a:pt x="9902741" y="0"/>
                </a:lnTo>
                <a:lnTo>
                  <a:pt x="9902741" y="6398232"/>
                </a:lnTo>
                <a:lnTo>
                  <a:pt x="0" y="639823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6" name="Freeform 6"/>
          <p:cNvSpPr/>
          <p:nvPr/>
        </p:nvSpPr>
        <p:spPr>
          <a:xfrm>
            <a:off x="1285085" y="771963"/>
            <a:ext cx="7416449" cy="10172187"/>
          </a:xfrm>
          <a:custGeom>
            <a:avLst/>
            <a:gdLst/>
            <a:ahLst/>
            <a:cxnLst/>
            <a:rect l="l" t="t" r="r" b="b"/>
            <a:pathLst>
              <a:path w="7416449" h="10172187">
                <a:moveTo>
                  <a:pt x="0" y="0"/>
                </a:moveTo>
                <a:lnTo>
                  <a:pt x="7416449" y="0"/>
                </a:lnTo>
                <a:lnTo>
                  <a:pt x="7416449" y="10172187"/>
                </a:lnTo>
                <a:lnTo>
                  <a:pt x="0" y="10172187"/>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7" name="Freeform 7"/>
          <p:cNvSpPr/>
          <p:nvPr/>
        </p:nvSpPr>
        <p:spPr>
          <a:xfrm>
            <a:off x="15493590" y="2370136"/>
            <a:ext cx="741573" cy="822827"/>
          </a:xfrm>
          <a:custGeom>
            <a:avLst/>
            <a:gdLst/>
            <a:ahLst/>
            <a:cxnLst/>
            <a:rect l="l" t="t" r="r" b="b"/>
            <a:pathLst>
              <a:path w="741573" h="822827">
                <a:moveTo>
                  <a:pt x="0" y="0"/>
                </a:moveTo>
                <a:lnTo>
                  <a:pt x="741574" y="0"/>
                </a:lnTo>
                <a:lnTo>
                  <a:pt x="741574" y="822828"/>
                </a:lnTo>
                <a:lnTo>
                  <a:pt x="0" y="822828"/>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9" name="Freeform 9"/>
          <p:cNvSpPr/>
          <p:nvPr/>
        </p:nvSpPr>
        <p:spPr>
          <a:xfrm flipH="1">
            <a:off x="9349277" y="2188739"/>
            <a:ext cx="741573" cy="822827"/>
          </a:xfrm>
          <a:custGeom>
            <a:avLst/>
            <a:gdLst/>
            <a:ahLst/>
            <a:cxnLst/>
            <a:rect l="l" t="t" r="r" b="b"/>
            <a:pathLst>
              <a:path w="741573" h="822827">
                <a:moveTo>
                  <a:pt x="741574" y="0"/>
                </a:moveTo>
                <a:lnTo>
                  <a:pt x="0" y="0"/>
                </a:lnTo>
                <a:lnTo>
                  <a:pt x="0" y="822827"/>
                </a:lnTo>
                <a:lnTo>
                  <a:pt x="741574" y="822827"/>
                </a:lnTo>
                <a:lnTo>
                  <a:pt x="741574"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10" name="Freeform 10"/>
          <p:cNvSpPr/>
          <p:nvPr/>
        </p:nvSpPr>
        <p:spPr>
          <a:xfrm>
            <a:off x="14536495" y="6357003"/>
            <a:ext cx="3355235" cy="3929997"/>
          </a:xfrm>
          <a:custGeom>
            <a:avLst/>
            <a:gdLst/>
            <a:ahLst/>
            <a:cxnLst/>
            <a:rect l="l" t="t" r="r" b="b"/>
            <a:pathLst>
              <a:path w="3355235" h="3929997">
                <a:moveTo>
                  <a:pt x="0" y="0"/>
                </a:moveTo>
                <a:lnTo>
                  <a:pt x="3355235" y="0"/>
                </a:lnTo>
                <a:lnTo>
                  <a:pt x="3355235" y="3929997"/>
                </a:lnTo>
                <a:lnTo>
                  <a:pt x="0" y="3929997"/>
                </a:lnTo>
                <a:lnTo>
                  <a:pt x="0" y="0"/>
                </a:lnTo>
                <a:close/>
              </a:path>
            </a:pathLst>
          </a:custGeom>
          <a:blipFill>
            <a:blip r:embed="rId10"/>
            <a:stretch>
              <a:fillRect/>
            </a:stretch>
          </a:blipFill>
        </p:spPr>
        <p:txBody>
          <a:bodyPr/>
          <a:lstStyle/>
          <a:p>
            <a:endParaRPr lang="en-US"/>
          </a:p>
        </p:txBody>
      </p:sp>
      <p:pic>
        <p:nvPicPr>
          <p:cNvPr id="12" name="Picture 11">
            <a:extLst>
              <a:ext uri="{FF2B5EF4-FFF2-40B4-BE49-F238E27FC236}">
                <a16:creationId xmlns:a16="http://schemas.microsoft.com/office/drawing/2014/main" id="{964EE817-11F5-904C-3835-D2291A57676C}"/>
              </a:ext>
            </a:extLst>
          </p:cNvPr>
          <p:cNvPicPr>
            <a:picLocks noChangeAspect="1"/>
          </p:cNvPicPr>
          <p:nvPr/>
        </p:nvPicPr>
        <p:blipFill>
          <a:blip r:embed="rId11"/>
          <a:stretch>
            <a:fillRect/>
          </a:stretch>
        </p:blipFill>
        <p:spPr>
          <a:xfrm>
            <a:off x="8001000" y="3467100"/>
            <a:ext cx="9220200" cy="2934046"/>
          </a:xfrm>
          <a:prstGeom prst="rect">
            <a:avLst/>
          </a:prstGeom>
        </p:spPr>
      </p:pic>
      <p:pic>
        <p:nvPicPr>
          <p:cNvPr id="8" name="Picture 7" descr="A round pink label with white text and a black background&#10;&#10;Description automatically generated">
            <a:extLst>
              <a:ext uri="{FF2B5EF4-FFF2-40B4-BE49-F238E27FC236}">
                <a16:creationId xmlns:a16="http://schemas.microsoft.com/office/drawing/2014/main" id="{8333E982-CEC0-BB59-98C0-8924F7337129}"/>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590800" y="114300"/>
            <a:ext cx="2380952" cy="238095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id="{C2184123-9CC8-491E-981A-FDA42DFD1E6E}"/>
              </a:ext>
            </a:extLst>
          </p:cNvPr>
          <p:cNvSpPr/>
          <p:nvPr/>
        </p:nvSpPr>
        <p:spPr>
          <a:xfrm>
            <a:off x="368709" y="322643"/>
            <a:ext cx="17594826" cy="961504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a:ln>
                  <a:noFill/>
                </a:ln>
                <a:solidFill>
                  <a:prstClr val="white"/>
                </a:solidFill>
                <a:effectLst/>
                <a:uLnTx/>
                <a:uFillTx/>
                <a:latin typeface="Calibri"/>
                <a:ea typeface="+mn-ea"/>
                <a:cs typeface="+mn-cs"/>
              </a:rPr>
              <a:t>Trình bày sự lớn lên của cây đậu con mọc lên từ hạt?</a:t>
            </a:r>
          </a:p>
        </p:txBody>
      </p:sp>
      <p:sp>
        <p:nvSpPr>
          <p:cNvPr id="2" name="TextBox 1">
            <a:extLst>
              <a:ext uri="{FF2B5EF4-FFF2-40B4-BE49-F238E27FC236}">
                <a16:creationId xmlns:a16="http://schemas.microsoft.com/office/drawing/2014/main" id="{D5CD4B2A-5926-6288-85D9-5D2BF02303EC}"/>
              </a:ext>
            </a:extLst>
          </p:cNvPr>
          <p:cNvSpPr txBox="1"/>
          <p:nvPr/>
        </p:nvSpPr>
        <p:spPr>
          <a:xfrm>
            <a:off x="2295662" y="1132828"/>
            <a:ext cx="14392138" cy="1200329"/>
          </a:xfrm>
          <a:prstGeom prst="rect">
            <a:avLst/>
          </a:prstGeom>
          <a:solidFill>
            <a:schemeClr val="accent4">
              <a:lumMod val="60000"/>
              <a:lumOff val="40000"/>
            </a:schemeClr>
          </a:solidFill>
          <a:ln w="38100">
            <a:solidFill>
              <a:srgbClr val="0070C0"/>
            </a:solidFill>
            <a:prstDash val="dash"/>
          </a:ln>
        </p:spPr>
        <p:txBody>
          <a:bodyPr wrap="square" rtlCol="0">
            <a:spAutoFit/>
          </a:bodyPr>
          <a:lstStyle/>
          <a:p>
            <a:pPr lvl="0" algn="ctr" defTabSz="1371600"/>
            <a:r>
              <a:rPr lang="vi-VN" sz="7200" dirty="0">
                <a:solidFill>
                  <a:prstClr val="black"/>
                </a:solidFill>
                <a:latin typeface="Cambria" panose="02040503050406030204" pitchFamily="18" charset="0"/>
                <a:ea typeface="Cambria" panose="02040503050406030204" pitchFamily="18" charset="0"/>
              </a:rPr>
              <a:t>Gà là động vật đẻ trứng hay đẻ con?</a:t>
            </a:r>
            <a:endParaRPr kumimoji="0" lang="en-US" sz="7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3" name="Picture 2">
            <a:extLst>
              <a:ext uri="{FF2B5EF4-FFF2-40B4-BE49-F238E27FC236}">
                <a16:creationId xmlns:a16="http://schemas.microsoft.com/office/drawing/2014/main" id="{78EEE2EE-4E6D-275D-C577-90CD2A0C4427}"/>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33796" b="82593" l="13073" r="94792">
                        <a14:foregroundMark x1="46406" y1="40000" x2="48385" y2="65926"/>
                        <a14:foregroundMark x1="48385" y1="65926" x2="49479" y2="68704"/>
                        <a14:foregroundMark x1="46719" y1="78148" x2="46216" y2="80673"/>
                        <a14:foregroundMark x1="67188" y1="48796" x2="66875" y2="67500"/>
                        <a14:foregroundMark x1="72500" y1="51481" x2="70156" y2="50463"/>
                        <a14:foregroundMark x1="45208" y1="50093" x2="46094" y2="60370"/>
                        <a14:foregroundMark x1="43594" y1="53519" x2="44844" y2="55926"/>
                        <a14:foregroundMark x1="43490" y1="44630" x2="45104" y2="47593"/>
                        <a14:foregroundMark x1="47760" y1="36852" x2="51302" y2="36574"/>
                        <a14:foregroundMark x1="45417" y1="67222" x2="45208" y2="69722"/>
                        <a14:foregroundMark x1="45781" y1="67130" x2="45833" y2="67870"/>
                        <a14:foregroundMark x1="89271" y1="62963" x2="89271" y2="62963"/>
                        <a14:foregroundMark x1="60990" y1="62222" x2="63594" y2="62407"/>
                        <a14:foregroundMark x1="58073" y1="70093" x2="59635" y2="70556"/>
                        <a14:foregroundMark x1="58750" y1="68426" x2="58333" y2="69722"/>
                        <a14:foregroundMark x1="51979" y1="80833" x2="52031" y2="80185"/>
                        <a14:foregroundMark x1="94427" y1="60185" x2="94792" y2="59815"/>
                        <a14:foregroundMark x1="66719" y1="60833" x2="67865" y2="65463"/>
                        <a14:foregroundMark x1="13073" y1="33796" x2="13073" y2="33796"/>
                        <a14:foregroundMark x1="13073" y1="33796" x2="13073" y2="33796"/>
                        <a14:foregroundMark x1="59115" y1="57963" x2="58594" y2="63519"/>
                        <a14:foregroundMark x1="59792" y1="71019" x2="60260" y2="74722"/>
                        <a14:foregroundMark x1="58177" y1="69537" x2="57448" y2="74722"/>
                        <a14:backgroundMark x1="41875" y1="60833" x2="41719" y2="58796"/>
                        <a14:backgroundMark x1="41563" y1="62222" x2="41563" y2="59537"/>
                        <a14:backgroundMark x1="54635" y1="73889" x2="55260" y2="78889"/>
                        <a14:backgroundMark x1="50833" y1="83611" x2="54323" y2="81759"/>
                        <a14:backgroundMark x1="44948" y1="82037" x2="46719" y2="82685"/>
                        <a14:backgroundMark x1="57135" y1="54074" x2="55313" y2="62407"/>
                        <a14:backgroundMark x1="55625" y1="48981" x2="55365" y2="53056"/>
                        <a14:backgroundMark x1="55469" y1="43981" x2="55573" y2="50370"/>
                        <a14:backgroundMark x1="55885" y1="50833" x2="55625" y2="48889"/>
                        <a14:backgroundMark x1="82344" y1="39167" x2="82708" y2="38981"/>
                      </a14:backgroundRemoval>
                    </a14:imgEffect>
                  </a14:imgLayer>
                </a14:imgProps>
              </a:ext>
              <a:ext uri="{28A0092B-C50C-407E-A947-70E740481C1C}">
                <a14:useLocalDpi xmlns:a14="http://schemas.microsoft.com/office/drawing/2010/main" val="0"/>
              </a:ext>
            </a:extLst>
          </a:blip>
          <a:srcRect l="55557" t="34063" r="25384" b="15979"/>
          <a:stretch/>
        </p:blipFill>
        <p:spPr>
          <a:xfrm>
            <a:off x="246375" y="5258851"/>
            <a:ext cx="3938571" cy="5807069"/>
          </a:xfrm>
          <a:prstGeom prst="rect">
            <a:avLst/>
          </a:prstGeom>
        </p:spPr>
      </p:pic>
      <p:sp>
        <p:nvSpPr>
          <p:cNvPr id="8" name="Rectangle: Rounded Corners 7">
            <a:extLst>
              <a:ext uri="{FF2B5EF4-FFF2-40B4-BE49-F238E27FC236}">
                <a16:creationId xmlns:a16="http://schemas.microsoft.com/office/drawing/2014/main" id="{17C266B3-480B-9BCF-E6C2-EFF825529718}"/>
              </a:ext>
            </a:extLst>
          </p:cNvPr>
          <p:cNvSpPr/>
          <p:nvPr/>
        </p:nvSpPr>
        <p:spPr>
          <a:xfrm>
            <a:off x="4206554" y="3773220"/>
            <a:ext cx="9661845" cy="23622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lvl="0" algn="just" defTabSz="1371600"/>
            <a:r>
              <a:rPr lang="vi-VN" sz="6600" b="1" dirty="0">
                <a:solidFill>
                  <a:srgbClr val="FF0000"/>
                </a:solidFill>
                <a:latin typeface="Cambria" panose="02040503050406030204" pitchFamily="18" charset="0"/>
                <a:ea typeface="Cambria" panose="02040503050406030204" pitchFamily="18" charset="0"/>
              </a:rPr>
              <a:t>Gà là động vật đẻ trứng</a:t>
            </a:r>
            <a:endParaRPr kumimoji="0" lang="en-US" sz="6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pic>
        <p:nvPicPr>
          <p:cNvPr id="5122" name="Picture 2" descr="Gà Con Dễ Thương Hình ảnh PNG | Vector Và Các Tập Tin PSD | Tải Về Miễn Phí  Trên Pngtree">
            <a:extLst>
              <a:ext uri="{FF2B5EF4-FFF2-40B4-BE49-F238E27FC236}">
                <a16:creationId xmlns:a16="http://schemas.microsoft.com/office/drawing/2014/main" id="{E2ECAB0E-0409-32E8-C32F-895D0C7E0FF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639800" y="4991100"/>
            <a:ext cx="4343400" cy="4343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1662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additive="base">
                                        <p:cTn id="16" dur="500" fill="hold"/>
                                        <p:tgtEl>
                                          <p:spTgt spid="8"/>
                                        </p:tgtEl>
                                        <p:attrNameLst>
                                          <p:attrName>ppt_x</p:attrName>
                                        </p:attrNameLst>
                                      </p:cBhvr>
                                      <p:tavLst>
                                        <p:tav tm="0">
                                          <p:val>
                                            <p:strVal val="#ppt_x"/>
                                          </p:val>
                                        </p:tav>
                                        <p:tav tm="100000">
                                          <p:val>
                                            <p:strVal val="#ppt_x"/>
                                          </p:val>
                                        </p:tav>
                                      </p:tavLst>
                                    </p:anim>
                                    <p:anim calcmode="lin" valueType="num">
                                      <p:cBhvr additive="base">
                                        <p:cTn id="17"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id="{C2184123-9CC8-491E-981A-FDA42DFD1E6E}"/>
              </a:ext>
            </a:extLst>
          </p:cNvPr>
          <p:cNvSpPr/>
          <p:nvPr/>
        </p:nvSpPr>
        <p:spPr>
          <a:xfrm>
            <a:off x="368709" y="322643"/>
            <a:ext cx="17594826" cy="961504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a:ln>
                  <a:noFill/>
                </a:ln>
                <a:solidFill>
                  <a:prstClr val="white"/>
                </a:solidFill>
                <a:effectLst/>
                <a:uLnTx/>
                <a:uFillTx/>
                <a:latin typeface="Calibri"/>
                <a:ea typeface="+mn-ea"/>
                <a:cs typeface="+mn-cs"/>
              </a:rPr>
              <a:t>Trình bày sự lớn lên của cây đậu con mọc lên từ hạt?</a:t>
            </a:r>
          </a:p>
        </p:txBody>
      </p:sp>
      <p:sp>
        <p:nvSpPr>
          <p:cNvPr id="2" name="TextBox 1">
            <a:extLst>
              <a:ext uri="{FF2B5EF4-FFF2-40B4-BE49-F238E27FC236}">
                <a16:creationId xmlns:a16="http://schemas.microsoft.com/office/drawing/2014/main" id="{D5CD4B2A-5926-6288-85D9-5D2BF02303EC}"/>
              </a:ext>
            </a:extLst>
          </p:cNvPr>
          <p:cNvSpPr txBox="1"/>
          <p:nvPr/>
        </p:nvSpPr>
        <p:spPr>
          <a:xfrm>
            <a:off x="2209800" y="876300"/>
            <a:ext cx="14392138" cy="1938992"/>
          </a:xfrm>
          <a:prstGeom prst="rect">
            <a:avLst/>
          </a:prstGeom>
          <a:solidFill>
            <a:schemeClr val="accent4">
              <a:lumMod val="60000"/>
              <a:lumOff val="40000"/>
            </a:schemeClr>
          </a:solidFill>
          <a:ln w="38100">
            <a:solidFill>
              <a:srgbClr val="0070C0"/>
            </a:solidFill>
            <a:prstDash val="dash"/>
          </a:ln>
        </p:spPr>
        <p:txBody>
          <a:bodyPr wrap="square" rtlCol="0">
            <a:spAutoFit/>
          </a:bodyPr>
          <a:lstStyle/>
          <a:p>
            <a:pPr lvl="0" algn="ctr" defTabSz="1371600"/>
            <a:r>
              <a:rPr lang="vi-VN" sz="6000" dirty="0">
                <a:solidFill>
                  <a:prstClr val="black"/>
                </a:solidFill>
                <a:latin typeface="Cambria" panose="02040503050406030204" pitchFamily="18" charset="0"/>
                <a:ea typeface="Cambria" panose="02040503050406030204" pitchFamily="18" charset="0"/>
              </a:rPr>
              <a:t>Vai trò của gà mái và gà trống trong việc hình thành gà con như thế nào?</a:t>
            </a:r>
            <a:endParaRPr kumimoji="0" lang="en-US" sz="6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3" name="Picture 2">
            <a:extLst>
              <a:ext uri="{FF2B5EF4-FFF2-40B4-BE49-F238E27FC236}">
                <a16:creationId xmlns:a16="http://schemas.microsoft.com/office/drawing/2014/main" id="{78EEE2EE-4E6D-275D-C577-90CD2A0C4427}"/>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33796" b="82593" l="13073" r="94792">
                        <a14:foregroundMark x1="46406" y1="40000" x2="48385" y2="65926"/>
                        <a14:foregroundMark x1="48385" y1="65926" x2="49479" y2="68704"/>
                        <a14:foregroundMark x1="46719" y1="78148" x2="46216" y2="80673"/>
                        <a14:foregroundMark x1="67188" y1="48796" x2="66875" y2="67500"/>
                        <a14:foregroundMark x1="72500" y1="51481" x2="70156" y2="50463"/>
                        <a14:foregroundMark x1="45208" y1="50093" x2="46094" y2="60370"/>
                        <a14:foregroundMark x1="43594" y1="53519" x2="44844" y2="55926"/>
                        <a14:foregroundMark x1="43490" y1="44630" x2="45104" y2="47593"/>
                        <a14:foregroundMark x1="47760" y1="36852" x2="51302" y2="36574"/>
                        <a14:foregroundMark x1="45417" y1="67222" x2="45208" y2="69722"/>
                        <a14:foregroundMark x1="45781" y1="67130" x2="45833" y2="67870"/>
                        <a14:foregroundMark x1="89271" y1="62963" x2="89271" y2="62963"/>
                        <a14:foregroundMark x1="60990" y1="62222" x2="63594" y2="62407"/>
                        <a14:foregroundMark x1="58073" y1="70093" x2="59635" y2="70556"/>
                        <a14:foregroundMark x1="58750" y1="68426" x2="58333" y2="69722"/>
                        <a14:foregroundMark x1="51979" y1="80833" x2="52031" y2="80185"/>
                        <a14:foregroundMark x1="94427" y1="60185" x2="94792" y2="59815"/>
                        <a14:foregroundMark x1="66719" y1="60833" x2="67865" y2="65463"/>
                        <a14:foregroundMark x1="13073" y1="33796" x2="13073" y2="33796"/>
                        <a14:foregroundMark x1="13073" y1="33796" x2="13073" y2="33796"/>
                        <a14:foregroundMark x1="59115" y1="57963" x2="58594" y2="63519"/>
                        <a14:foregroundMark x1="59792" y1="71019" x2="60260" y2="74722"/>
                        <a14:foregroundMark x1="58177" y1="69537" x2="57448" y2="74722"/>
                        <a14:backgroundMark x1="41875" y1="60833" x2="41719" y2="58796"/>
                        <a14:backgroundMark x1="41563" y1="62222" x2="41563" y2="59537"/>
                        <a14:backgroundMark x1="54635" y1="73889" x2="55260" y2="78889"/>
                        <a14:backgroundMark x1="50833" y1="83611" x2="54323" y2="81759"/>
                        <a14:backgroundMark x1="44948" y1="82037" x2="46719" y2="82685"/>
                        <a14:backgroundMark x1="57135" y1="54074" x2="55313" y2="62407"/>
                        <a14:backgroundMark x1="55625" y1="48981" x2="55365" y2="53056"/>
                        <a14:backgroundMark x1="55469" y1="43981" x2="55573" y2="50370"/>
                        <a14:backgroundMark x1="55885" y1="50833" x2="55625" y2="48889"/>
                        <a14:backgroundMark x1="82344" y1="39167" x2="82708" y2="38981"/>
                      </a14:backgroundRemoval>
                    </a14:imgEffect>
                  </a14:imgLayer>
                </a14:imgProps>
              </a:ext>
              <a:ext uri="{28A0092B-C50C-407E-A947-70E740481C1C}">
                <a14:useLocalDpi xmlns:a14="http://schemas.microsoft.com/office/drawing/2010/main" val="0"/>
              </a:ext>
            </a:extLst>
          </a:blip>
          <a:srcRect l="55557" t="34063" r="25384" b="15979"/>
          <a:stretch/>
        </p:blipFill>
        <p:spPr>
          <a:xfrm>
            <a:off x="246375" y="5258851"/>
            <a:ext cx="3938571" cy="5807069"/>
          </a:xfrm>
          <a:prstGeom prst="rect">
            <a:avLst/>
          </a:prstGeom>
        </p:spPr>
      </p:pic>
      <p:sp>
        <p:nvSpPr>
          <p:cNvPr id="8" name="Rectangle: Rounded Corners 7">
            <a:extLst>
              <a:ext uri="{FF2B5EF4-FFF2-40B4-BE49-F238E27FC236}">
                <a16:creationId xmlns:a16="http://schemas.microsoft.com/office/drawing/2014/main" id="{17C266B3-480B-9BCF-E6C2-EFF825529718}"/>
              </a:ext>
            </a:extLst>
          </p:cNvPr>
          <p:cNvSpPr/>
          <p:nvPr/>
        </p:nvSpPr>
        <p:spPr>
          <a:xfrm>
            <a:off x="4267200" y="3695700"/>
            <a:ext cx="10287000" cy="50292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L="857250" lvl="0" indent="-857250" algn="just" defTabSz="1371600">
              <a:buFont typeface="Arial" panose="020B0604020202020204" pitchFamily="34" charset="0"/>
              <a:buChar char="•"/>
            </a:pPr>
            <a:r>
              <a:rPr lang="vi-VN" sz="4400" b="1" dirty="0">
                <a:solidFill>
                  <a:srgbClr val="FF0000"/>
                </a:solidFill>
                <a:latin typeface="Cambria" panose="02040503050406030204" pitchFamily="18" charset="0"/>
                <a:ea typeface="Cambria" panose="02040503050406030204" pitchFamily="18" charset="0"/>
              </a:rPr>
              <a:t>Vai trò của gà mái là đẻ ra trứng, kết hợp với tinh trùng tạo hợp t</a:t>
            </a:r>
            <a:r>
              <a:rPr lang="en-US" sz="4400" b="1" dirty="0">
                <a:solidFill>
                  <a:srgbClr val="FF0000"/>
                </a:solidFill>
                <a:latin typeface="Cambria" panose="02040503050406030204" pitchFamily="18" charset="0"/>
                <a:ea typeface="Cambria" panose="02040503050406030204" pitchFamily="18" charset="0"/>
              </a:rPr>
              <a:t>ử</a:t>
            </a:r>
            <a:r>
              <a:rPr lang="vi-VN" sz="4400" b="1" dirty="0">
                <a:solidFill>
                  <a:srgbClr val="FF0000"/>
                </a:solidFill>
                <a:latin typeface="Cambria" panose="02040503050406030204" pitchFamily="18" charset="0"/>
                <a:ea typeface="Cambria" panose="02040503050406030204" pitchFamily="18" charset="0"/>
              </a:rPr>
              <a:t>, ấp trứng nở ra con;</a:t>
            </a:r>
            <a:endParaRPr lang="en-US" sz="4400" b="1" dirty="0">
              <a:solidFill>
                <a:srgbClr val="FF0000"/>
              </a:solidFill>
              <a:latin typeface="Cambria" panose="02040503050406030204" pitchFamily="18" charset="0"/>
              <a:ea typeface="Cambria" panose="02040503050406030204" pitchFamily="18" charset="0"/>
            </a:endParaRPr>
          </a:p>
          <a:p>
            <a:pPr marL="857250" lvl="0" indent="-857250" algn="just" defTabSz="1371600">
              <a:buFont typeface="Arial" panose="020B0604020202020204" pitchFamily="34" charset="0"/>
              <a:buChar char="•"/>
            </a:pPr>
            <a:r>
              <a:rPr lang="en-US" sz="4400" b="1" dirty="0" err="1">
                <a:solidFill>
                  <a:srgbClr val="FF0000"/>
                </a:solidFill>
                <a:latin typeface="Cambria" panose="02040503050406030204" pitchFamily="18" charset="0"/>
                <a:ea typeface="Cambria" panose="02040503050406030204" pitchFamily="18" charset="0"/>
              </a:rPr>
              <a:t>Gà</a:t>
            </a:r>
            <a:r>
              <a:rPr lang="en-US" sz="4400" b="1" dirty="0">
                <a:solidFill>
                  <a:srgbClr val="FF0000"/>
                </a:solidFill>
                <a:latin typeface="Cambria" panose="02040503050406030204" pitchFamily="18" charset="0"/>
                <a:ea typeface="Cambria" panose="02040503050406030204" pitchFamily="18" charset="0"/>
              </a:rPr>
              <a:t> </a:t>
            </a:r>
            <a:r>
              <a:rPr lang="en-US" sz="4400" b="1" dirty="0" err="1">
                <a:solidFill>
                  <a:srgbClr val="FF0000"/>
                </a:solidFill>
                <a:latin typeface="Cambria" panose="02040503050406030204" pitchFamily="18" charset="0"/>
                <a:ea typeface="Cambria" panose="02040503050406030204" pitchFamily="18" charset="0"/>
              </a:rPr>
              <a:t>trống</a:t>
            </a:r>
            <a:r>
              <a:rPr lang="en-US" sz="4400" b="1" dirty="0">
                <a:solidFill>
                  <a:srgbClr val="FF0000"/>
                </a:solidFill>
                <a:latin typeface="Cambria" panose="02040503050406030204" pitchFamily="18" charset="0"/>
                <a:ea typeface="Cambria" panose="02040503050406030204" pitchFamily="18" charset="0"/>
              </a:rPr>
              <a:t> </a:t>
            </a:r>
            <a:r>
              <a:rPr lang="en-US" sz="4400" b="1" dirty="0" err="1">
                <a:solidFill>
                  <a:srgbClr val="FF0000"/>
                </a:solidFill>
                <a:latin typeface="Cambria" panose="02040503050406030204" pitchFamily="18" charset="0"/>
                <a:ea typeface="Cambria" panose="02040503050406030204" pitchFamily="18" charset="0"/>
              </a:rPr>
              <a:t>sinh</a:t>
            </a:r>
            <a:r>
              <a:rPr lang="en-US" sz="4400" b="1" dirty="0">
                <a:solidFill>
                  <a:srgbClr val="FF0000"/>
                </a:solidFill>
                <a:latin typeface="Cambria" panose="02040503050406030204" pitchFamily="18" charset="0"/>
                <a:ea typeface="Cambria" panose="02040503050406030204" pitchFamily="18" charset="0"/>
              </a:rPr>
              <a:t> </a:t>
            </a:r>
            <a:r>
              <a:rPr lang="en-US" sz="4400" b="1" dirty="0" err="1">
                <a:solidFill>
                  <a:srgbClr val="FF0000"/>
                </a:solidFill>
                <a:latin typeface="Cambria" panose="02040503050406030204" pitchFamily="18" charset="0"/>
                <a:ea typeface="Cambria" panose="02040503050406030204" pitchFamily="18" charset="0"/>
              </a:rPr>
              <a:t>ra</a:t>
            </a:r>
            <a:r>
              <a:rPr lang="en-US" sz="4400" b="1" dirty="0">
                <a:solidFill>
                  <a:srgbClr val="FF0000"/>
                </a:solidFill>
                <a:latin typeface="Cambria" panose="02040503050406030204" pitchFamily="18" charset="0"/>
                <a:ea typeface="Cambria" panose="02040503050406030204" pitchFamily="18" charset="0"/>
              </a:rPr>
              <a:t> </a:t>
            </a:r>
            <a:r>
              <a:rPr lang="en-US" sz="4400" b="1" dirty="0" err="1">
                <a:solidFill>
                  <a:srgbClr val="FF0000"/>
                </a:solidFill>
                <a:latin typeface="Cambria" panose="02040503050406030204" pitchFamily="18" charset="0"/>
                <a:ea typeface="Cambria" panose="02040503050406030204" pitchFamily="18" charset="0"/>
              </a:rPr>
              <a:t>tinh</a:t>
            </a:r>
            <a:r>
              <a:rPr lang="en-US" sz="4400" b="1" dirty="0">
                <a:solidFill>
                  <a:srgbClr val="FF0000"/>
                </a:solidFill>
                <a:latin typeface="Cambria" panose="02040503050406030204" pitchFamily="18" charset="0"/>
                <a:ea typeface="Cambria" panose="02040503050406030204" pitchFamily="18" charset="0"/>
              </a:rPr>
              <a:t> </a:t>
            </a:r>
            <a:r>
              <a:rPr lang="en-US" sz="4400" b="1" dirty="0" err="1">
                <a:solidFill>
                  <a:srgbClr val="FF0000"/>
                </a:solidFill>
                <a:latin typeface="Cambria" panose="02040503050406030204" pitchFamily="18" charset="0"/>
                <a:ea typeface="Cambria" panose="02040503050406030204" pitchFamily="18" charset="0"/>
              </a:rPr>
              <a:t>trùng</a:t>
            </a:r>
            <a:r>
              <a:rPr lang="en-US" sz="4400" b="1" dirty="0">
                <a:solidFill>
                  <a:srgbClr val="FF0000"/>
                </a:solidFill>
                <a:latin typeface="Cambria" panose="02040503050406030204" pitchFamily="18" charset="0"/>
                <a:ea typeface="Cambria" panose="02040503050406030204" pitchFamily="18" charset="0"/>
              </a:rPr>
              <a:t> </a:t>
            </a:r>
            <a:r>
              <a:rPr lang="en-US" sz="4400" b="1" dirty="0" err="1">
                <a:solidFill>
                  <a:srgbClr val="FF0000"/>
                </a:solidFill>
                <a:latin typeface="Cambria" panose="02040503050406030204" pitchFamily="18" charset="0"/>
                <a:ea typeface="Cambria" panose="02040503050406030204" pitchFamily="18" charset="0"/>
              </a:rPr>
              <a:t>kết</a:t>
            </a:r>
            <a:r>
              <a:rPr lang="en-US" sz="4400" b="1" dirty="0">
                <a:solidFill>
                  <a:srgbClr val="FF0000"/>
                </a:solidFill>
                <a:latin typeface="Cambria" panose="02040503050406030204" pitchFamily="18" charset="0"/>
                <a:ea typeface="Cambria" panose="02040503050406030204" pitchFamily="18" charset="0"/>
              </a:rPr>
              <a:t> </a:t>
            </a:r>
            <a:r>
              <a:rPr lang="en-US" sz="4400" b="1" dirty="0" err="1">
                <a:solidFill>
                  <a:srgbClr val="FF0000"/>
                </a:solidFill>
                <a:latin typeface="Cambria" panose="02040503050406030204" pitchFamily="18" charset="0"/>
                <a:ea typeface="Cambria" panose="02040503050406030204" pitchFamily="18" charset="0"/>
              </a:rPr>
              <a:t>hợp</a:t>
            </a:r>
            <a:r>
              <a:rPr lang="en-US" sz="4400" b="1" dirty="0">
                <a:solidFill>
                  <a:srgbClr val="FF0000"/>
                </a:solidFill>
                <a:latin typeface="Cambria" panose="02040503050406030204" pitchFamily="18" charset="0"/>
                <a:ea typeface="Cambria" panose="02040503050406030204" pitchFamily="18" charset="0"/>
              </a:rPr>
              <a:t> </a:t>
            </a:r>
            <a:r>
              <a:rPr lang="en-US" sz="4400" b="1" dirty="0" err="1">
                <a:solidFill>
                  <a:srgbClr val="FF0000"/>
                </a:solidFill>
                <a:latin typeface="Cambria" panose="02040503050406030204" pitchFamily="18" charset="0"/>
                <a:ea typeface="Cambria" panose="02040503050406030204" pitchFamily="18" charset="0"/>
              </a:rPr>
              <a:t>với</a:t>
            </a:r>
            <a:r>
              <a:rPr lang="en-US" sz="4400" b="1" dirty="0">
                <a:solidFill>
                  <a:srgbClr val="FF0000"/>
                </a:solidFill>
                <a:latin typeface="Cambria" panose="02040503050406030204" pitchFamily="18" charset="0"/>
                <a:ea typeface="Cambria" panose="02040503050406030204" pitchFamily="18" charset="0"/>
              </a:rPr>
              <a:t> </a:t>
            </a:r>
            <a:r>
              <a:rPr lang="en-US" sz="4400" b="1" dirty="0" err="1">
                <a:solidFill>
                  <a:srgbClr val="FF0000"/>
                </a:solidFill>
                <a:latin typeface="Cambria" panose="02040503050406030204" pitchFamily="18" charset="0"/>
                <a:ea typeface="Cambria" panose="02040503050406030204" pitchFamily="18" charset="0"/>
              </a:rPr>
              <a:t>trứng</a:t>
            </a:r>
            <a:r>
              <a:rPr lang="en-US" sz="4400" b="1" dirty="0">
                <a:solidFill>
                  <a:srgbClr val="FF0000"/>
                </a:solidFill>
                <a:latin typeface="Cambria" panose="02040503050406030204" pitchFamily="18" charset="0"/>
                <a:ea typeface="Cambria" panose="02040503050406030204" pitchFamily="18" charset="0"/>
              </a:rPr>
              <a:t> </a:t>
            </a:r>
            <a:r>
              <a:rPr lang="en-US" sz="4400" b="1" dirty="0" err="1">
                <a:solidFill>
                  <a:srgbClr val="FF0000"/>
                </a:solidFill>
                <a:latin typeface="Cambria" panose="02040503050406030204" pitchFamily="18" charset="0"/>
                <a:ea typeface="Cambria" panose="02040503050406030204" pitchFamily="18" charset="0"/>
              </a:rPr>
              <a:t>tạo</a:t>
            </a:r>
            <a:r>
              <a:rPr lang="en-US" sz="4400" b="1" dirty="0">
                <a:solidFill>
                  <a:srgbClr val="FF0000"/>
                </a:solidFill>
                <a:latin typeface="Cambria" panose="02040503050406030204" pitchFamily="18" charset="0"/>
                <a:ea typeface="Cambria" panose="02040503050406030204" pitchFamily="18" charset="0"/>
              </a:rPr>
              <a:t> </a:t>
            </a:r>
            <a:r>
              <a:rPr lang="en-US" sz="4400" b="1" dirty="0" err="1">
                <a:solidFill>
                  <a:srgbClr val="FF0000"/>
                </a:solidFill>
                <a:latin typeface="Cambria" panose="02040503050406030204" pitchFamily="18" charset="0"/>
                <a:ea typeface="Cambria" panose="02040503050406030204" pitchFamily="18" charset="0"/>
              </a:rPr>
              <a:t>hợp</a:t>
            </a:r>
            <a:r>
              <a:rPr lang="en-US" sz="4400" b="1" dirty="0">
                <a:solidFill>
                  <a:srgbClr val="FF0000"/>
                </a:solidFill>
                <a:latin typeface="Cambria" panose="02040503050406030204" pitchFamily="18" charset="0"/>
                <a:ea typeface="Cambria" panose="02040503050406030204" pitchFamily="18" charset="0"/>
              </a:rPr>
              <a:t> </a:t>
            </a:r>
            <a:r>
              <a:rPr lang="en-US" sz="4400" b="1" dirty="0" err="1">
                <a:solidFill>
                  <a:srgbClr val="FF0000"/>
                </a:solidFill>
                <a:latin typeface="Cambria" panose="02040503050406030204" pitchFamily="18" charset="0"/>
                <a:ea typeface="Cambria" panose="02040503050406030204" pitchFamily="18" charset="0"/>
              </a:rPr>
              <a:t>tử</a:t>
            </a:r>
            <a:r>
              <a:rPr lang="en-US" sz="4400" b="1" dirty="0">
                <a:solidFill>
                  <a:srgbClr val="FF0000"/>
                </a:solidFill>
                <a:latin typeface="Cambria" panose="02040503050406030204" pitchFamily="18" charset="0"/>
                <a:ea typeface="Cambria" panose="02040503050406030204" pitchFamily="18" charset="0"/>
              </a:rPr>
              <a:t>.</a:t>
            </a:r>
          </a:p>
        </p:txBody>
      </p:sp>
      <p:pic>
        <p:nvPicPr>
          <p:cNvPr id="6146" name="Picture 2" descr="Hình ảnh Nhân Vật Hoạt Hình Gà Mái Và Gà Trống PNG , Gà Mái, Gà Trống, Gà  Mái Và Gà Trống PNG trong suốt và Vector để tải xuống miễn phí">
            <a:extLst>
              <a:ext uri="{FF2B5EF4-FFF2-40B4-BE49-F238E27FC236}">
                <a16:creationId xmlns:a16="http://schemas.microsoft.com/office/drawing/2014/main" id="{B28AEB71-C0A6-7B15-35E9-AF8C296B6BE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3536386" y="5905500"/>
            <a:ext cx="4762500" cy="4762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6207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additive="base">
                                        <p:cTn id="16" dur="500" fill="hold"/>
                                        <p:tgtEl>
                                          <p:spTgt spid="8"/>
                                        </p:tgtEl>
                                        <p:attrNameLst>
                                          <p:attrName>ppt_x</p:attrName>
                                        </p:attrNameLst>
                                      </p:cBhvr>
                                      <p:tavLst>
                                        <p:tav tm="0">
                                          <p:val>
                                            <p:strVal val="#ppt_x"/>
                                          </p:val>
                                        </p:tav>
                                        <p:tav tm="100000">
                                          <p:val>
                                            <p:strVal val="#ppt_x"/>
                                          </p:val>
                                        </p:tav>
                                      </p:tavLst>
                                    </p:anim>
                                    <p:anim calcmode="lin" valueType="num">
                                      <p:cBhvr additive="base">
                                        <p:cTn id="17"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id="{C2184123-9CC8-491E-981A-FDA42DFD1E6E}"/>
              </a:ext>
            </a:extLst>
          </p:cNvPr>
          <p:cNvSpPr/>
          <p:nvPr/>
        </p:nvSpPr>
        <p:spPr>
          <a:xfrm>
            <a:off x="368709" y="322643"/>
            <a:ext cx="17594826" cy="961504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a:ln>
                  <a:noFill/>
                </a:ln>
                <a:solidFill>
                  <a:prstClr val="white"/>
                </a:solidFill>
                <a:effectLst/>
                <a:uLnTx/>
                <a:uFillTx/>
                <a:latin typeface="Calibri"/>
                <a:ea typeface="+mn-ea"/>
                <a:cs typeface="+mn-cs"/>
              </a:rPr>
              <a:t>Trình bày sự lớn lên của cây đậu con mọc lên từ hạt?</a:t>
            </a:r>
          </a:p>
        </p:txBody>
      </p:sp>
      <p:sp>
        <p:nvSpPr>
          <p:cNvPr id="2" name="TextBox 1">
            <a:extLst>
              <a:ext uri="{FF2B5EF4-FFF2-40B4-BE49-F238E27FC236}">
                <a16:creationId xmlns:a16="http://schemas.microsoft.com/office/drawing/2014/main" id="{D5CD4B2A-5926-6288-85D9-5D2BF02303EC}"/>
              </a:ext>
            </a:extLst>
          </p:cNvPr>
          <p:cNvSpPr txBox="1"/>
          <p:nvPr/>
        </p:nvSpPr>
        <p:spPr>
          <a:xfrm>
            <a:off x="2295662" y="1132828"/>
            <a:ext cx="14392138" cy="2308324"/>
          </a:xfrm>
          <a:prstGeom prst="rect">
            <a:avLst/>
          </a:prstGeom>
          <a:solidFill>
            <a:schemeClr val="accent4">
              <a:lumMod val="60000"/>
              <a:lumOff val="40000"/>
            </a:schemeClr>
          </a:solidFill>
          <a:ln w="38100">
            <a:solidFill>
              <a:srgbClr val="0070C0"/>
            </a:solidFill>
            <a:prstDash val="dash"/>
          </a:ln>
        </p:spPr>
        <p:txBody>
          <a:bodyPr wrap="square" rtlCol="0">
            <a:spAutoFit/>
          </a:bodyPr>
          <a:lstStyle/>
          <a:p>
            <a:pPr lvl="0" algn="ctr" defTabSz="1371600"/>
            <a:r>
              <a:rPr lang="vi-VN" sz="7200" dirty="0">
                <a:solidFill>
                  <a:prstClr val="black"/>
                </a:solidFill>
                <a:latin typeface="Cambria" panose="02040503050406030204" pitchFamily="18" charset="0"/>
                <a:ea typeface="Cambria" panose="02040503050406030204" pitchFamily="18" charset="0"/>
              </a:rPr>
              <a:t>Các trứng gà mái đẻ có phải đều là trứng đã thụ tinh không? </a:t>
            </a:r>
            <a:endParaRPr kumimoji="0" lang="en-US" sz="7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3" name="Picture 2">
            <a:extLst>
              <a:ext uri="{FF2B5EF4-FFF2-40B4-BE49-F238E27FC236}">
                <a16:creationId xmlns:a16="http://schemas.microsoft.com/office/drawing/2014/main" id="{78EEE2EE-4E6D-275D-C577-90CD2A0C4427}"/>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33796" b="82593" l="13073" r="94792">
                        <a14:foregroundMark x1="46406" y1="40000" x2="48385" y2="65926"/>
                        <a14:foregroundMark x1="48385" y1="65926" x2="49479" y2="68704"/>
                        <a14:foregroundMark x1="46719" y1="78148" x2="46216" y2="80673"/>
                        <a14:foregroundMark x1="67188" y1="48796" x2="66875" y2="67500"/>
                        <a14:foregroundMark x1="72500" y1="51481" x2="70156" y2="50463"/>
                        <a14:foregroundMark x1="45208" y1="50093" x2="46094" y2="60370"/>
                        <a14:foregroundMark x1="43594" y1="53519" x2="44844" y2="55926"/>
                        <a14:foregroundMark x1="43490" y1="44630" x2="45104" y2="47593"/>
                        <a14:foregroundMark x1="47760" y1="36852" x2="51302" y2="36574"/>
                        <a14:foregroundMark x1="45417" y1="67222" x2="45208" y2="69722"/>
                        <a14:foregroundMark x1="45781" y1="67130" x2="45833" y2="67870"/>
                        <a14:foregroundMark x1="89271" y1="62963" x2="89271" y2="62963"/>
                        <a14:foregroundMark x1="60990" y1="62222" x2="63594" y2="62407"/>
                        <a14:foregroundMark x1="58073" y1="70093" x2="59635" y2="70556"/>
                        <a14:foregroundMark x1="58750" y1="68426" x2="58333" y2="69722"/>
                        <a14:foregroundMark x1="51979" y1="80833" x2="52031" y2="80185"/>
                        <a14:foregroundMark x1="94427" y1="60185" x2="94792" y2="59815"/>
                        <a14:foregroundMark x1="66719" y1="60833" x2="67865" y2="65463"/>
                        <a14:foregroundMark x1="13073" y1="33796" x2="13073" y2="33796"/>
                        <a14:foregroundMark x1="13073" y1="33796" x2="13073" y2="33796"/>
                        <a14:foregroundMark x1="59115" y1="57963" x2="58594" y2="63519"/>
                        <a14:foregroundMark x1="59792" y1="71019" x2="60260" y2="74722"/>
                        <a14:foregroundMark x1="58177" y1="69537" x2="57448" y2="74722"/>
                        <a14:backgroundMark x1="41875" y1="60833" x2="41719" y2="58796"/>
                        <a14:backgroundMark x1="41563" y1="62222" x2="41563" y2="59537"/>
                        <a14:backgroundMark x1="54635" y1="73889" x2="55260" y2="78889"/>
                        <a14:backgroundMark x1="50833" y1="83611" x2="54323" y2="81759"/>
                        <a14:backgroundMark x1="44948" y1="82037" x2="46719" y2="82685"/>
                        <a14:backgroundMark x1="57135" y1="54074" x2="55313" y2="62407"/>
                        <a14:backgroundMark x1="55625" y1="48981" x2="55365" y2="53056"/>
                        <a14:backgroundMark x1="55469" y1="43981" x2="55573" y2="50370"/>
                        <a14:backgroundMark x1="55885" y1="50833" x2="55625" y2="48889"/>
                        <a14:backgroundMark x1="82344" y1="39167" x2="82708" y2="38981"/>
                      </a14:backgroundRemoval>
                    </a14:imgEffect>
                  </a14:imgLayer>
                </a14:imgProps>
              </a:ext>
              <a:ext uri="{28A0092B-C50C-407E-A947-70E740481C1C}">
                <a14:useLocalDpi xmlns:a14="http://schemas.microsoft.com/office/drawing/2010/main" val="0"/>
              </a:ext>
            </a:extLst>
          </a:blip>
          <a:srcRect l="55557" t="34063" r="25384" b="15979"/>
          <a:stretch/>
        </p:blipFill>
        <p:spPr>
          <a:xfrm>
            <a:off x="246375" y="5258851"/>
            <a:ext cx="3938571" cy="5807069"/>
          </a:xfrm>
          <a:prstGeom prst="rect">
            <a:avLst/>
          </a:prstGeom>
        </p:spPr>
      </p:pic>
      <p:sp>
        <p:nvSpPr>
          <p:cNvPr id="8" name="Rectangle: Rounded Corners 7">
            <a:extLst>
              <a:ext uri="{FF2B5EF4-FFF2-40B4-BE49-F238E27FC236}">
                <a16:creationId xmlns:a16="http://schemas.microsoft.com/office/drawing/2014/main" id="{17C266B3-480B-9BCF-E6C2-EFF825529718}"/>
              </a:ext>
            </a:extLst>
          </p:cNvPr>
          <p:cNvSpPr/>
          <p:nvPr/>
        </p:nvSpPr>
        <p:spPr>
          <a:xfrm>
            <a:off x="4343400" y="4533900"/>
            <a:ext cx="9403080" cy="41910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L="857250" lvl="0" indent="-857250" algn="just" defTabSz="1371600">
              <a:buFont typeface="Arial" panose="020B0604020202020204" pitchFamily="34" charset="0"/>
              <a:buChar char="•"/>
            </a:pPr>
            <a:r>
              <a:rPr lang="vi-VN" sz="4400" b="1" dirty="0">
                <a:solidFill>
                  <a:srgbClr val="FF0000"/>
                </a:solidFill>
                <a:latin typeface="Cambria" panose="02040503050406030204" pitchFamily="18" charset="0"/>
                <a:ea typeface="Cambria" panose="02040503050406030204" pitchFamily="18" charset="0"/>
              </a:rPr>
              <a:t>Các trứng gà mái đẻ không phải đều là trứng đã thụ tinh, trứng nào được thụ tinh với tinh trùng của gà trống mới là trứng thụ tinh.</a:t>
            </a:r>
            <a:endParaRPr kumimoji="0" lang="en-US"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pic>
        <p:nvPicPr>
          <p:cNvPr id="5122" name="Picture 2" descr="Gà Con Dễ Thương Hình ảnh PNG | Vector Và Các Tập Tin PSD | Tải Về Miễn Phí  Trên Pngtree">
            <a:extLst>
              <a:ext uri="{FF2B5EF4-FFF2-40B4-BE49-F238E27FC236}">
                <a16:creationId xmlns:a16="http://schemas.microsoft.com/office/drawing/2014/main" id="{E2ECAB0E-0409-32E8-C32F-895D0C7E0FF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639800" y="4991100"/>
            <a:ext cx="4343400" cy="4343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4452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additive="base">
                                        <p:cTn id="16" dur="500" fill="hold"/>
                                        <p:tgtEl>
                                          <p:spTgt spid="8"/>
                                        </p:tgtEl>
                                        <p:attrNameLst>
                                          <p:attrName>ppt_x</p:attrName>
                                        </p:attrNameLst>
                                      </p:cBhvr>
                                      <p:tavLst>
                                        <p:tav tm="0">
                                          <p:val>
                                            <p:strVal val="#ppt_x"/>
                                          </p:val>
                                        </p:tav>
                                        <p:tav tm="100000">
                                          <p:val>
                                            <p:strVal val="#ppt_x"/>
                                          </p:val>
                                        </p:tav>
                                      </p:tavLst>
                                    </p:anim>
                                    <p:anim calcmode="lin" valueType="num">
                                      <p:cBhvr additive="base">
                                        <p:cTn id="17"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id="{C2184123-9CC8-491E-981A-FDA42DFD1E6E}"/>
              </a:ext>
            </a:extLst>
          </p:cNvPr>
          <p:cNvSpPr/>
          <p:nvPr/>
        </p:nvSpPr>
        <p:spPr>
          <a:xfrm>
            <a:off x="368709" y="322643"/>
            <a:ext cx="17594826" cy="961504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a:ln>
                  <a:noFill/>
                </a:ln>
                <a:solidFill>
                  <a:prstClr val="white"/>
                </a:solidFill>
                <a:effectLst/>
                <a:uLnTx/>
                <a:uFillTx/>
                <a:latin typeface="Calibri"/>
                <a:ea typeface="+mn-ea"/>
                <a:cs typeface="+mn-cs"/>
              </a:rPr>
              <a:t>Trình bày sự lớn lên của cây đậu con mọc lên từ hạt?</a:t>
            </a:r>
          </a:p>
        </p:txBody>
      </p:sp>
      <p:sp>
        <p:nvSpPr>
          <p:cNvPr id="2" name="TextBox 1">
            <a:extLst>
              <a:ext uri="{FF2B5EF4-FFF2-40B4-BE49-F238E27FC236}">
                <a16:creationId xmlns:a16="http://schemas.microsoft.com/office/drawing/2014/main" id="{D5CD4B2A-5926-6288-85D9-5D2BF02303EC}"/>
              </a:ext>
            </a:extLst>
          </p:cNvPr>
          <p:cNvSpPr txBox="1"/>
          <p:nvPr/>
        </p:nvSpPr>
        <p:spPr>
          <a:xfrm>
            <a:off x="2295662" y="1132828"/>
            <a:ext cx="14392138" cy="2308324"/>
          </a:xfrm>
          <a:prstGeom prst="rect">
            <a:avLst/>
          </a:prstGeom>
          <a:solidFill>
            <a:schemeClr val="accent4">
              <a:lumMod val="60000"/>
              <a:lumOff val="40000"/>
            </a:schemeClr>
          </a:solidFill>
          <a:ln w="38100">
            <a:solidFill>
              <a:srgbClr val="0070C0"/>
            </a:solidFill>
            <a:prstDash val="dash"/>
          </a:ln>
        </p:spPr>
        <p:txBody>
          <a:bodyPr wrap="square" rtlCol="0">
            <a:spAutoFit/>
          </a:bodyPr>
          <a:lstStyle/>
          <a:p>
            <a:pPr lvl="0" algn="ctr" defTabSz="1371600"/>
            <a:r>
              <a:rPr lang="vi-VN" sz="7200" dirty="0">
                <a:solidFill>
                  <a:prstClr val="black"/>
                </a:solidFill>
                <a:latin typeface="Cambria" panose="02040503050406030204" pitchFamily="18" charset="0"/>
                <a:ea typeface="Cambria" panose="02040503050406030204" pitchFamily="18" charset="0"/>
              </a:rPr>
              <a:t>Những quả trứng gà bán ở chợ có thể ấp nở thành gà con được không?</a:t>
            </a:r>
            <a:endParaRPr kumimoji="0" lang="en-US" sz="7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3" name="Picture 2">
            <a:extLst>
              <a:ext uri="{FF2B5EF4-FFF2-40B4-BE49-F238E27FC236}">
                <a16:creationId xmlns:a16="http://schemas.microsoft.com/office/drawing/2014/main" id="{78EEE2EE-4E6D-275D-C577-90CD2A0C4427}"/>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33796" b="82593" l="13073" r="94792">
                        <a14:foregroundMark x1="46406" y1="40000" x2="48385" y2="65926"/>
                        <a14:foregroundMark x1="48385" y1="65926" x2="49479" y2="68704"/>
                        <a14:foregroundMark x1="46719" y1="78148" x2="46216" y2="80673"/>
                        <a14:foregroundMark x1="67188" y1="48796" x2="66875" y2="67500"/>
                        <a14:foregroundMark x1="72500" y1="51481" x2="70156" y2="50463"/>
                        <a14:foregroundMark x1="45208" y1="50093" x2="46094" y2="60370"/>
                        <a14:foregroundMark x1="43594" y1="53519" x2="44844" y2="55926"/>
                        <a14:foregroundMark x1="43490" y1="44630" x2="45104" y2="47593"/>
                        <a14:foregroundMark x1="47760" y1="36852" x2="51302" y2="36574"/>
                        <a14:foregroundMark x1="45417" y1="67222" x2="45208" y2="69722"/>
                        <a14:foregroundMark x1="45781" y1="67130" x2="45833" y2="67870"/>
                        <a14:foregroundMark x1="89271" y1="62963" x2="89271" y2="62963"/>
                        <a14:foregroundMark x1="60990" y1="62222" x2="63594" y2="62407"/>
                        <a14:foregroundMark x1="58073" y1="70093" x2="59635" y2="70556"/>
                        <a14:foregroundMark x1="58750" y1="68426" x2="58333" y2="69722"/>
                        <a14:foregroundMark x1="51979" y1="80833" x2="52031" y2="80185"/>
                        <a14:foregroundMark x1="94427" y1="60185" x2="94792" y2="59815"/>
                        <a14:foregroundMark x1="66719" y1="60833" x2="67865" y2="65463"/>
                        <a14:foregroundMark x1="13073" y1="33796" x2="13073" y2="33796"/>
                        <a14:foregroundMark x1="13073" y1="33796" x2="13073" y2="33796"/>
                        <a14:foregroundMark x1="59115" y1="57963" x2="58594" y2="63519"/>
                        <a14:foregroundMark x1="59792" y1="71019" x2="60260" y2="74722"/>
                        <a14:foregroundMark x1="58177" y1="69537" x2="57448" y2="74722"/>
                        <a14:backgroundMark x1="41875" y1="60833" x2="41719" y2="58796"/>
                        <a14:backgroundMark x1="41563" y1="62222" x2="41563" y2="59537"/>
                        <a14:backgroundMark x1="54635" y1="73889" x2="55260" y2="78889"/>
                        <a14:backgroundMark x1="50833" y1="83611" x2="54323" y2="81759"/>
                        <a14:backgroundMark x1="44948" y1="82037" x2="46719" y2="82685"/>
                        <a14:backgroundMark x1="57135" y1="54074" x2="55313" y2="62407"/>
                        <a14:backgroundMark x1="55625" y1="48981" x2="55365" y2="53056"/>
                        <a14:backgroundMark x1="55469" y1="43981" x2="55573" y2="50370"/>
                        <a14:backgroundMark x1="55885" y1="50833" x2="55625" y2="48889"/>
                        <a14:backgroundMark x1="82344" y1="39167" x2="82708" y2="38981"/>
                      </a14:backgroundRemoval>
                    </a14:imgEffect>
                  </a14:imgLayer>
                </a14:imgProps>
              </a:ext>
              <a:ext uri="{28A0092B-C50C-407E-A947-70E740481C1C}">
                <a14:useLocalDpi xmlns:a14="http://schemas.microsoft.com/office/drawing/2010/main" val="0"/>
              </a:ext>
            </a:extLst>
          </a:blip>
          <a:srcRect l="55557" t="34063" r="25384" b="15979"/>
          <a:stretch/>
        </p:blipFill>
        <p:spPr>
          <a:xfrm>
            <a:off x="246375" y="5258851"/>
            <a:ext cx="3938571" cy="5807069"/>
          </a:xfrm>
          <a:prstGeom prst="rect">
            <a:avLst/>
          </a:prstGeom>
        </p:spPr>
      </p:pic>
      <p:sp>
        <p:nvSpPr>
          <p:cNvPr id="8" name="Rectangle: Rounded Corners 7">
            <a:extLst>
              <a:ext uri="{FF2B5EF4-FFF2-40B4-BE49-F238E27FC236}">
                <a16:creationId xmlns:a16="http://schemas.microsoft.com/office/drawing/2014/main" id="{17C266B3-480B-9BCF-E6C2-EFF825529718}"/>
              </a:ext>
            </a:extLst>
          </p:cNvPr>
          <p:cNvSpPr/>
          <p:nvPr/>
        </p:nvSpPr>
        <p:spPr>
          <a:xfrm>
            <a:off x="4343400" y="4533900"/>
            <a:ext cx="9403080" cy="41910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L="857250" lvl="0" indent="-857250" algn="just" defTabSz="1371600">
              <a:buFont typeface="Arial" panose="020B0604020202020204" pitchFamily="34" charset="0"/>
              <a:buChar char="•"/>
            </a:pPr>
            <a:r>
              <a:rPr lang="vi-VN" sz="4400" b="1">
                <a:solidFill>
                  <a:srgbClr val="FF0000"/>
                </a:solidFill>
                <a:latin typeface="Cambria" panose="02040503050406030204" pitchFamily="18" charset="0"/>
                <a:ea typeface="Cambria" panose="02040503050406030204" pitchFamily="18" charset="0"/>
              </a:rPr>
              <a:t>Những quả trứng gà bán ở chợ có thể có quả trứng ấp nở thành gà con nhưng cũng có thể có những quả trứng không được thụ tinh sẽ không nở thành gà con.</a:t>
            </a:r>
            <a:endParaRPr kumimoji="0" lang="en-US"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pic>
        <p:nvPicPr>
          <p:cNvPr id="5122" name="Picture 2" descr="Gà Con Dễ Thương Hình ảnh PNG | Vector Và Các Tập Tin PSD | Tải Về Miễn Phí  Trên Pngtree">
            <a:extLst>
              <a:ext uri="{FF2B5EF4-FFF2-40B4-BE49-F238E27FC236}">
                <a16:creationId xmlns:a16="http://schemas.microsoft.com/office/drawing/2014/main" id="{E2ECAB0E-0409-32E8-C32F-895D0C7E0FF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639800" y="4991100"/>
            <a:ext cx="4343400" cy="4343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460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additive="base">
                                        <p:cTn id="16" dur="500" fill="hold"/>
                                        <p:tgtEl>
                                          <p:spTgt spid="8"/>
                                        </p:tgtEl>
                                        <p:attrNameLst>
                                          <p:attrName>ppt_x</p:attrName>
                                        </p:attrNameLst>
                                      </p:cBhvr>
                                      <p:tavLst>
                                        <p:tav tm="0">
                                          <p:val>
                                            <p:strVal val="#ppt_x"/>
                                          </p:val>
                                        </p:tav>
                                        <p:tav tm="100000">
                                          <p:val>
                                            <p:strVal val="#ppt_x"/>
                                          </p:val>
                                        </p:tav>
                                      </p:tavLst>
                                    </p:anim>
                                    <p:anim calcmode="lin" valueType="num">
                                      <p:cBhvr additive="base">
                                        <p:cTn id="17"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圆角 6">
            <a:extLst>
              <a:ext uri="{FF2B5EF4-FFF2-40B4-BE49-F238E27FC236}">
                <a16:creationId xmlns:a16="http://schemas.microsoft.com/office/drawing/2014/main" id="{EC592671-DF98-9DBA-0976-5D4C56270FBC}"/>
              </a:ext>
            </a:extLst>
          </p:cNvPr>
          <p:cNvSpPr/>
          <p:nvPr/>
        </p:nvSpPr>
        <p:spPr>
          <a:xfrm>
            <a:off x="801385" y="417461"/>
            <a:ext cx="16719503" cy="9399497"/>
          </a:xfrm>
          <a:prstGeom prst="roundRect">
            <a:avLst>
              <a:gd name="adj" fmla="val 19216"/>
            </a:avLst>
          </a:prstGeom>
          <a:solidFill>
            <a:schemeClr val="bg1">
              <a:alpha val="92000"/>
            </a:schemeClr>
          </a:solidFill>
          <a:ln w="38100">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zh-CN" altLang="en-US" sz="2700" dirty="0">
              <a:solidFill>
                <a:prstClr val="white"/>
              </a:solidFill>
              <a:latin typeface="字魂59号-创粗黑" panose="00000500000000000000" pitchFamily="2" charset="-122"/>
              <a:ea typeface="字魂59号-创粗黑" panose="00000500000000000000" pitchFamily="2" charset="-122"/>
              <a:cs typeface="+mn-ea"/>
              <a:sym typeface="+mn-lt"/>
            </a:endParaRPr>
          </a:p>
        </p:txBody>
      </p:sp>
      <p:grpSp>
        <p:nvGrpSpPr>
          <p:cNvPr id="3" name="object 19">
            <a:extLst>
              <a:ext uri="{FF2B5EF4-FFF2-40B4-BE49-F238E27FC236}">
                <a16:creationId xmlns:a16="http://schemas.microsoft.com/office/drawing/2014/main" id="{C0C0F36F-B1CB-90A1-6880-D3D9D9ED50E5}"/>
              </a:ext>
            </a:extLst>
          </p:cNvPr>
          <p:cNvGrpSpPr/>
          <p:nvPr/>
        </p:nvGrpSpPr>
        <p:grpSpPr>
          <a:xfrm rot="19320368">
            <a:off x="16105158" y="9207073"/>
            <a:ext cx="2420616" cy="1102607"/>
            <a:chOff x="15937514" y="5582838"/>
            <a:chExt cx="1668559" cy="723125"/>
          </a:xfrm>
        </p:grpSpPr>
        <p:sp>
          <p:nvSpPr>
            <p:cNvPr id="4" name="object 20">
              <a:extLst>
                <a:ext uri="{FF2B5EF4-FFF2-40B4-BE49-F238E27FC236}">
                  <a16:creationId xmlns:a16="http://schemas.microsoft.com/office/drawing/2014/main" id="{088B704F-F5C3-5FDC-5669-1E9E3A954D08}"/>
                </a:ext>
              </a:extLst>
            </p:cNvPr>
            <p:cNvSpPr/>
            <p:nvPr/>
          </p:nvSpPr>
          <p:spPr>
            <a:xfrm rot="1560097">
              <a:off x="15937514" y="5591831"/>
              <a:ext cx="1661177" cy="707362"/>
            </a:xfrm>
            <a:custGeom>
              <a:avLst/>
              <a:gdLst/>
              <a:ahLst/>
              <a:cxnLst/>
              <a:rect l="l" t="t" r="r" b="b"/>
              <a:pathLst>
                <a:path w="2035175" h="877570">
                  <a:moveTo>
                    <a:pt x="2034761" y="877564"/>
                  </a:moveTo>
                  <a:lnTo>
                    <a:pt x="0" y="685789"/>
                  </a:lnTo>
                  <a:lnTo>
                    <a:pt x="1528" y="666937"/>
                  </a:lnTo>
                  <a:lnTo>
                    <a:pt x="5605" y="623120"/>
                  </a:lnTo>
                  <a:lnTo>
                    <a:pt x="26499" y="568094"/>
                  </a:lnTo>
                  <a:lnTo>
                    <a:pt x="31595" y="514596"/>
                  </a:lnTo>
                  <a:lnTo>
                    <a:pt x="50959" y="475364"/>
                  </a:lnTo>
                  <a:lnTo>
                    <a:pt x="80516" y="398939"/>
                  </a:lnTo>
                  <a:lnTo>
                    <a:pt x="128418" y="362255"/>
                  </a:lnTo>
                  <a:lnTo>
                    <a:pt x="131476" y="327609"/>
                  </a:lnTo>
                  <a:lnTo>
                    <a:pt x="136572" y="271054"/>
                  </a:lnTo>
                  <a:lnTo>
                    <a:pt x="226261" y="0"/>
                  </a:lnTo>
                  <a:lnTo>
                    <a:pt x="2034761" y="170299"/>
                  </a:lnTo>
                  <a:lnTo>
                    <a:pt x="2034761" y="877564"/>
                  </a:lnTo>
                  <a:close/>
                </a:path>
              </a:pathLst>
            </a:custGeom>
            <a:solidFill>
              <a:srgbClr val="B4C372"/>
            </a:solidFill>
          </p:spPr>
          <p:txBody>
            <a:bodyPr wrap="square" lIns="0" tIns="0" rIns="0" bIns="0" rtlCol="0"/>
            <a:lstStyle/>
            <a:p>
              <a:pPr defTabSz="1371600">
                <a:defRPr/>
              </a:pPr>
              <a:endParaRPr sz="2700">
                <a:solidFill>
                  <a:prstClr val="black"/>
                </a:solidFill>
                <a:latin typeface="Calibri" panose="020F0502020204030204"/>
              </a:endParaRPr>
            </a:p>
          </p:txBody>
        </p:sp>
        <p:sp>
          <p:nvSpPr>
            <p:cNvPr id="6" name="object 21">
              <a:extLst>
                <a:ext uri="{FF2B5EF4-FFF2-40B4-BE49-F238E27FC236}">
                  <a16:creationId xmlns:a16="http://schemas.microsoft.com/office/drawing/2014/main" id="{CDAE1DCD-C1D7-0378-37B0-E185E54A0BFF}"/>
                </a:ext>
              </a:extLst>
            </p:cNvPr>
            <p:cNvSpPr/>
            <p:nvPr/>
          </p:nvSpPr>
          <p:spPr>
            <a:xfrm rot="1581944">
              <a:off x="15983710" y="5582838"/>
              <a:ext cx="1622363" cy="723125"/>
            </a:xfrm>
            <a:custGeom>
              <a:avLst/>
              <a:gdLst/>
              <a:ahLst/>
              <a:cxnLst/>
              <a:rect l="l" t="t" r="r" b="b"/>
              <a:pathLst>
                <a:path w="2028825" h="867410">
                  <a:moveTo>
                    <a:pt x="321672" y="99059"/>
                  </a:moveTo>
                  <a:lnTo>
                    <a:pt x="311874" y="99059"/>
                  </a:lnTo>
                  <a:lnTo>
                    <a:pt x="321047" y="0"/>
                  </a:lnTo>
                  <a:lnTo>
                    <a:pt x="330729" y="0"/>
                  </a:lnTo>
                  <a:lnTo>
                    <a:pt x="321672" y="99059"/>
                  </a:lnTo>
                  <a:close/>
                </a:path>
                <a:path w="2028825" h="867410">
                  <a:moveTo>
                    <a:pt x="500543" y="115569"/>
                  </a:moveTo>
                  <a:lnTo>
                    <a:pt x="490743" y="115569"/>
                  </a:lnTo>
                  <a:lnTo>
                    <a:pt x="499916" y="16509"/>
                  </a:lnTo>
                  <a:lnTo>
                    <a:pt x="509598" y="17779"/>
                  </a:lnTo>
                  <a:lnTo>
                    <a:pt x="500543" y="115569"/>
                  </a:lnTo>
                  <a:close/>
                </a:path>
                <a:path w="2028825" h="867410">
                  <a:moveTo>
                    <a:pt x="673805" y="132079"/>
                  </a:moveTo>
                  <a:lnTo>
                    <a:pt x="664006" y="132079"/>
                  </a:lnTo>
                  <a:lnTo>
                    <a:pt x="673179" y="33019"/>
                  </a:lnTo>
                  <a:lnTo>
                    <a:pt x="682861" y="33019"/>
                  </a:lnTo>
                  <a:lnTo>
                    <a:pt x="673805" y="132079"/>
                  </a:lnTo>
                  <a:close/>
                </a:path>
                <a:path w="2028825" h="867410">
                  <a:moveTo>
                    <a:pt x="852675" y="148589"/>
                  </a:moveTo>
                  <a:lnTo>
                    <a:pt x="842875" y="148589"/>
                  </a:lnTo>
                  <a:lnTo>
                    <a:pt x="852048" y="49529"/>
                  </a:lnTo>
                  <a:lnTo>
                    <a:pt x="861730" y="50799"/>
                  </a:lnTo>
                  <a:lnTo>
                    <a:pt x="852675" y="148589"/>
                  </a:lnTo>
                  <a:close/>
                </a:path>
                <a:path w="2028825" h="867410">
                  <a:moveTo>
                    <a:pt x="1027467" y="165099"/>
                  </a:moveTo>
                  <a:lnTo>
                    <a:pt x="1018177" y="165099"/>
                  </a:lnTo>
                  <a:lnTo>
                    <a:pt x="1026840" y="66039"/>
                  </a:lnTo>
                  <a:lnTo>
                    <a:pt x="1036523" y="67309"/>
                  </a:lnTo>
                  <a:lnTo>
                    <a:pt x="1027467" y="165099"/>
                  </a:lnTo>
                  <a:close/>
                </a:path>
                <a:path w="2028825" h="867410">
                  <a:moveTo>
                    <a:pt x="1205709" y="182879"/>
                  </a:moveTo>
                  <a:lnTo>
                    <a:pt x="1196537" y="182879"/>
                  </a:lnTo>
                  <a:lnTo>
                    <a:pt x="1205200" y="82549"/>
                  </a:lnTo>
                  <a:lnTo>
                    <a:pt x="1214882" y="83819"/>
                  </a:lnTo>
                  <a:lnTo>
                    <a:pt x="1205709" y="182879"/>
                  </a:lnTo>
                  <a:close/>
                </a:path>
                <a:path w="2028825" h="867410">
                  <a:moveTo>
                    <a:pt x="306502" y="273049"/>
                  </a:moveTo>
                  <a:lnTo>
                    <a:pt x="295057" y="273049"/>
                  </a:lnTo>
                  <a:lnTo>
                    <a:pt x="310855" y="107949"/>
                  </a:lnTo>
                  <a:lnTo>
                    <a:pt x="183965" y="96519"/>
                  </a:lnTo>
                  <a:lnTo>
                    <a:pt x="187022" y="87629"/>
                  </a:lnTo>
                  <a:lnTo>
                    <a:pt x="311874" y="99059"/>
                  </a:lnTo>
                  <a:lnTo>
                    <a:pt x="321672" y="99059"/>
                  </a:lnTo>
                  <a:lnTo>
                    <a:pt x="321556" y="100329"/>
                  </a:lnTo>
                  <a:lnTo>
                    <a:pt x="420248" y="109219"/>
                  </a:lnTo>
                  <a:lnTo>
                    <a:pt x="321556" y="109219"/>
                  </a:lnTo>
                  <a:lnTo>
                    <a:pt x="306502" y="273049"/>
                  </a:lnTo>
                  <a:close/>
                </a:path>
                <a:path w="2028825" h="867410">
                  <a:moveTo>
                    <a:pt x="1385088" y="199389"/>
                  </a:moveTo>
                  <a:lnTo>
                    <a:pt x="1374896" y="199389"/>
                  </a:lnTo>
                  <a:lnTo>
                    <a:pt x="1384578" y="99059"/>
                  </a:lnTo>
                  <a:lnTo>
                    <a:pt x="1394261" y="100329"/>
                  </a:lnTo>
                  <a:lnTo>
                    <a:pt x="1385088" y="199389"/>
                  </a:lnTo>
                  <a:close/>
                </a:path>
                <a:path w="2028825" h="867410">
                  <a:moveTo>
                    <a:pt x="484748" y="290829"/>
                  </a:moveTo>
                  <a:lnTo>
                    <a:pt x="474945" y="290829"/>
                  </a:lnTo>
                  <a:lnTo>
                    <a:pt x="490743" y="125729"/>
                  </a:lnTo>
                  <a:lnTo>
                    <a:pt x="321556" y="109219"/>
                  </a:lnTo>
                  <a:lnTo>
                    <a:pt x="420248" y="109219"/>
                  </a:lnTo>
                  <a:lnTo>
                    <a:pt x="490743" y="115569"/>
                  </a:lnTo>
                  <a:lnTo>
                    <a:pt x="500543" y="115569"/>
                  </a:lnTo>
                  <a:lnTo>
                    <a:pt x="500425" y="116839"/>
                  </a:lnTo>
                  <a:lnTo>
                    <a:pt x="595847" y="125729"/>
                  </a:lnTo>
                  <a:lnTo>
                    <a:pt x="500425" y="125729"/>
                  </a:lnTo>
                  <a:lnTo>
                    <a:pt x="484748" y="290829"/>
                  </a:lnTo>
                  <a:close/>
                </a:path>
                <a:path w="2028825" h="867410">
                  <a:moveTo>
                    <a:pt x="1564075" y="214629"/>
                  </a:moveTo>
                  <a:lnTo>
                    <a:pt x="1554275" y="214629"/>
                  </a:lnTo>
                  <a:lnTo>
                    <a:pt x="1563447" y="115569"/>
                  </a:lnTo>
                  <a:lnTo>
                    <a:pt x="1573130" y="116839"/>
                  </a:lnTo>
                  <a:lnTo>
                    <a:pt x="1564075" y="214629"/>
                  </a:lnTo>
                  <a:close/>
                </a:path>
                <a:path w="2028825" h="867410">
                  <a:moveTo>
                    <a:pt x="657502" y="307339"/>
                  </a:moveTo>
                  <a:lnTo>
                    <a:pt x="648209" y="307339"/>
                  </a:lnTo>
                  <a:lnTo>
                    <a:pt x="664006" y="140969"/>
                  </a:lnTo>
                  <a:lnTo>
                    <a:pt x="500425" y="125729"/>
                  </a:lnTo>
                  <a:lnTo>
                    <a:pt x="595847" y="125729"/>
                  </a:lnTo>
                  <a:lnTo>
                    <a:pt x="664006" y="132079"/>
                  </a:lnTo>
                  <a:lnTo>
                    <a:pt x="673805" y="132079"/>
                  </a:lnTo>
                  <a:lnTo>
                    <a:pt x="673689" y="133349"/>
                  </a:lnTo>
                  <a:lnTo>
                    <a:pt x="772381" y="142239"/>
                  </a:lnTo>
                  <a:lnTo>
                    <a:pt x="673179" y="142239"/>
                  </a:lnTo>
                  <a:lnTo>
                    <a:pt x="657502" y="307339"/>
                  </a:lnTo>
                  <a:close/>
                </a:path>
                <a:path w="2028825" h="867410">
                  <a:moveTo>
                    <a:pt x="1739376" y="231139"/>
                  </a:moveTo>
                  <a:lnTo>
                    <a:pt x="1729576" y="231139"/>
                  </a:lnTo>
                  <a:lnTo>
                    <a:pt x="1738749" y="132079"/>
                  </a:lnTo>
                  <a:lnTo>
                    <a:pt x="1748432" y="133349"/>
                  </a:lnTo>
                  <a:lnTo>
                    <a:pt x="1739376" y="231139"/>
                  </a:lnTo>
                  <a:close/>
                </a:path>
                <a:path w="2028825" h="867410">
                  <a:moveTo>
                    <a:pt x="835741" y="323849"/>
                  </a:moveTo>
                  <a:lnTo>
                    <a:pt x="826568" y="323849"/>
                  </a:lnTo>
                  <a:lnTo>
                    <a:pt x="842366" y="158749"/>
                  </a:lnTo>
                  <a:lnTo>
                    <a:pt x="673179" y="142239"/>
                  </a:lnTo>
                  <a:lnTo>
                    <a:pt x="772381" y="142239"/>
                  </a:lnTo>
                  <a:lnTo>
                    <a:pt x="842875" y="148589"/>
                  </a:lnTo>
                  <a:lnTo>
                    <a:pt x="852675" y="148589"/>
                  </a:lnTo>
                  <a:lnTo>
                    <a:pt x="852558" y="149859"/>
                  </a:lnTo>
                  <a:lnTo>
                    <a:pt x="949169" y="158749"/>
                  </a:lnTo>
                  <a:lnTo>
                    <a:pt x="851538" y="158749"/>
                  </a:lnTo>
                  <a:lnTo>
                    <a:pt x="835741" y="323849"/>
                  </a:lnTo>
                  <a:close/>
                </a:path>
                <a:path w="2028825" h="867410">
                  <a:moveTo>
                    <a:pt x="1918128" y="248919"/>
                  </a:moveTo>
                  <a:lnTo>
                    <a:pt x="1908446" y="248919"/>
                  </a:lnTo>
                  <a:lnTo>
                    <a:pt x="1917618" y="148589"/>
                  </a:lnTo>
                  <a:lnTo>
                    <a:pt x="1927301" y="149859"/>
                  </a:lnTo>
                  <a:lnTo>
                    <a:pt x="1918128" y="248919"/>
                  </a:lnTo>
                  <a:close/>
                </a:path>
                <a:path w="2028825" h="867410">
                  <a:moveTo>
                    <a:pt x="1011163" y="340359"/>
                  </a:moveTo>
                  <a:lnTo>
                    <a:pt x="1001360" y="340359"/>
                  </a:lnTo>
                  <a:lnTo>
                    <a:pt x="1017158" y="175259"/>
                  </a:lnTo>
                  <a:lnTo>
                    <a:pt x="851538" y="158749"/>
                  </a:lnTo>
                  <a:lnTo>
                    <a:pt x="949169" y="158749"/>
                  </a:lnTo>
                  <a:lnTo>
                    <a:pt x="1018177" y="165099"/>
                  </a:lnTo>
                  <a:lnTo>
                    <a:pt x="1027467" y="165099"/>
                  </a:lnTo>
                  <a:lnTo>
                    <a:pt x="1027350" y="166369"/>
                  </a:lnTo>
                  <a:lnTo>
                    <a:pt x="1118450" y="175259"/>
                  </a:lnTo>
                  <a:lnTo>
                    <a:pt x="1026840" y="175259"/>
                  </a:lnTo>
                  <a:lnTo>
                    <a:pt x="1011163" y="340359"/>
                  </a:lnTo>
                  <a:close/>
                </a:path>
                <a:path w="2028825" h="867410">
                  <a:moveTo>
                    <a:pt x="1189524" y="356869"/>
                  </a:moveTo>
                  <a:lnTo>
                    <a:pt x="1180229" y="356869"/>
                  </a:lnTo>
                  <a:lnTo>
                    <a:pt x="1196027" y="191769"/>
                  </a:lnTo>
                  <a:lnTo>
                    <a:pt x="1026840" y="175259"/>
                  </a:lnTo>
                  <a:lnTo>
                    <a:pt x="1118450" y="175259"/>
                  </a:lnTo>
                  <a:lnTo>
                    <a:pt x="1196537" y="182879"/>
                  </a:lnTo>
                  <a:lnTo>
                    <a:pt x="1205709" y="182879"/>
                  </a:lnTo>
                  <a:lnTo>
                    <a:pt x="1309824" y="193039"/>
                  </a:lnTo>
                  <a:lnTo>
                    <a:pt x="1205200" y="193039"/>
                  </a:lnTo>
                  <a:lnTo>
                    <a:pt x="1189524" y="356869"/>
                  </a:lnTo>
                  <a:close/>
                </a:path>
                <a:path w="2028825" h="867410">
                  <a:moveTo>
                    <a:pt x="1367883" y="373379"/>
                  </a:moveTo>
                  <a:lnTo>
                    <a:pt x="1358589" y="373379"/>
                  </a:lnTo>
                  <a:lnTo>
                    <a:pt x="1374386" y="208279"/>
                  </a:lnTo>
                  <a:lnTo>
                    <a:pt x="1205200" y="193039"/>
                  </a:lnTo>
                  <a:lnTo>
                    <a:pt x="1309824" y="193039"/>
                  </a:lnTo>
                  <a:lnTo>
                    <a:pt x="1374896" y="199389"/>
                  </a:lnTo>
                  <a:lnTo>
                    <a:pt x="1385088" y="199389"/>
                  </a:lnTo>
                  <a:lnTo>
                    <a:pt x="1497879" y="209549"/>
                  </a:lnTo>
                  <a:lnTo>
                    <a:pt x="1383559" y="209549"/>
                  </a:lnTo>
                  <a:lnTo>
                    <a:pt x="1367883" y="373379"/>
                  </a:lnTo>
                  <a:close/>
                </a:path>
                <a:path w="2028825" h="867410">
                  <a:moveTo>
                    <a:pt x="1546631" y="391159"/>
                  </a:moveTo>
                  <a:lnTo>
                    <a:pt x="1536948" y="391159"/>
                  </a:lnTo>
                  <a:lnTo>
                    <a:pt x="1552746" y="224789"/>
                  </a:lnTo>
                  <a:lnTo>
                    <a:pt x="1383559" y="209549"/>
                  </a:lnTo>
                  <a:lnTo>
                    <a:pt x="1497879" y="209549"/>
                  </a:lnTo>
                  <a:lnTo>
                    <a:pt x="1554275" y="214629"/>
                  </a:lnTo>
                  <a:lnTo>
                    <a:pt x="1564075" y="214629"/>
                  </a:lnTo>
                  <a:lnTo>
                    <a:pt x="1563957" y="215899"/>
                  </a:lnTo>
                  <a:lnTo>
                    <a:pt x="1674370" y="226059"/>
                  </a:lnTo>
                  <a:lnTo>
                    <a:pt x="1561919" y="226059"/>
                  </a:lnTo>
                  <a:lnTo>
                    <a:pt x="1546631" y="391159"/>
                  </a:lnTo>
                  <a:close/>
                </a:path>
                <a:path w="2028825" h="867410">
                  <a:moveTo>
                    <a:pt x="1721423" y="407669"/>
                  </a:moveTo>
                  <a:lnTo>
                    <a:pt x="1712250" y="407669"/>
                  </a:lnTo>
                  <a:lnTo>
                    <a:pt x="1727538" y="241299"/>
                  </a:lnTo>
                  <a:lnTo>
                    <a:pt x="1561919" y="226059"/>
                  </a:lnTo>
                  <a:lnTo>
                    <a:pt x="1674370" y="226059"/>
                  </a:lnTo>
                  <a:lnTo>
                    <a:pt x="1729576" y="231139"/>
                  </a:lnTo>
                  <a:lnTo>
                    <a:pt x="1739376" y="231139"/>
                  </a:lnTo>
                  <a:lnTo>
                    <a:pt x="1739259" y="232409"/>
                  </a:lnTo>
                  <a:lnTo>
                    <a:pt x="1843374" y="242569"/>
                  </a:lnTo>
                  <a:lnTo>
                    <a:pt x="1737220" y="242569"/>
                  </a:lnTo>
                  <a:lnTo>
                    <a:pt x="1721423" y="407669"/>
                  </a:lnTo>
                  <a:close/>
                </a:path>
                <a:path w="2028825" h="867410">
                  <a:moveTo>
                    <a:pt x="1899782" y="424179"/>
                  </a:moveTo>
                  <a:lnTo>
                    <a:pt x="1890610" y="424179"/>
                  </a:lnTo>
                  <a:lnTo>
                    <a:pt x="1906407" y="257809"/>
                  </a:lnTo>
                  <a:lnTo>
                    <a:pt x="1737220" y="242569"/>
                  </a:lnTo>
                  <a:lnTo>
                    <a:pt x="1843374" y="242569"/>
                  </a:lnTo>
                  <a:lnTo>
                    <a:pt x="1908446" y="248919"/>
                  </a:lnTo>
                  <a:lnTo>
                    <a:pt x="1918128" y="248919"/>
                  </a:lnTo>
                  <a:lnTo>
                    <a:pt x="2016366" y="259079"/>
                  </a:lnTo>
                  <a:lnTo>
                    <a:pt x="1915580" y="259079"/>
                  </a:lnTo>
                  <a:lnTo>
                    <a:pt x="1899782" y="424179"/>
                  </a:lnTo>
                  <a:close/>
                </a:path>
                <a:path w="2028825" h="867410">
                  <a:moveTo>
                    <a:pt x="289451" y="453389"/>
                  </a:moveTo>
                  <a:lnTo>
                    <a:pt x="280279" y="453389"/>
                  </a:lnTo>
                  <a:lnTo>
                    <a:pt x="296076" y="284479"/>
                  </a:lnTo>
                  <a:lnTo>
                    <a:pt x="130966" y="267969"/>
                  </a:lnTo>
                  <a:lnTo>
                    <a:pt x="131476" y="260349"/>
                  </a:lnTo>
                  <a:lnTo>
                    <a:pt x="130457" y="257809"/>
                  </a:lnTo>
                  <a:lnTo>
                    <a:pt x="295057" y="273049"/>
                  </a:lnTo>
                  <a:lnTo>
                    <a:pt x="306502" y="273049"/>
                  </a:lnTo>
                  <a:lnTo>
                    <a:pt x="306268" y="275589"/>
                  </a:lnTo>
                  <a:lnTo>
                    <a:pt x="404663" y="284479"/>
                  </a:lnTo>
                  <a:lnTo>
                    <a:pt x="305249" y="284479"/>
                  </a:lnTo>
                  <a:lnTo>
                    <a:pt x="289451" y="453389"/>
                  </a:lnTo>
                  <a:close/>
                </a:path>
                <a:path w="2028825" h="867410">
                  <a:moveTo>
                    <a:pt x="2028646" y="269239"/>
                  </a:moveTo>
                  <a:lnTo>
                    <a:pt x="1915580" y="259079"/>
                  </a:lnTo>
                  <a:lnTo>
                    <a:pt x="2016366" y="259079"/>
                  </a:lnTo>
                  <a:lnTo>
                    <a:pt x="2028646" y="260349"/>
                  </a:lnTo>
                  <a:lnTo>
                    <a:pt x="2028646" y="269239"/>
                  </a:lnTo>
                  <a:close/>
                </a:path>
                <a:path w="2028825" h="867410">
                  <a:moveTo>
                    <a:pt x="467811" y="469899"/>
                  </a:moveTo>
                  <a:lnTo>
                    <a:pt x="458638" y="469899"/>
                  </a:lnTo>
                  <a:lnTo>
                    <a:pt x="474436" y="300989"/>
                  </a:lnTo>
                  <a:lnTo>
                    <a:pt x="305249" y="284479"/>
                  </a:lnTo>
                  <a:lnTo>
                    <a:pt x="404663" y="284479"/>
                  </a:lnTo>
                  <a:lnTo>
                    <a:pt x="474945" y="290829"/>
                  </a:lnTo>
                  <a:lnTo>
                    <a:pt x="484748" y="290829"/>
                  </a:lnTo>
                  <a:lnTo>
                    <a:pt x="484628" y="292099"/>
                  </a:lnTo>
                  <a:lnTo>
                    <a:pt x="580050" y="300989"/>
                  </a:lnTo>
                  <a:lnTo>
                    <a:pt x="483608" y="300989"/>
                  </a:lnTo>
                  <a:lnTo>
                    <a:pt x="467811" y="469899"/>
                  </a:lnTo>
                  <a:close/>
                </a:path>
                <a:path w="2028825" h="867410">
                  <a:moveTo>
                    <a:pt x="641193" y="485139"/>
                  </a:moveTo>
                  <a:lnTo>
                    <a:pt x="631392" y="485139"/>
                  </a:lnTo>
                  <a:lnTo>
                    <a:pt x="647189" y="316229"/>
                  </a:lnTo>
                  <a:lnTo>
                    <a:pt x="483608" y="300989"/>
                  </a:lnTo>
                  <a:lnTo>
                    <a:pt x="580050" y="300989"/>
                  </a:lnTo>
                  <a:lnTo>
                    <a:pt x="648209" y="307339"/>
                  </a:lnTo>
                  <a:lnTo>
                    <a:pt x="657502" y="307339"/>
                  </a:lnTo>
                  <a:lnTo>
                    <a:pt x="657381" y="308609"/>
                  </a:lnTo>
                  <a:lnTo>
                    <a:pt x="756074" y="317499"/>
                  </a:lnTo>
                  <a:lnTo>
                    <a:pt x="656872" y="317499"/>
                  </a:lnTo>
                  <a:lnTo>
                    <a:pt x="641193" y="485139"/>
                  </a:lnTo>
                  <a:close/>
                </a:path>
                <a:path w="2028825" h="867410">
                  <a:moveTo>
                    <a:pt x="819552" y="501649"/>
                  </a:moveTo>
                  <a:lnTo>
                    <a:pt x="810261" y="501649"/>
                  </a:lnTo>
                  <a:lnTo>
                    <a:pt x="826059" y="332739"/>
                  </a:lnTo>
                  <a:lnTo>
                    <a:pt x="656872" y="317499"/>
                  </a:lnTo>
                  <a:lnTo>
                    <a:pt x="756074" y="317499"/>
                  </a:lnTo>
                  <a:lnTo>
                    <a:pt x="826568" y="323849"/>
                  </a:lnTo>
                  <a:lnTo>
                    <a:pt x="835741" y="323849"/>
                  </a:lnTo>
                  <a:lnTo>
                    <a:pt x="937661" y="334009"/>
                  </a:lnTo>
                  <a:lnTo>
                    <a:pt x="835231" y="334009"/>
                  </a:lnTo>
                  <a:lnTo>
                    <a:pt x="819552" y="501649"/>
                  </a:lnTo>
                  <a:close/>
                </a:path>
                <a:path w="2028825" h="867410">
                  <a:moveTo>
                    <a:pt x="994853" y="519429"/>
                  </a:moveTo>
                  <a:lnTo>
                    <a:pt x="985053" y="519429"/>
                  </a:lnTo>
                  <a:lnTo>
                    <a:pt x="1000851" y="350519"/>
                  </a:lnTo>
                  <a:lnTo>
                    <a:pt x="835231" y="334009"/>
                  </a:lnTo>
                  <a:lnTo>
                    <a:pt x="937661" y="334009"/>
                  </a:lnTo>
                  <a:lnTo>
                    <a:pt x="1001360" y="340359"/>
                  </a:lnTo>
                  <a:lnTo>
                    <a:pt x="1011163" y="340359"/>
                  </a:lnTo>
                  <a:lnTo>
                    <a:pt x="1011043" y="341629"/>
                  </a:lnTo>
                  <a:lnTo>
                    <a:pt x="1109735" y="350519"/>
                  </a:lnTo>
                  <a:lnTo>
                    <a:pt x="1010533" y="350519"/>
                  </a:lnTo>
                  <a:lnTo>
                    <a:pt x="994853" y="519429"/>
                  </a:lnTo>
                  <a:close/>
                </a:path>
                <a:path w="2028825" h="867410">
                  <a:moveTo>
                    <a:pt x="1173214" y="535939"/>
                  </a:moveTo>
                  <a:lnTo>
                    <a:pt x="1163922" y="535939"/>
                  </a:lnTo>
                  <a:lnTo>
                    <a:pt x="1179720" y="367029"/>
                  </a:lnTo>
                  <a:lnTo>
                    <a:pt x="1010533" y="350519"/>
                  </a:lnTo>
                  <a:lnTo>
                    <a:pt x="1109735" y="350519"/>
                  </a:lnTo>
                  <a:lnTo>
                    <a:pt x="1180229" y="356869"/>
                  </a:lnTo>
                  <a:lnTo>
                    <a:pt x="1189524" y="356869"/>
                  </a:lnTo>
                  <a:lnTo>
                    <a:pt x="1189402" y="358139"/>
                  </a:lnTo>
                  <a:lnTo>
                    <a:pt x="1302193" y="368299"/>
                  </a:lnTo>
                  <a:lnTo>
                    <a:pt x="1188893" y="368299"/>
                  </a:lnTo>
                  <a:lnTo>
                    <a:pt x="1173214" y="535939"/>
                  </a:lnTo>
                  <a:close/>
                </a:path>
                <a:path w="2028825" h="867410">
                  <a:moveTo>
                    <a:pt x="114781" y="436879"/>
                  </a:moveTo>
                  <a:lnTo>
                    <a:pt x="105486" y="436879"/>
                  </a:lnTo>
                  <a:lnTo>
                    <a:pt x="112621" y="360679"/>
                  </a:lnTo>
                  <a:lnTo>
                    <a:pt x="122813" y="353059"/>
                  </a:lnTo>
                  <a:lnTo>
                    <a:pt x="114781" y="436879"/>
                  </a:lnTo>
                  <a:close/>
                </a:path>
                <a:path w="2028825" h="867410">
                  <a:moveTo>
                    <a:pt x="1351573" y="552449"/>
                  </a:moveTo>
                  <a:lnTo>
                    <a:pt x="1342282" y="552449"/>
                  </a:lnTo>
                  <a:lnTo>
                    <a:pt x="1358079" y="383539"/>
                  </a:lnTo>
                  <a:lnTo>
                    <a:pt x="1188893" y="368299"/>
                  </a:lnTo>
                  <a:lnTo>
                    <a:pt x="1302193" y="368299"/>
                  </a:lnTo>
                  <a:lnTo>
                    <a:pt x="1358589" y="373379"/>
                  </a:lnTo>
                  <a:lnTo>
                    <a:pt x="1367883" y="373379"/>
                  </a:lnTo>
                  <a:lnTo>
                    <a:pt x="1367762" y="374649"/>
                  </a:lnTo>
                  <a:lnTo>
                    <a:pt x="1471877" y="384809"/>
                  </a:lnTo>
                  <a:lnTo>
                    <a:pt x="1367252" y="384809"/>
                  </a:lnTo>
                  <a:lnTo>
                    <a:pt x="1351573" y="552449"/>
                  </a:lnTo>
                  <a:close/>
                </a:path>
                <a:path w="2028825" h="867410">
                  <a:moveTo>
                    <a:pt x="1529933" y="568959"/>
                  </a:moveTo>
                  <a:lnTo>
                    <a:pt x="1520641" y="568959"/>
                  </a:lnTo>
                  <a:lnTo>
                    <a:pt x="1536439" y="400049"/>
                  </a:lnTo>
                  <a:lnTo>
                    <a:pt x="1367252" y="384809"/>
                  </a:lnTo>
                  <a:lnTo>
                    <a:pt x="1471877" y="384809"/>
                  </a:lnTo>
                  <a:lnTo>
                    <a:pt x="1536948" y="391159"/>
                  </a:lnTo>
                  <a:lnTo>
                    <a:pt x="1546631" y="391159"/>
                  </a:lnTo>
                  <a:lnTo>
                    <a:pt x="1648550" y="401319"/>
                  </a:lnTo>
                  <a:lnTo>
                    <a:pt x="1545611" y="401319"/>
                  </a:lnTo>
                  <a:lnTo>
                    <a:pt x="1529933" y="568959"/>
                  </a:lnTo>
                  <a:close/>
                </a:path>
                <a:path w="2028825" h="867410">
                  <a:moveTo>
                    <a:pt x="1705116" y="586739"/>
                  </a:moveTo>
                  <a:lnTo>
                    <a:pt x="1695433" y="586739"/>
                  </a:lnTo>
                  <a:lnTo>
                    <a:pt x="1711231" y="416559"/>
                  </a:lnTo>
                  <a:lnTo>
                    <a:pt x="1545611" y="401319"/>
                  </a:lnTo>
                  <a:lnTo>
                    <a:pt x="1648550" y="401319"/>
                  </a:lnTo>
                  <a:lnTo>
                    <a:pt x="1712250" y="407669"/>
                  </a:lnTo>
                  <a:lnTo>
                    <a:pt x="1721423" y="407669"/>
                  </a:lnTo>
                  <a:lnTo>
                    <a:pt x="1825538" y="417829"/>
                  </a:lnTo>
                  <a:lnTo>
                    <a:pt x="1720913" y="417829"/>
                  </a:lnTo>
                  <a:lnTo>
                    <a:pt x="1705116" y="586739"/>
                  </a:lnTo>
                  <a:close/>
                </a:path>
                <a:path w="2028825" h="867410">
                  <a:moveTo>
                    <a:pt x="1883594" y="601979"/>
                  </a:moveTo>
                  <a:lnTo>
                    <a:pt x="1874302" y="601979"/>
                  </a:lnTo>
                  <a:lnTo>
                    <a:pt x="1890100" y="433069"/>
                  </a:lnTo>
                  <a:lnTo>
                    <a:pt x="1720913" y="417829"/>
                  </a:lnTo>
                  <a:lnTo>
                    <a:pt x="1825538" y="417829"/>
                  </a:lnTo>
                  <a:lnTo>
                    <a:pt x="1890610" y="424179"/>
                  </a:lnTo>
                  <a:lnTo>
                    <a:pt x="1899782" y="424179"/>
                  </a:lnTo>
                  <a:lnTo>
                    <a:pt x="2002873" y="434339"/>
                  </a:lnTo>
                  <a:lnTo>
                    <a:pt x="1899273" y="434339"/>
                  </a:lnTo>
                  <a:lnTo>
                    <a:pt x="1883594" y="601979"/>
                  </a:lnTo>
                  <a:close/>
                </a:path>
                <a:path w="2028825" h="867410">
                  <a:moveTo>
                    <a:pt x="97956" y="614679"/>
                  </a:moveTo>
                  <a:lnTo>
                    <a:pt x="88160" y="614679"/>
                  </a:lnTo>
                  <a:lnTo>
                    <a:pt x="103958" y="445769"/>
                  </a:lnTo>
                  <a:lnTo>
                    <a:pt x="55036" y="440689"/>
                  </a:lnTo>
                  <a:lnTo>
                    <a:pt x="59113" y="431799"/>
                  </a:lnTo>
                  <a:lnTo>
                    <a:pt x="105486" y="436879"/>
                  </a:lnTo>
                  <a:lnTo>
                    <a:pt x="114781" y="436879"/>
                  </a:lnTo>
                  <a:lnTo>
                    <a:pt x="114659" y="438149"/>
                  </a:lnTo>
                  <a:lnTo>
                    <a:pt x="197469" y="445769"/>
                  </a:lnTo>
                  <a:lnTo>
                    <a:pt x="113130" y="445769"/>
                  </a:lnTo>
                  <a:lnTo>
                    <a:pt x="97956" y="614679"/>
                  </a:lnTo>
                  <a:close/>
                </a:path>
                <a:path w="2028825" h="867410">
                  <a:moveTo>
                    <a:pt x="2028646" y="447039"/>
                  </a:moveTo>
                  <a:lnTo>
                    <a:pt x="1899273" y="434339"/>
                  </a:lnTo>
                  <a:lnTo>
                    <a:pt x="2002873" y="434339"/>
                  </a:lnTo>
                  <a:lnTo>
                    <a:pt x="2028646" y="436879"/>
                  </a:lnTo>
                  <a:lnTo>
                    <a:pt x="2028646" y="447039"/>
                  </a:lnTo>
                  <a:close/>
                </a:path>
                <a:path w="2028825" h="867410">
                  <a:moveTo>
                    <a:pt x="272635" y="631189"/>
                  </a:moveTo>
                  <a:lnTo>
                    <a:pt x="263462" y="631189"/>
                  </a:lnTo>
                  <a:lnTo>
                    <a:pt x="279259" y="462279"/>
                  </a:lnTo>
                  <a:lnTo>
                    <a:pt x="113130" y="445769"/>
                  </a:lnTo>
                  <a:lnTo>
                    <a:pt x="197469" y="445769"/>
                  </a:lnTo>
                  <a:lnTo>
                    <a:pt x="280279" y="453389"/>
                  </a:lnTo>
                  <a:lnTo>
                    <a:pt x="289451" y="453389"/>
                  </a:lnTo>
                  <a:lnTo>
                    <a:pt x="393566" y="463549"/>
                  </a:lnTo>
                  <a:lnTo>
                    <a:pt x="288432" y="463549"/>
                  </a:lnTo>
                  <a:lnTo>
                    <a:pt x="272635" y="631189"/>
                  </a:lnTo>
                  <a:close/>
                </a:path>
                <a:path w="2028825" h="867410">
                  <a:moveTo>
                    <a:pt x="451113" y="647699"/>
                  </a:moveTo>
                  <a:lnTo>
                    <a:pt x="441821" y="647699"/>
                  </a:lnTo>
                  <a:lnTo>
                    <a:pt x="457619" y="478789"/>
                  </a:lnTo>
                  <a:lnTo>
                    <a:pt x="288432" y="463549"/>
                  </a:lnTo>
                  <a:lnTo>
                    <a:pt x="393566" y="463549"/>
                  </a:lnTo>
                  <a:lnTo>
                    <a:pt x="458638" y="469899"/>
                  </a:lnTo>
                  <a:lnTo>
                    <a:pt x="467811" y="469899"/>
                  </a:lnTo>
                  <a:lnTo>
                    <a:pt x="576865" y="480059"/>
                  </a:lnTo>
                  <a:lnTo>
                    <a:pt x="466792" y="480059"/>
                  </a:lnTo>
                  <a:lnTo>
                    <a:pt x="451113" y="647699"/>
                  </a:lnTo>
                  <a:close/>
                </a:path>
                <a:path w="2028825" h="867410">
                  <a:moveTo>
                    <a:pt x="624376" y="664209"/>
                  </a:moveTo>
                  <a:lnTo>
                    <a:pt x="614575" y="664209"/>
                  </a:lnTo>
                  <a:lnTo>
                    <a:pt x="630373" y="495299"/>
                  </a:lnTo>
                  <a:lnTo>
                    <a:pt x="466792" y="480059"/>
                  </a:lnTo>
                  <a:lnTo>
                    <a:pt x="576865" y="480059"/>
                  </a:lnTo>
                  <a:lnTo>
                    <a:pt x="631392" y="485139"/>
                  </a:lnTo>
                  <a:lnTo>
                    <a:pt x="641193" y="485139"/>
                  </a:lnTo>
                  <a:lnTo>
                    <a:pt x="641074" y="486409"/>
                  </a:lnTo>
                  <a:lnTo>
                    <a:pt x="753865" y="496569"/>
                  </a:lnTo>
                  <a:lnTo>
                    <a:pt x="640055" y="496569"/>
                  </a:lnTo>
                  <a:lnTo>
                    <a:pt x="624376" y="664209"/>
                  </a:lnTo>
                  <a:close/>
                </a:path>
                <a:path w="2028825" h="867410">
                  <a:moveTo>
                    <a:pt x="802735" y="680719"/>
                  </a:moveTo>
                  <a:lnTo>
                    <a:pt x="793444" y="680719"/>
                  </a:lnTo>
                  <a:lnTo>
                    <a:pt x="809242" y="511809"/>
                  </a:lnTo>
                  <a:lnTo>
                    <a:pt x="640055" y="496569"/>
                  </a:lnTo>
                  <a:lnTo>
                    <a:pt x="753865" y="496569"/>
                  </a:lnTo>
                  <a:lnTo>
                    <a:pt x="810261" y="501649"/>
                  </a:lnTo>
                  <a:lnTo>
                    <a:pt x="819552" y="501649"/>
                  </a:lnTo>
                  <a:lnTo>
                    <a:pt x="819434" y="502919"/>
                  </a:lnTo>
                  <a:lnTo>
                    <a:pt x="908613" y="511809"/>
                  </a:lnTo>
                  <a:lnTo>
                    <a:pt x="818415" y="511809"/>
                  </a:lnTo>
                  <a:lnTo>
                    <a:pt x="802735" y="680719"/>
                  </a:lnTo>
                  <a:close/>
                </a:path>
                <a:path w="2028825" h="867410">
                  <a:moveTo>
                    <a:pt x="977532" y="697229"/>
                  </a:moveTo>
                  <a:lnTo>
                    <a:pt x="968236" y="697229"/>
                  </a:lnTo>
                  <a:lnTo>
                    <a:pt x="984034" y="528319"/>
                  </a:lnTo>
                  <a:lnTo>
                    <a:pt x="818415" y="511809"/>
                  </a:lnTo>
                  <a:lnTo>
                    <a:pt x="908613" y="511809"/>
                  </a:lnTo>
                  <a:lnTo>
                    <a:pt x="985053" y="519429"/>
                  </a:lnTo>
                  <a:lnTo>
                    <a:pt x="994853" y="519429"/>
                  </a:lnTo>
                  <a:lnTo>
                    <a:pt x="994736" y="520699"/>
                  </a:lnTo>
                  <a:lnTo>
                    <a:pt x="1093428" y="529589"/>
                  </a:lnTo>
                  <a:lnTo>
                    <a:pt x="993716" y="529589"/>
                  </a:lnTo>
                  <a:lnTo>
                    <a:pt x="977532" y="697229"/>
                  </a:lnTo>
                  <a:close/>
                </a:path>
                <a:path w="2028825" h="867410">
                  <a:moveTo>
                    <a:pt x="1156397" y="713739"/>
                  </a:moveTo>
                  <a:lnTo>
                    <a:pt x="1147105" y="713739"/>
                  </a:lnTo>
                  <a:lnTo>
                    <a:pt x="1162903" y="544829"/>
                  </a:lnTo>
                  <a:lnTo>
                    <a:pt x="993716" y="529589"/>
                  </a:lnTo>
                  <a:lnTo>
                    <a:pt x="1093428" y="529589"/>
                  </a:lnTo>
                  <a:lnTo>
                    <a:pt x="1163922" y="535939"/>
                  </a:lnTo>
                  <a:lnTo>
                    <a:pt x="1173214" y="535939"/>
                  </a:lnTo>
                  <a:lnTo>
                    <a:pt x="1173095" y="537209"/>
                  </a:lnTo>
                  <a:lnTo>
                    <a:pt x="1271787" y="546099"/>
                  </a:lnTo>
                  <a:lnTo>
                    <a:pt x="1172076" y="546099"/>
                  </a:lnTo>
                  <a:lnTo>
                    <a:pt x="1156397" y="713739"/>
                  </a:lnTo>
                  <a:close/>
                </a:path>
                <a:path w="2028825" h="867410">
                  <a:moveTo>
                    <a:pt x="1334638" y="731519"/>
                  </a:moveTo>
                  <a:lnTo>
                    <a:pt x="1325465" y="731519"/>
                  </a:lnTo>
                  <a:lnTo>
                    <a:pt x="1341262" y="561339"/>
                  </a:lnTo>
                  <a:lnTo>
                    <a:pt x="1172076" y="546099"/>
                  </a:lnTo>
                  <a:lnTo>
                    <a:pt x="1271787" y="546099"/>
                  </a:lnTo>
                  <a:lnTo>
                    <a:pt x="1342282" y="552449"/>
                  </a:lnTo>
                  <a:lnTo>
                    <a:pt x="1351573" y="552449"/>
                  </a:lnTo>
                  <a:lnTo>
                    <a:pt x="1351454" y="553719"/>
                  </a:lnTo>
                  <a:lnTo>
                    <a:pt x="1450147" y="562609"/>
                  </a:lnTo>
                  <a:lnTo>
                    <a:pt x="1350435" y="562609"/>
                  </a:lnTo>
                  <a:lnTo>
                    <a:pt x="1334638" y="731519"/>
                  </a:lnTo>
                  <a:close/>
                </a:path>
                <a:path w="2028825" h="867410">
                  <a:moveTo>
                    <a:pt x="1513115" y="748029"/>
                  </a:moveTo>
                  <a:lnTo>
                    <a:pt x="1503824" y="748029"/>
                  </a:lnTo>
                  <a:lnTo>
                    <a:pt x="1519622" y="579119"/>
                  </a:lnTo>
                  <a:lnTo>
                    <a:pt x="1350435" y="562609"/>
                  </a:lnTo>
                  <a:lnTo>
                    <a:pt x="1450147" y="562609"/>
                  </a:lnTo>
                  <a:lnTo>
                    <a:pt x="1520641" y="568959"/>
                  </a:lnTo>
                  <a:lnTo>
                    <a:pt x="1529933" y="568959"/>
                  </a:lnTo>
                  <a:lnTo>
                    <a:pt x="1529814" y="570229"/>
                  </a:lnTo>
                  <a:lnTo>
                    <a:pt x="1618994" y="579119"/>
                  </a:lnTo>
                  <a:lnTo>
                    <a:pt x="1528795" y="579119"/>
                  </a:lnTo>
                  <a:lnTo>
                    <a:pt x="1513115" y="748029"/>
                  </a:lnTo>
                  <a:close/>
                </a:path>
                <a:path w="2028825" h="867410">
                  <a:moveTo>
                    <a:pt x="1688299" y="764539"/>
                  </a:moveTo>
                  <a:lnTo>
                    <a:pt x="1678617" y="764539"/>
                  </a:lnTo>
                  <a:lnTo>
                    <a:pt x="1694414" y="595629"/>
                  </a:lnTo>
                  <a:lnTo>
                    <a:pt x="1528795" y="579119"/>
                  </a:lnTo>
                  <a:lnTo>
                    <a:pt x="1618994" y="579119"/>
                  </a:lnTo>
                  <a:lnTo>
                    <a:pt x="1695433" y="586739"/>
                  </a:lnTo>
                  <a:lnTo>
                    <a:pt x="1705116" y="586739"/>
                  </a:lnTo>
                  <a:lnTo>
                    <a:pt x="1803808" y="595629"/>
                  </a:lnTo>
                  <a:lnTo>
                    <a:pt x="1704097" y="595629"/>
                  </a:lnTo>
                  <a:lnTo>
                    <a:pt x="1688299" y="764539"/>
                  </a:lnTo>
                  <a:close/>
                </a:path>
                <a:path w="2028825" h="867410">
                  <a:moveTo>
                    <a:pt x="1866777" y="781049"/>
                  </a:moveTo>
                  <a:lnTo>
                    <a:pt x="1857486" y="781049"/>
                  </a:lnTo>
                  <a:lnTo>
                    <a:pt x="1873283" y="612139"/>
                  </a:lnTo>
                  <a:lnTo>
                    <a:pt x="1704097" y="595629"/>
                  </a:lnTo>
                  <a:lnTo>
                    <a:pt x="1803808" y="595629"/>
                  </a:lnTo>
                  <a:lnTo>
                    <a:pt x="1874302" y="601979"/>
                  </a:lnTo>
                  <a:lnTo>
                    <a:pt x="1883594" y="601979"/>
                  </a:lnTo>
                  <a:lnTo>
                    <a:pt x="1883475" y="603249"/>
                  </a:lnTo>
                  <a:lnTo>
                    <a:pt x="1989054" y="613409"/>
                  </a:lnTo>
                  <a:lnTo>
                    <a:pt x="1882456" y="613409"/>
                  </a:lnTo>
                  <a:lnTo>
                    <a:pt x="1866777" y="781049"/>
                  </a:lnTo>
                  <a:close/>
                </a:path>
                <a:path w="2028825" h="867410">
                  <a:moveTo>
                    <a:pt x="91218" y="684529"/>
                  </a:moveTo>
                  <a:lnTo>
                    <a:pt x="81535" y="684529"/>
                  </a:lnTo>
                  <a:lnTo>
                    <a:pt x="87650" y="623569"/>
                  </a:lnTo>
                  <a:lnTo>
                    <a:pt x="0" y="615949"/>
                  </a:lnTo>
                  <a:lnTo>
                    <a:pt x="0" y="613409"/>
                  </a:lnTo>
                  <a:lnTo>
                    <a:pt x="2547" y="605789"/>
                  </a:lnTo>
                  <a:lnTo>
                    <a:pt x="88160" y="614679"/>
                  </a:lnTo>
                  <a:lnTo>
                    <a:pt x="97956" y="614679"/>
                  </a:lnTo>
                  <a:lnTo>
                    <a:pt x="97842" y="615949"/>
                  </a:lnTo>
                  <a:lnTo>
                    <a:pt x="194454" y="624839"/>
                  </a:lnTo>
                  <a:lnTo>
                    <a:pt x="96823" y="624839"/>
                  </a:lnTo>
                  <a:lnTo>
                    <a:pt x="91218" y="684529"/>
                  </a:lnTo>
                  <a:close/>
                </a:path>
                <a:path w="2028825" h="867410">
                  <a:moveTo>
                    <a:pt x="2028646" y="626109"/>
                  </a:moveTo>
                  <a:lnTo>
                    <a:pt x="1882456" y="613409"/>
                  </a:lnTo>
                  <a:lnTo>
                    <a:pt x="1989054" y="613409"/>
                  </a:lnTo>
                  <a:lnTo>
                    <a:pt x="2028646" y="617219"/>
                  </a:lnTo>
                  <a:lnTo>
                    <a:pt x="2028646" y="626109"/>
                  </a:lnTo>
                  <a:close/>
                </a:path>
                <a:path w="2028825" h="867410">
                  <a:moveTo>
                    <a:pt x="266519" y="702309"/>
                  </a:moveTo>
                  <a:lnTo>
                    <a:pt x="256837" y="701039"/>
                  </a:lnTo>
                  <a:lnTo>
                    <a:pt x="262443" y="640079"/>
                  </a:lnTo>
                  <a:lnTo>
                    <a:pt x="96823" y="624839"/>
                  </a:lnTo>
                  <a:lnTo>
                    <a:pt x="194454" y="624839"/>
                  </a:lnTo>
                  <a:lnTo>
                    <a:pt x="263462" y="631189"/>
                  </a:lnTo>
                  <a:lnTo>
                    <a:pt x="272635" y="631189"/>
                  </a:lnTo>
                  <a:lnTo>
                    <a:pt x="376750" y="641349"/>
                  </a:lnTo>
                  <a:lnTo>
                    <a:pt x="272125" y="641349"/>
                  </a:lnTo>
                  <a:lnTo>
                    <a:pt x="266519" y="702309"/>
                  </a:lnTo>
                  <a:close/>
                </a:path>
                <a:path w="2028825" h="867410">
                  <a:moveTo>
                    <a:pt x="445389" y="718819"/>
                  </a:moveTo>
                  <a:lnTo>
                    <a:pt x="435706" y="717549"/>
                  </a:lnTo>
                  <a:lnTo>
                    <a:pt x="441312" y="656589"/>
                  </a:lnTo>
                  <a:lnTo>
                    <a:pt x="272125" y="641349"/>
                  </a:lnTo>
                  <a:lnTo>
                    <a:pt x="376750" y="641349"/>
                  </a:lnTo>
                  <a:lnTo>
                    <a:pt x="441821" y="647699"/>
                  </a:lnTo>
                  <a:lnTo>
                    <a:pt x="451113" y="647699"/>
                  </a:lnTo>
                  <a:lnTo>
                    <a:pt x="450994" y="648969"/>
                  </a:lnTo>
                  <a:lnTo>
                    <a:pt x="546416" y="657859"/>
                  </a:lnTo>
                  <a:lnTo>
                    <a:pt x="450994" y="657859"/>
                  </a:lnTo>
                  <a:lnTo>
                    <a:pt x="445389" y="718819"/>
                  </a:lnTo>
                  <a:close/>
                </a:path>
                <a:path w="2028825" h="867410">
                  <a:moveTo>
                    <a:pt x="618652" y="735329"/>
                  </a:moveTo>
                  <a:lnTo>
                    <a:pt x="608970" y="734059"/>
                  </a:lnTo>
                  <a:lnTo>
                    <a:pt x="614575" y="673099"/>
                  </a:lnTo>
                  <a:lnTo>
                    <a:pt x="450994" y="657859"/>
                  </a:lnTo>
                  <a:lnTo>
                    <a:pt x="546416" y="657859"/>
                  </a:lnTo>
                  <a:lnTo>
                    <a:pt x="614575" y="664209"/>
                  </a:lnTo>
                  <a:lnTo>
                    <a:pt x="624376" y="664209"/>
                  </a:lnTo>
                  <a:lnTo>
                    <a:pt x="624258" y="665479"/>
                  </a:lnTo>
                  <a:lnTo>
                    <a:pt x="722950" y="674369"/>
                  </a:lnTo>
                  <a:lnTo>
                    <a:pt x="624258" y="674369"/>
                  </a:lnTo>
                  <a:lnTo>
                    <a:pt x="618652" y="735329"/>
                  </a:lnTo>
                  <a:close/>
                </a:path>
                <a:path w="2028825" h="867410">
                  <a:moveTo>
                    <a:pt x="797521" y="751839"/>
                  </a:moveTo>
                  <a:lnTo>
                    <a:pt x="787839" y="750569"/>
                  </a:lnTo>
                  <a:lnTo>
                    <a:pt x="793444" y="690879"/>
                  </a:lnTo>
                  <a:lnTo>
                    <a:pt x="624258" y="674369"/>
                  </a:lnTo>
                  <a:lnTo>
                    <a:pt x="722950" y="674369"/>
                  </a:lnTo>
                  <a:lnTo>
                    <a:pt x="793444" y="680719"/>
                  </a:lnTo>
                  <a:lnTo>
                    <a:pt x="802735" y="680719"/>
                  </a:lnTo>
                  <a:lnTo>
                    <a:pt x="802617" y="681989"/>
                  </a:lnTo>
                  <a:lnTo>
                    <a:pt x="899228" y="690879"/>
                  </a:lnTo>
                  <a:lnTo>
                    <a:pt x="803127" y="690879"/>
                  </a:lnTo>
                  <a:lnTo>
                    <a:pt x="797521" y="751839"/>
                  </a:lnTo>
                  <a:close/>
                </a:path>
                <a:path w="2028825" h="867410">
                  <a:moveTo>
                    <a:pt x="972823" y="768349"/>
                  </a:moveTo>
                  <a:lnTo>
                    <a:pt x="963140" y="767079"/>
                  </a:lnTo>
                  <a:lnTo>
                    <a:pt x="968746" y="707389"/>
                  </a:lnTo>
                  <a:lnTo>
                    <a:pt x="803127" y="690879"/>
                  </a:lnTo>
                  <a:lnTo>
                    <a:pt x="899228" y="690879"/>
                  </a:lnTo>
                  <a:lnTo>
                    <a:pt x="968236" y="697229"/>
                  </a:lnTo>
                  <a:lnTo>
                    <a:pt x="977532" y="697229"/>
                  </a:lnTo>
                  <a:lnTo>
                    <a:pt x="977409" y="698499"/>
                  </a:lnTo>
                  <a:lnTo>
                    <a:pt x="1090540" y="708659"/>
                  </a:lnTo>
                  <a:lnTo>
                    <a:pt x="978428" y="708659"/>
                  </a:lnTo>
                  <a:lnTo>
                    <a:pt x="972823" y="768349"/>
                  </a:lnTo>
                  <a:close/>
                </a:path>
                <a:path w="2028825" h="867410">
                  <a:moveTo>
                    <a:pt x="1149653" y="784859"/>
                  </a:moveTo>
                  <a:lnTo>
                    <a:pt x="1139971" y="783589"/>
                  </a:lnTo>
                  <a:lnTo>
                    <a:pt x="1145577" y="723899"/>
                  </a:lnTo>
                  <a:lnTo>
                    <a:pt x="978428" y="708659"/>
                  </a:lnTo>
                  <a:lnTo>
                    <a:pt x="1090540" y="708659"/>
                  </a:lnTo>
                  <a:lnTo>
                    <a:pt x="1147105" y="713739"/>
                  </a:lnTo>
                  <a:lnTo>
                    <a:pt x="1156397" y="713739"/>
                  </a:lnTo>
                  <a:lnTo>
                    <a:pt x="1156278" y="715009"/>
                  </a:lnTo>
                  <a:lnTo>
                    <a:pt x="1247379" y="723899"/>
                  </a:lnTo>
                  <a:lnTo>
                    <a:pt x="1155259" y="723899"/>
                  </a:lnTo>
                  <a:lnTo>
                    <a:pt x="1149653" y="784859"/>
                  </a:lnTo>
                  <a:close/>
                </a:path>
                <a:path w="2028825" h="867410">
                  <a:moveTo>
                    <a:pt x="1328522" y="801369"/>
                  </a:moveTo>
                  <a:lnTo>
                    <a:pt x="1318840" y="801369"/>
                  </a:lnTo>
                  <a:lnTo>
                    <a:pt x="1324446" y="740409"/>
                  </a:lnTo>
                  <a:lnTo>
                    <a:pt x="1155259" y="723899"/>
                  </a:lnTo>
                  <a:lnTo>
                    <a:pt x="1247379" y="723899"/>
                  </a:lnTo>
                  <a:lnTo>
                    <a:pt x="1325465" y="731519"/>
                  </a:lnTo>
                  <a:lnTo>
                    <a:pt x="1334638" y="731519"/>
                  </a:lnTo>
                  <a:lnTo>
                    <a:pt x="1438753" y="741679"/>
                  </a:lnTo>
                  <a:lnTo>
                    <a:pt x="1334128" y="741679"/>
                  </a:lnTo>
                  <a:lnTo>
                    <a:pt x="1328522" y="801369"/>
                  </a:lnTo>
                  <a:close/>
                </a:path>
                <a:path w="2028825" h="867410">
                  <a:moveTo>
                    <a:pt x="1507392" y="819149"/>
                  </a:moveTo>
                  <a:lnTo>
                    <a:pt x="1497709" y="817879"/>
                  </a:lnTo>
                  <a:lnTo>
                    <a:pt x="1503315" y="756919"/>
                  </a:lnTo>
                  <a:lnTo>
                    <a:pt x="1334128" y="741679"/>
                  </a:lnTo>
                  <a:lnTo>
                    <a:pt x="1438753" y="741679"/>
                  </a:lnTo>
                  <a:lnTo>
                    <a:pt x="1503824" y="748029"/>
                  </a:lnTo>
                  <a:lnTo>
                    <a:pt x="1513115" y="748029"/>
                  </a:lnTo>
                  <a:lnTo>
                    <a:pt x="1512997" y="749299"/>
                  </a:lnTo>
                  <a:lnTo>
                    <a:pt x="1609609" y="758189"/>
                  </a:lnTo>
                  <a:lnTo>
                    <a:pt x="1512997" y="758189"/>
                  </a:lnTo>
                  <a:lnTo>
                    <a:pt x="1507392" y="819149"/>
                  </a:lnTo>
                  <a:close/>
                </a:path>
                <a:path w="2028825" h="867410">
                  <a:moveTo>
                    <a:pt x="1682693" y="835659"/>
                  </a:moveTo>
                  <a:lnTo>
                    <a:pt x="1673011" y="834389"/>
                  </a:lnTo>
                  <a:lnTo>
                    <a:pt x="1678617" y="773429"/>
                  </a:lnTo>
                  <a:lnTo>
                    <a:pt x="1512997" y="758189"/>
                  </a:lnTo>
                  <a:lnTo>
                    <a:pt x="1609609" y="758189"/>
                  </a:lnTo>
                  <a:lnTo>
                    <a:pt x="1678617" y="764539"/>
                  </a:lnTo>
                  <a:lnTo>
                    <a:pt x="1688299" y="764539"/>
                  </a:lnTo>
                  <a:lnTo>
                    <a:pt x="1792414" y="774699"/>
                  </a:lnTo>
                  <a:lnTo>
                    <a:pt x="1688299" y="774699"/>
                  </a:lnTo>
                  <a:lnTo>
                    <a:pt x="1682693" y="835659"/>
                  </a:lnTo>
                  <a:close/>
                </a:path>
                <a:path w="2028825" h="867410">
                  <a:moveTo>
                    <a:pt x="1861562" y="852169"/>
                  </a:moveTo>
                  <a:lnTo>
                    <a:pt x="1851880" y="850899"/>
                  </a:lnTo>
                  <a:lnTo>
                    <a:pt x="1857486" y="791209"/>
                  </a:lnTo>
                  <a:lnTo>
                    <a:pt x="1688299" y="774699"/>
                  </a:lnTo>
                  <a:lnTo>
                    <a:pt x="1792414" y="774699"/>
                  </a:lnTo>
                  <a:lnTo>
                    <a:pt x="1857486" y="781049"/>
                  </a:lnTo>
                  <a:lnTo>
                    <a:pt x="1866777" y="781049"/>
                  </a:lnTo>
                  <a:lnTo>
                    <a:pt x="1866658" y="782319"/>
                  </a:lnTo>
                  <a:lnTo>
                    <a:pt x="1961151" y="791209"/>
                  </a:lnTo>
                  <a:lnTo>
                    <a:pt x="1867168" y="791209"/>
                  </a:lnTo>
                  <a:lnTo>
                    <a:pt x="1861562" y="852169"/>
                  </a:lnTo>
                  <a:close/>
                </a:path>
                <a:path w="2028825" h="867410">
                  <a:moveTo>
                    <a:pt x="2028646" y="806449"/>
                  </a:moveTo>
                  <a:lnTo>
                    <a:pt x="1867168" y="791209"/>
                  </a:lnTo>
                  <a:lnTo>
                    <a:pt x="1961151" y="791209"/>
                  </a:lnTo>
                  <a:lnTo>
                    <a:pt x="2028646" y="797559"/>
                  </a:lnTo>
                  <a:lnTo>
                    <a:pt x="2028646" y="806449"/>
                  </a:lnTo>
                  <a:close/>
                </a:path>
                <a:path w="2028825" h="867410">
                  <a:moveTo>
                    <a:pt x="2028646" y="867409"/>
                  </a:moveTo>
                  <a:lnTo>
                    <a:pt x="2025144" y="867409"/>
                  </a:lnTo>
                  <a:lnTo>
                    <a:pt x="2028646" y="829309"/>
                  </a:lnTo>
                  <a:lnTo>
                    <a:pt x="2028646" y="867409"/>
                  </a:lnTo>
                  <a:close/>
                </a:path>
              </a:pathLst>
            </a:custGeom>
            <a:solidFill>
              <a:srgbClr val="ECECEC"/>
            </a:solidFill>
          </p:spPr>
          <p:txBody>
            <a:bodyPr wrap="square" lIns="0" tIns="0" rIns="0" bIns="0" rtlCol="0"/>
            <a:lstStyle/>
            <a:p>
              <a:pPr defTabSz="1371600">
                <a:defRPr/>
              </a:pPr>
              <a:endParaRPr sz="2700">
                <a:solidFill>
                  <a:prstClr val="black"/>
                </a:solidFill>
                <a:latin typeface="Calibri" panose="020F0502020204030204"/>
              </a:endParaRPr>
            </a:p>
          </p:txBody>
        </p:sp>
      </p:grpSp>
      <p:grpSp>
        <p:nvGrpSpPr>
          <p:cNvPr id="7" name="Group 6">
            <a:extLst>
              <a:ext uri="{FF2B5EF4-FFF2-40B4-BE49-F238E27FC236}">
                <a16:creationId xmlns:a16="http://schemas.microsoft.com/office/drawing/2014/main" id="{AD3A8AAE-A233-1281-EC62-68D47F4FED18}"/>
              </a:ext>
            </a:extLst>
          </p:cNvPr>
          <p:cNvGrpSpPr/>
          <p:nvPr/>
        </p:nvGrpSpPr>
        <p:grpSpPr>
          <a:xfrm>
            <a:off x="1219200" y="3652139"/>
            <a:ext cx="5566442" cy="4316205"/>
            <a:chOff x="8875987" y="2273361"/>
            <a:chExt cx="2915391" cy="2075566"/>
          </a:xfrm>
        </p:grpSpPr>
        <p:pic>
          <p:nvPicPr>
            <p:cNvPr id="8" name="Picture 7" descr="Text&#10;&#10;Description automatically generated">
              <a:extLst>
                <a:ext uri="{FF2B5EF4-FFF2-40B4-BE49-F238E27FC236}">
                  <a16:creationId xmlns:a16="http://schemas.microsoft.com/office/drawing/2014/main" id="{62EE4AC9-703E-DCC7-1C7C-64B16079014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57068" b="63769"/>
            <a:stretch/>
          </p:blipFill>
          <p:spPr>
            <a:xfrm>
              <a:off x="8875987" y="2273361"/>
              <a:ext cx="2915391" cy="2075566"/>
            </a:xfrm>
            <a:prstGeom prst="rect">
              <a:avLst/>
            </a:prstGeom>
          </p:spPr>
        </p:pic>
        <p:sp>
          <p:nvSpPr>
            <p:cNvPr id="10" name="文本框 31">
              <a:extLst>
                <a:ext uri="{FF2B5EF4-FFF2-40B4-BE49-F238E27FC236}">
                  <a16:creationId xmlns:a16="http://schemas.microsoft.com/office/drawing/2014/main" id="{649BE7F6-1AFC-190A-0D49-5C3F23782E24}"/>
                </a:ext>
              </a:extLst>
            </p:cNvPr>
            <p:cNvSpPr txBox="1">
              <a:spLocks noChangeArrowheads="1"/>
            </p:cNvSpPr>
            <p:nvPr/>
          </p:nvSpPr>
          <p:spPr bwMode="auto">
            <a:xfrm>
              <a:off x="9248033" y="2793163"/>
              <a:ext cx="2397391" cy="543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defTabSz="1371600">
                <a:lnSpc>
                  <a:spcPct val="100000"/>
                </a:lnSpc>
                <a:spcBef>
                  <a:spcPct val="0"/>
                </a:spcBef>
                <a:buNone/>
                <a:defRPr/>
              </a:pPr>
              <a:r>
                <a:rPr lang="en-US" altLang="zh-CN" sz="6750" b="1" dirty="0">
                  <a:solidFill>
                    <a:prstClr val="black"/>
                  </a:solidFill>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rPr>
                <a:t>Em </a:t>
              </a:r>
              <a:r>
                <a:rPr lang="en-US" altLang="zh-CN" sz="6750" b="1" dirty="0" err="1">
                  <a:solidFill>
                    <a:prstClr val="black"/>
                  </a:solidFill>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rPr>
                <a:t>đã</a:t>
              </a:r>
              <a:r>
                <a:rPr lang="en-US" altLang="zh-CN" sz="6750" b="1" dirty="0">
                  <a:solidFill>
                    <a:prstClr val="black"/>
                  </a:solidFill>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6750" b="1" dirty="0" err="1">
                  <a:solidFill>
                    <a:prstClr val="black"/>
                  </a:solidFill>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rPr>
                <a:t>học</a:t>
              </a:r>
              <a:endParaRPr lang="zh-CN" altLang="en-US" sz="6750" b="1" dirty="0">
                <a:solidFill>
                  <a:prstClr val="black"/>
                </a:solidFill>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endParaRPr>
            </a:p>
          </p:txBody>
        </p:sp>
      </p:grpSp>
      <p:cxnSp>
        <p:nvCxnSpPr>
          <p:cNvPr id="11" name="Straight Connector 10">
            <a:extLst>
              <a:ext uri="{FF2B5EF4-FFF2-40B4-BE49-F238E27FC236}">
                <a16:creationId xmlns:a16="http://schemas.microsoft.com/office/drawing/2014/main" id="{531922A8-0573-DD8B-36DD-082A9B972773}"/>
              </a:ext>
            </a:extLst>
          </p:cNvPr>
          <p:cNvCxnSpPr/>
          <p:nvPr/>
        </p:nvCxnSpPr>
        <p:spPr>
          <a:xfrm flipV="1">
            <a:off x="6589699" y="3233057"/>
            <a:ext cx="1110342" cy="1551215"/>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2" name="Rectangle: Rounded Corners 11">
            <a:extLst>
              <a:ext uri="{FF2B5EF4-FFF2-40B4-BE49-F238E27FC236}">
                <a16:creationId xmlns:a16="http://schemas.microsoft.com/office/drawing/2014/main" id="{635B778C-2F2D-5084-A6FC-8C1B9378A5EE}"/>
              </a:ext>
            </a:extLst>
          </p:cNvPr>
          <p:cNvSpPr/>
          <p:nvPr/>
        </p:nvSpPr>
        <p:spPr>
          <a:xfrm>
            <a:off x="7700042" y="647701"/>
            <a:ext cx="9013373" cy="3712028"/>
          </a:xfrm>
          <a:prstGeom prst="roundRect">
            <a:avLst/>
          </a:prstGeom>
          <a:solidFill>
            <a:schemeClr val="accent4">
              <a:lumMod val="20000"/>
              <a:lumOff val="80000"/>
            </a:schemeClr>
          </a:solidFill>
          <a:ln w="571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defTabSz="1371600"/>
            <a:r>
              <a:rPr lang="vi-VN" sz="4800" dirty="0">
                <a:solidFill>
                  <a:srgbClr val="FF0000"/>
                </a:solidFill>
                <a:latin typeface="Cambria" panose="02040503050406030204" pitchFamily="18" charset="0"/>
                <a:ea typeface="Cambria" panose="02040503050406030204" pitchFamily="18" charset="0"/>
              </a:rPr>
              <a:t>Ở động vật đẻ trứng, tinh trùng kết hợp với trứng qua thụ tinh tạo thành hợp tử, hợp tử phát triển thành phôi trong trứng rồi nở ra con non hoặc ấu trùng</a:t>
            </a:r>
            <a:r>
              <a:rPr lang="en-US" sz="4800" dirty="0">
                <a:solidFill>
                  <a:srgbClr val="FF0000"/>
                </a:solidFill>
                <a:latin typeface="Cambria" panose="02040503050406030204" pitchFamily="18" charset="0"/>
                <a:ea typeface="Cambria" panose="02040503050406030204" pitchFamily="18" charset="0"/>
              </a:rPr>
              <a:t>.</a:t>
            </a:r>
            <a:endParaRPr lang="vi-VN" sz="4800" dirty="0">
              <a:solidFill>
                <a:srgbClr val="FF0000"/>
              </a:solidFill>
              <a:latin typeface="Cambria" panose="02040503050406030204" pitchFamily="18" charset="0"/>
              <a:ea typeface="Cambria" panose="02040503050406030204" pitchFamily="18" charset="0"/>
            </a:endParaRPr>
          </a:p>
        </p:txBody>
      </p:sp>
      <p:cxnSp>
        <p:nvCxnSpPr>
          <p:cNvPr id="13" name="Straight Connector 12">
            <a:extLst>
              <a:ext uri="{FF2B5EF4-FFF2-40B4-BE49-F238E27FC236}">
                <a16:creationId xmlns:a16="http://schemas.microsoft.com/office/drawing/2014/main" id="{5550966A-44F1-7583-720B-AEDDC44843B7}"/>
              </a:ext>
            </a:extLst>
          </p:cNvPr>
          <p:cNvCxnSpPr>
            <a:cxnSpLocks/>
          </p:cNvCxnSpPr>
          <p:nvPr/>
        </p:nvCxnSpPr>
        <p:spPr>
          <a:xfrm>
            <a:off x="6491727" y="6237515"/>
            <a:ext cx="1355271" cy="881742"/>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4" name="Rectangle: Rounded Corners 13">
            <a:extLst>
              <a:ext uri="{FF2B5EF4-FFF2-40B4-BE49-F238E27FC236}">
                <a16:creationId xmlns:a16="http://schemas.microsoft.com/office/drawing/2014/main" id="{9FCF20F7-B829-8BBA-1BDB-2D3CEE84D062}"/>
              </a:ext>
            </a:extLst>
          </p:cNvPr>
          <p:cNvSpPr/>
          <p:nvPr/>
        </p:nvSpPr>
        <p:spPr>
          <a:xfrm>
            <a:off x="7846998" y="5519056"/>
            <a:ext cx="9013373" cy="3967844"/>
          </a:xfrm>
          <a:prstGeom prst="roundRect">
            <a:avLst/>
          </a:prstGeom>
          <a:solidFill>
            <a:schemeClr val="accent4">
              <a:lumMod val="20000"/>
              <a:lumOff val="80000"/>
            </a:schemeClr>
          </a:solidFill>
          <a:ln w="571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defTabSz="1371600"/>
            <a:r>
              <a:rPr lang="vi-VN" sz="4200" dirty="0">
                <a:solidFill>
                  <a:srgbClr val="FF0000"/>
                </a:solidFill>
                <a:latin typeface="Cambria" panose="02040503050406030204" pitchFamily="18" charset="0"/>
                <a:ea typeface="Cambria" panose="02040503050406030204" pitchFamily="18" charset="0"/>
              </a:rPr>
              <a:t>Ở động vật đẻ con, tinh trùng kết hợp với trứng qua thụ tinh tạo thành hợp tử, hợp tử phát triển thành phôi. Phôi phát triển thành thai trong cơ quan sinh dục của con cái. Sau một thời gian con non được sinh ra.</a:t>
            </a:r>
          </a:p>
        </p:txBody>
      </p:sp>
    </p:spTree>
    <p:extLst>
      <p:ext uri="{BB962C8B-B14F-4D97-AF65-F5344CB8AC3E}">
        <p14:creationId xmlns:p14="http://schemas.microsoft.com/office/powerpoint/2010/main" val="6677704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wipe(down)">
                                      <p:cBhvr>
                                        <p:cTn id="14" dur="500"/>
                                        <p:tgtEl>
                                          <p:spTgt spid="11"/>
                                        </p:tgtEl>
                                      </p:cBhvr>
                                    </p:animEffect>
                                  </p:childTnLst>
                                </p:cTn>
                              </p:par>
                              <p:par>
                                <p:cTn id="15" presetID="22" presetClass="entr" presetSubtype="4"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down)">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down)">
                                      <p:cBhvr>
                                        <p:cTn id="22" dur="500"/>
                                        <p:tgtEl>
                                          <p:spTgt spid="13"/>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wipe(down)">
                                      <p:cBhvr>
                                        <p:cTn id="2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46434" t="-6209" r="-3588" b="-38479"/>
            </a:stretch>
          </a:blipFill>
        </p:spPr>
        <p:txBody>
          <a:bodyPr/>
          <a:lstStyle/>
          <a:p>
            <a:endParaRPr lang="en-US"/>
          </a:p>
        </p:txBody>
      </p:sp>
      <p:sp>
        <p:nvSpPr>
          <p:cNvPr id="3" name="Freeform 3"/>
          <p:cNvSpPr/>
          <p:nvPr/>
        </p:nvSpPr>
        <p:spPr>
          <a:xfrm>
            <a:off x="1871982" y="1378365"/>
            <a:ext cx="11654830" cy="7530269"/>
          </a:xfrm>
          <a:custGeom>
            <a:avLst/>
            <a:gdLst/>
            <a:ahLst/>
            <a:cxnLst/>
            <a:rect l="l" t="t" r="r" b="b"/>
            <a:pathLst>
              <a:path w="11654830" h="7530269">
                <a:moveTo>
                  <a:pt x="0" y="0"/>
                </a:moveTo>
                <a:lnTo>
                  <a:pt x="11654830" y="0"/>
                </a:lnTo>
                <a:lnTo>
                  <a:pt x="11654830" y="7530270"/>
                </a:lnTo>
                <a:lnTo>
                  <a:pt x="0" y="753027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5" name="Freeform 5"/>
          <p:cNvSpPr/>
          <p:nvPr/>
        </p:nvSpPr>
        <p:spPr>
          <a:xfrm flipH="1">
            <a:off x="11022718" y="2644554"/>
            <a:ext cx="8482084" cy="8482084"/>
          </a:xfrm>
          <a:custGeom>
            <a:avLst/>
            <a:gdLst/>
            <a:ahLst/>
            <a:cxnLst/>
            <a:rect l="l" t="t" r="r" b="b"/>
            <a:pathLst>
              <a:path w="8482084" h="8482084">
                <a:moveTo>
                  <a:pt x="8482084" y="0"/>
                </a:moveTo>
                <a:lnTo>
                  <a:pt x="0" y="0"/>
                </a:lnTo>
                <a:lnTo>
                  <a:pt x="0" y="8482083"/>
                </a:lnTo>
                <a:lnTo>
                  <a:pt x="8482084" y="8482083"/>
                </a:lnTo>
                <a:lnTo>
                  <a:pt x="8482084"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6" name="Freeform 6"/>
          <p:cNvSpPr/>
          <p:nvPr/>
        </p:nvSpPr>
        <p:spPr>
          <a:xfrm>
            <a:off x="0" y="-254672"/>
            <a:ext cx="4238141" cy="5798451"/>
          </a:xfrm>
          <a:custGeom>
            <a:avLst/>
            <a:gdLst/>
            <a:ahLst/>
            <a:cxnLst/>
            <a:rect l="l" t="t" r="r" b="b"/>
            <a:pathLst>
              <a:path w="4238141" h="5798451">
                <a:moveTo>
                  <a:pt x="0" y="0"/>
                </a:moveTo>
                <a:lnTo>
                  <a:pt x="4238141" y="0"/>
                </a:lnTo>
                <a:lnTo>
                  <a:pt x="4238141" y="5798452"/>
                </a:lnTo>
                <a:lnTo>
                  <a:pt x="0" y="5798452"/>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7" name="Freeform 7"/>
          <p:cNvSpPr/>
          <p:nvPr/>
        </p:nvSpPr>
        <p:spPr>
          <a:xfrm>
            <a:off x="453446" y="6992481"/>
            <a:ext cx="6655594" cy="3294519"/>
          </a:xfrm>
          <a:custGeom>
            <a:avLst/>
            <a:gdLst/>
            <a:ahLst/>
            <a:cxnLst/>
            <a:rect l="l" t="t" r="r" b="b"/>
            <a:pathLst>
              <a:path w="6655594" h="3294519">
                <a:moveTo>
                  <a:pt x="0" y="0"/>
                </a:moveTo>
                <a:lnTo>
                  <a:pt x="6655594" y="0"/>
                </a:lnTo>
                <a:lnTo>
                  <a:pt x="6655594" y="3294519"/>
                </a:lnTo>
                <a:lnTo>
                  <a:pt x="0" y="3294519"/>
                </a:lnTo>
                <a:lnTo>
                  <a:pt x="0" y="0"/>
                </a:lnTo>
                <a:close/>
              </a:path>
            </a:pathLst>
          </a:custGeom>
          <a:blipFill>
            <a:blip r:embed="rId9"/>
            <a:stretch>
              <a:fillRect/>
            </a:stretch>
          </a:blipFill>
        </p:spPr>
        <p:txBody>
          <a:bodyPr/>
          <a:lstStyle/>
          <a:p>
            <a:endParaRPr lang="en-US"/>
          </a:p>
        </p:txBody>
      </p:sp>
      <p:pic>
        <p:nvPicPr>
          <p:cNvPr id="9" name="Picture 8">
            <a:extLst>
              <a:ext uri="{FF2B5EF4-FFF2-40B4-BE49-F238E27FC236}">
                <a16:creationId xmlns:a16="http://schemas.microsoft.com/office/drawing/2014/main" id="{F4C4790E-A06A-CD12-24AB-9257BF656BEB}"/>
              </a:ext>
            </a:extLst>
          </p:cNvPr>
          <p:cNvPicPr>
            <a:picLocks noChangeAspect="1"/>
          </p:cNvPicPr>
          <p:nvPr/>
        </p:nvPicPr>
        <p:blipFill>
          <a:blip r:embed="rId10"/>
          <a:stretch>
            <a:fillRect/>
          </a:stretch>
        </p:blipFill>
        <p:spPr>
          <a:xfrm>
            <a:off x="5638800" y="190500"/>
            <a:ext cx="5104411" cy="1330494"/>
          </a:xfrm>
          <a:prstGeom prst="rect">
            <a:avLst/>
          </a:prstGeom>
        </p:spPr>
      </p:pic>
      <p:pic>
        <p:nvPicPr>
          <p:cNvPr id="11" name="Picture 10">
            <a:extLst>
              <a:ext uri="{FF2B5EF4-FFF2-40B4-BE49-F238E27FC236}">
                <a16:creationId xmlns:a16="http://schemas.microsoft.com/office/drawing/2014/main" id="{95F55936-971A-B7D1-1D8D-4C191F84ADAC}"/>
              </a:ext>
            </a:extLst>
          </p:cNvPr>
          <p:cNvPicPr>
            <a:picLocks noChangeAspect="1"/>
          </p:cNvPicPr>
          <p:nvPr/>
        </p:nvPicPr>
        <p:blipFill>
          <a:blip r:embed="rId11"/>
          <a:stretch>
            <a:fillRect/>
          </a:stretch>
        </p:blipFill>
        <p:spPr>
          <a:xfrm>
            <a:off x="3276600" y="2247900"/>
            <a:ext cx="10144623" cy="4029805"/>
          </a:xfrm>
          <a:prstGeom prst="rect">
            <a:avLst/>
          </a:prstGeom>
        </p:spPr>
      </p:pic>
      <p:pic>
        <p:nvPicPr>
          <p:cNvPr id="8" name="Picture 7">
            <a:extLst>
              <a:ext uri="{FF2B5EF4-FFF2-40B4-BE49-F238E27FC236}">
                <a16:creationId xmlns:a16="http://schemas.microsoft.com/office/drawing/2014/main" id="{92245F4B-0919-F969-F1A3-05C943C1C748}"/>
              </a:ext>
            </a:extLst>
          </p:cNvPr>
          <p:cNvPicPr>
            <a:picLocks noChangeAspect="1"/>
          </p:cNvPicPr>
          <p:nvPr/>
        </p:nvPicPr>
        <p:blipFill>
          <a:blip r:embed="rId12"/>
          <a:stretch>
            <a:fillRect/>
          </a:stretch>
        </p:blipFill>
        <p:spPr>
          <a:xfrm>
            <a:off x="6248400" y="5372100"/>
            <a:ext cx="4151736" cy="177409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60607" t="-5706" r="-2927" b="-52014"/>
            </a:stretch>
          </a:blipFill>
        </p:spPr>
        <p:txBody>
          <a:bodyPr/>
          <a:lstStyle/>
          <a:p>
            <a:endParaRPr lang="en-US"/>
          </a:p>
        </p:txBody>
      </p:sp>
      <p:sp>
        <p:nvSpPr>
          <p:cNvPr id="6" name="Freeform 6"/>
          <p:cNvSpPr/>
          <p:nvPr/>
        </p:nvSpPr>
        <p:spPr>
          <a:xfrm>
            <a:off x="13685625" y="6402618"/>
            <a:ext cx="6558088" cy="5318013"/>
          </a:xfrm>
          <a:custGeom>
            <a:avLst/>
            <a:gdLst/>
            <a:ahLst/>
            <a:cxnLst/>
            <a:rect l="l" t="t" r="r" b="b"/>
            <a:pathLst>
              <a:path w="6558088" h="5318013">
                <a:moveTo>
                  <a:pt x="0" y="0"/>
                </a:moveTo>
                <a:lnTo>
                  <a:pt x="6558088" y="0"/>
                </a:lnTo>
                <a:lnTo>
                  <a:pt x="6558088" y="5318014"/>
                </a:lnTo>
                <a:lnTo>
                  <a:pt x="0" y="5318014"/>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7" name="Freeform 7"/>
          <p:cNvSpPr/>
          <p:nvPr/>
        </p:nvSpPr>
        <p:spPr>
          <a:xfrm>
            <a:off x="9444206" y="2019300"/>
            <a:ext cx="8859034" cy="8907621"/>
          </a:xfrm>
          <a:custGeom>
            <a:avLst/>
            <a:gdLst/>
            <a:ahLst/>
            <a:cxnLst/>
            <a:rect l="l" t="t" r="r" b="b"/>
            <a:pathLst>
              <a:path w="8859034" h="8907621">
                <a:moveTo>
                  <a:pt x="0" y="0"/>
                </a:moveTo>
                <a:lnTo>
                  <a:pt x="8859034" y="0"/>
                </a:lnTo>
                <a:lnTo>
                  <a:pt x="8859034" y="8907621"/>
                </a:lnTo>
                <a:lnTo>
                  <a:pt x="0" y="8907621"/>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8" name="Freeform 8"/>
          <p:cNvSpPr/>
          <p:nvPr/>
        </p:nvSpPr>
        <p:spPr>
          <a:xfrm>
            <a:off x="9893892" y="1239209"/>
            <a:ext cx="2418796" cy="1772318"/>
          </a:xfrm>
          <a:custGeom>
            <a:avLst/>
            <a:gdLst/>
            <a:ahLst/>
            <a:cxnLst/>
            <a:rect l="l" t="t" r="r" b="b"/>
            <a:pathLst>
              <a:path w="2418796" h="1772318">
                <a:moveTo>
                  <a:pt x="0" y="0"/>
                </a:moveTo>
                <a:lnTo>
                  <a:pt x="2418795" y="0"/>
                </a:lnTo>
                <a:lnTo>
                  <a:pt x="2418795" y="1772318"/>
                </a:lnTo>
                <a:lnTo>
                  <a:pt x="0" y="1772318"/>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12" name="Freeform 12"/>
          <p:cNvSpPr/>
          <p:nvPr/>
        </p:nvSpPr>
        <p:spPr>
          <a:xfrm>
            <a:off x="0" y="-1358385"/>
            <a:ext cx="4695311" cy="4114800"/>
          </a:xfrm>
          <a:custGeom>
            <a:avLst/>
            <a:gdLst/>
            <a:ahLst/>
            <a:cxnLst/>
            <a:rect l="l" t="t" r="r" b="b"/>
            <a:pathLst>
              <a:path w="4695311" h="4114800">
                <a:moveTo>
                  <a:pt x="0" y="0"/>
                </a:moveTo>
                <a:lnTo>
                  <a:pt x="4695311" y="0"/>
                </a:lnTo>
                <a:lnTo>
                  <a:pt x="4695311" y="4114800"/>
                </a:lnTo>
                <a:lnTo>
                  <a:pt x="0" y="4114800"/>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a:p>
        </p:txBody>
      </p:sp>
      <p:sp>
        <p:nvSpPr>
          <p:cNvPr id="13" name="Freeform 13"/>
          <p:cNvSpPr/>
          <p:nvPr/>
        </p:nvSpPr>
        <p:spPr>
          <a:xfrm>
            <a:off x="-1186054" y="7018655"/>
            <a:ext cx="6558088" cy="5318013"/>
          </a:xfrm>
          <a:custGeom>
            <a:avLst/>
            <a:gdLst/>
            <a:ahLst/>
            <a:cxnLst/>
            <a:rect l="l" t="t" r="r" b="b"/>
            <a:pathLst>
              <a:path w="6558088" h="5318013">
                <a:moveTo>
                  <a:pt x="0" y="0"/>
                </a:moveTo>
                <a:lnTo>
                  <a:pt x="6558089" y="0"/>
                </a:lnTo>
                <a:lnTo>
                  <a:pt x="6558089" y="5318014"/>
                </a:lnTo>
                <a:lnTo>
                  <a:pt x="0" y="5318014"/>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pic>
        <p:nvPicPr>
          <p:cNvPr id="18" name="Picture 17" descr="A neon colored word on a black background&#10;&#10;Description automatically generated">
            <a:extLst>
              <a:ext uri="{FF2B5EF4-FFF2-40B4-BE49-F238E27FC236}">
                <a16:creationId xmlns:a16="http://schemas.microsoft.com/office/drawing/2014/main" id="{BAAAE95C-5050-8D16-E6A4-39E2D9AC8DF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04800" y="2552700"/>
            <a:ext cx="10473836" cy="3560373"/>
          </a:xfrm>
          <a:prstGeom prst="rect">
            <a:avLst/>
          </a:prstGeom>
        </p:spPr>
      </p:pic>
      <p:pic>
        <p:nvPicPr>
          <p:cNvPr id="19" name="Picture 18" descr="A round pink label with white text and a black background&#10;&#10;Description automatically generated">
            <a:extLst>
              <a:ext uri="{FF2B5EF4-FFF2-40B4-BE49-F238E27FC236}">
                <a16:creationId xmlns:a16="http://schemas.microsoft.com/office/drawing/2014/main" id="{6204A177-CF5F-9564-58EA-3FA976066345}"/>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590800" y="114300"/>
            <a:ext cx="2380952" cy="238095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78236" t="-32242" r="-13098" b="-52289"/>
            </a:stretch>
          </a:blipFill>
        </p:spPr>
        <p:txBody>
          <a:bodyPr/>
          <a:lstStyle/>
          <a:p>
            <a:endParaRPr lang="en-US"/>
          </a:p>
        </p:txBody>
      </p:sp>
      <p:sp>
        <p:nvSpPr>
          <p:cNvPr id="9" name="Freeform 9"/>
          <p:cNvSpPr/>
          <p:nvPr/>
        </p:nvSpPr>
        <p:spPr>
          <a:xfrm>
            <a:off x="-342167" y="-1390680"/>
            <a:ext cx="4695311" cy="4114800"/>
          </a:xfrm>
          <a:custGeom>
            <a:avLst/>
            <a:gdLst/>
            <a:ahLst/>
            <a:cxnLst/>
            <a:rect l="l" t="t" r="r" b="b"/>
            <a:pathLst>
              <a:path w="4695311" h="4114800">
                <a:moveTo>
                  <a:pt x="0" y="0"/>
                </a:moveTo>
                <a:lnTo>
                  <a:pt x="4695311" y="0"/>
                </a:lnTo>
                <a:lnTo>
                  <a:pt x="4695311"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10" name="Freeform 10"/>
          <p:cNvSpPr/>
          <p:nvPr/>
        </p:nvSpPr>
        <p:spPr>
          <a:xfrm>
            <a:off x="13592689" y="-1390680"/>
            <a:ext cx="4695311" cy="4114800"/>
          </a:xfrm>
          <a:custGeom>
            <a:avLst/>
            <a:gdLst/>
            <a:ahLst/>
            <a:cxnLst/>
            <a:rect l="l" t="t" r="r" b="b"/>
            <a:pathLst>
              <a:path w="4695311" h="4114800">
                <a:moveTo>
                  <a:pt x="0" y="0"/>
                </a:moveTo>
                <a:lnTo>
                  <a:pt x="4695311" y="0"/>
                </a:lnTo>
                <a:lnTo>
                  <a:pt x="4695311"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12" name="Freeform 12"/>
          <p:cNvSpPr/>
          <p:nvPr/>
        </p:nvSpPr>
        <p:spPr>
          <a:xfrm>
            <a:off x="12074399" y="6187719"/>
            <a:ext cx="6672835" cy="4371520"/>
          </a:xfrm>
          <a:custGeom>
            <a:avLst/>
            <a:gdLst/>
            <a:ahLst/>
            <a:cxnLst/>
            <a:rect l="l" t="t" r="r" b="b"/>
            <a:pathLst>
              <a:path w="6672835" h="4371520">
                <a:moveTo>
                  <a:pt x="0" y="0"/>
                </a:moveTo>
                <a:lnTo>
                  <a:pt x="6672835" y="0"/>
                </a:lnTo>
                <a:lnTo>
                  <a:pt x="6672835" y="4371520"/>
                </a:lnTo>
                <a:lnTo>
                  <a:pt x="0" y="4371520"/>
                </a:lnTo>
                <a:lnTo>
                  <a:pt x="0" y="0"/>
                </a:lnTo>
                <a:close/>
              </a:path>
            </a:pathLst>
          </a:custGeom>
          <a:blipFill>
            <a:blip r:embed="rId5"/>
            <a:stretch>
              <a:fillRect t="-20597" b="-20597"/>
            </a:stretch>
          </a:blipFill>
        </p:spPr>
        <p:txBody>
          <a:bodyPr/>
          <a:lstStyle/>
          <a:p>
            <a:endParaRPr lang="en-US"/>
          </a:p>
        </p:txBody>
      </p:sp>
      <p:sp>
        <p:nvSpPr>
          <p:cNvPr id="13" name="Freeform 13"/>
          <p:cNvSpPr/>
          <p:nvPr/>
        </p:nvSpPr>
        <p:spPr>
          <a:xfrm>
            <a:off x="13292631" y="7078712"/>
            <a:ext cx="5454603" cy="4423187"/>
          </a:xfrm>
          <a:custGeom>
            <a:avLst/>
            <a:gdLst/>
            <a:ahLst/>
            <a:cxnLst/>
            <a:rect l="l" t="t" r="r" b="b"/>
            <a:pathLst>
              <a:path w="5454603" h="4423187">
                <a:moveTo>
                  <a:pt x="0" y="0"/>
                </a:moveTo>
                <a:lnTo>
                  <a:pt x="5454603" y="0"/>
                </a:lnTo>
                <a:lnTo>
                  <a:pt x="5454603" y="4423187"/>
                </a:lnTo>
                <a:lnTo>
                  <a:pt x="0" y="4423187"/>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20" name="Rectangle: Rounded Corners 19">
            <a:extLst>
              <a:ext uri="{FF2B5EF4-FFF2-40B4-BE49-F238E27FC236}">
                <a16:creationId xmlns:a16="http://schemas.microsoft.com/office/drawing/2014/main" id="{E445D6A6-65D2-4939-1105-5B5A26583289}"/>
              </a:ext>
            </a:extLst>
          </p:cNvPr>
          <p:cNvSpPr/>
          <p:nvPr/>
        </p:nvSpPr>
        <p:spPr>
          <a:xfrm>
            <a:off x="533400" y="495300"/>
            <a:ext cx="17373600" cy="96774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1" name="TextBox 20">
            <a:extLst>
              <a:ext uri="{FF2B5EF4-FFF2-40B4-BE49-F238E27FC236}">
                <a16:creationId xmlns:a16="http://schemas.microsoft.com/office/drawing/2014/main" id="{CC431EA3-69F9-DD53-F2C8-EB3120653D53}"/>
              </a:ext>
            </a:extLst>
          </p:cNvPr>
          <p:cNvSpPr txBox="1"/>
          <p:nvPr/>
        </p:nvSpPr>
        <p:spPr>
          <a:xfrm>
            <a:off x="762000" y="495300"/>
            <a:ext cx="16992600" cy="1446550"/>
          </a:xfrm>
          <a:prstGeom prst="rect">
            <a:avLst/>
          </a:prstGeom>
          <a:solidFill>
            <a:srgbClr val="FFC000"/>
          </a:solidFill>
          <a:ln w="38100">
            <a:solidFill>
              <a:srgbClr val="0070C0"/>
            </a:solidFill>
            <a:prstDash val="dash"/>
          </a:ln>
        </p:spPr>
        <p:txBody>
          <a:bodyPr wrap="square" rtlCol="0">
            <a:spAutoFit/>
          </a:bodyPr>
          <a:lstStyle/>
          <a:p>
            <a:pPr lvl="0" algn="ctr"/>
            <a:r>
              <a:rPr lang="en-US" sz="4400" b="1" dirty="0">
                <a:solidFill>
                  <a:prstClr val="black"/>
                </a:solidFill>
                <a:latin typeface="Cambria" panose="02040503050406030204" pitchFamily="18" charset="0"/>
                <a:ea typeface="Cambria" panose="02040503050406030204" pitchFamily="18" charset="0"/>
              </a:rPr>
              <a:t>2. Quan </a:t>
            </a:r>
            <a:r>
              <a:rPr lang="en-US" sz="4400" b="1" dirty="0" err="1">
                <a:solidFill>
                  <a:prstClr val="black"/>
                </a:solidFill>
                <a:latin typeface="Cambria" panose="02040503050406030204" pitchFamily="18" charset="0"/>
                <a:ea typeface="Cambria" panose="02040503050406030204" pitchFamily="18" charset="0"/>
              </a:rPr>
              <a:t>sát</a:t>
            </a:r>
            <a:r>
              <a:rPr lang="en-US" sz="4400" b="1" dirty="0">
                <a:solidFill>
                  <a:prstClr val="black"/>
                </a:solidFill>
                <a:latin typeface="Cambria" panose="02040503050406030204" pitchFamily="18" charset="0"/>
                <a:ea typeface="Cambria" panose="02040503050406030204" pitchFamily="18" charset="0"/>
              </a:rPr>
              <a:t> </a:t>
            </a:r>
            <a:r>
              <a:rPr lang="en-US" sz="4400" b="1" dirty="0" err="1">
                <a:solidFill>
                  <a:prstClr val="black"/>
                </a:solidFill>
                <a:latin typeface="Cambria" panose="02040503050406030204" pitchFamily="18" charset="0"/>
                <a:ea typeface="Cambria" panose="02040503050406030204" pitchFamily="18" charset="0"/>
              </a:rPr>
              <a:t>hình</a:t>
            </a:r>
            <a:r>
              <a:rPr lang="en-US" sz="4400" b="1" dirty="0">
                <a:solidFill>
                  <a:prstClr val="black"/>
                </a:solidFill>
                <a:latin typeface="Cambria" panose="02040503050406030204" pitchFamily="18" charset="0"/>
                <a:ea typeface="Cambria" panose="02040503050406030204" pitchFamily="18" charset="0"/>
              </a:rPr>
              <a:t> 4, </a:t>
            </a:r>
            <a:r>
              <a:rPr lang="en-US" sz="4400" b="1" dirty="0" err="1">
                <a:solidFill>
                  <a:prstClr val="black"/>
                </a:solidFill>
                <a:latin typeface="Cambria" panose="02040503050406030204" pitchFamily="18" charset="0"/>
                <a:ea typeface="Cambria" panose="02040503050406030204" pitchFamily="18" charset="0"/>
              </a:rPr>
              <a:t>đọc</a:t>
            </a:r>
            <a:r>
              <a:rPr lang="en-US" sz="4400" b="1" dirty="0">
                <a:solidFill>
                  <a:prstClr val="black"/>
                </a:solidFill>
                <a:latin typeface="Cambria" panose="02040503050406030204" pitchFamily="18" charset="0"/>
                <a:ea typeface="Cambria" panose="02040503050406030204" pitchFamily="18" charset="0"/>
              </a:rPr>
              <a:t> </a:t>
            </a:r>
            <a:r>
              <a:rPr lang="en-US" sz="4400" b="1" dirty="0" err="1">
                <a:solidFill>
                  <a:prstClr val="black"/>
                </a:solidFill>
                <a:latin typeface="Cambria" panose="02040503050406030204" pitchFamily="18" charset="0"/>
                <a:ea typeface="Cambria" panose="02040503050406030204" pitchFamily="18" charset="0"/>
              </a:rPr>
              <a:t>thông</a:t>
            </a:r>
            <a:r>
              <a:rPr lang="en-US" sz="4400" b="1" dirty="0">
                <a:solidFill>
                  <a:prstClr val="black"/>
                </a:solidFill>
                <a:latin typeface="Cambria" panose="02040503050406030204" pitchFamily="18" charset="0"/>
                <a:ea typeface="Cambria" panose="02040503050406030204" pitchFamily="18" charset="0"/>
              </a:rPr>
              <a:t> tin </a:t>
            </a:r>
            <a:r>
              <a:rPr lang="en-US" sz="4400" b="1" dirty="0" err="1">
                <a:solidFill>
                  <a:prstClr val="black"/>
                </a:solidFill>
                <a:latin typeface="Cambria" panose="02040503050406030204" pitchFamily="18" charset="0"/>
                <a:ea typeface="Cambria" panose="02040503050406030204" pitchFamily="18" charset="0"/>
              </a:rPr>
              <a:t>mô</a:t>
            </a:r>
            <a:r>
              <a:rPr lang="en-US" sz="4400" b="1" dirty="0">
                <a:solidFill>
                  <a:prstClr val="black"/>
                </a:solidFill>
                <a:latin typeface="Cambria" panose="02040503050406030204" pitchFamily="18" charset="0"/>
                <a:ea typeface="Cambria" panose="02040503050406030204" pitchFamily="18" charset="0"/>
              </a:rPr>
              <a:t> </a:t>
            </a:r>
            <a:r>
              <a:rPr lang="en-US" sz="4400" b="1" dirty="0" err="1">
                <a:solidFill>
                  <a:prstClr val="black"/>
                </a:solidFill>
                <a:latin typeface="Cambria" panose="02040503050406030204" pitchFamily="18" charset="0"/>
                <a:ea typeface="Cambria" panose="02040503050406030204" pitchFamily="18" charset="0"/>
              </a:rPr>
              <a:t>tả</a:t>
            </a:r>
            <a:r>
              <a:rPr lang="en-US" sz="4400" b="1" dirty="0">
                <a:solidFill>
                  <a:prstClr val="black"/>
                </a:solidFill>
                <a:latin typeface="Cambria" panose="02040503050406030204" pitchFamily="18" charset="0"/>
                <a:ea typeface="Cambria" panose="02040503050406030204" pitchFamily="18" charset="0"/>
              </a:rPr>
              <a:t> </a:t>
            </a:r>
            <a:r>
              <a:rPr lang="en-US" sz="4400" b="1" dirty="0" err="1">
                <a:solidFill>
                  <a:prstClr val="black"/>
                </a:solidFill>
                <a:latin typeface="Cambria" panose="02040503050406030204" pitchFamily="18" charset="0"/>
                <a:ea typeface="Cambria" panose="02040503050406030204" pitchFamily="18" charset="0"/>
              </a:rPr>
              <a:t>sinh</a:t>
            </a:r>
            <a:r>
              <a:rPr lang="en-US" sz="4400" b="1" dirty="0">
                <a:solidFill>
                  <a:prstClr val="black"/>
                </a:solidFill>
                <a:latin typeface="Cambria" panose="02040503050406030204" pitchFamily="18" charset="0"/>
                <a:ea typeface="Cambria" panose="02040503050406030204" pitchFamily="18" charset="0"/>
              </a:rPr>
              <a:t> </a:t>
            </a:r>
            <a:r>
              <a:rPr lang="en-US" sz="4400" b="1" dirty="0" err="1">
                <a:solidFill>
                  <a:prstClr val="black"/>
                </a:solidFill>
                <a:latin typeface="Cambria" panose="02040503050406030204" pitchFamily="18" charset="0"/>
                <a:ea typeface="Cambria" panose="02040503050406030204" pitchFamily="18" charset="0"/>
              </a:rPr>
              <a:t>sản</a:t>
            </a:r>
            <a:r>
              <a:rPr lang="en-US" sz="4400" b="1" dirty="0">
                <a:solidFill>
                  <a:prstClr val="black"/>
                </a:solidFill>
                <a:latin typeface="Cambria" panose="02040503050406030204" pitchFamily="18" charset="0"/>
                <a:ea typeface="Cambria" panose="02040503050406030204" pitchFamily="18" charset="0"/>
              </a:rPr>
              <a:t> ở </a:t>
            </a:r>
            <a:r>
              <a:rPr lang="en-US" sz="4400" b="1" dirty="0" err="1">
                <a:solidFill>
                  <a:prstClr val="black"/>
                </a:solidFill>
                <a:latin typeface="Cambria" panose="02040503050406030204" pitchFamily="18" charset="0"/>
                <a:ea typeface="Cambria" panose="02040503050406030204" pitchFamily="18" charset="0"/>
              </a:rPr>
              <a:t>bò</a:t>
            </a:r>
            <a:r>
              <a:rPr lang="en-US" sz="4400" b="1" dirty="0">
                <a:solidFill>
                  <a:prstClr val="black"/>
                </a:solidFill>
                <a:latin typeface="Cambria" panose="02040503050406030204" pitchFamily="18" charset="0"/>
                <a:ea typeface="Cambria" panose="02040503050406030204" pitchFamily="18" charset="0"/>
              </a:rPr>
              <a:t>: </a:t>
            </a:r>
            <a:r>
              <a:rPr lang="en-US" sz="4400" b="1" dirty="0" err="1">
                <a:solidFill>
                  <a:prstClr val="black"/>
                </a:solidFill>
                <a:latin typeface="Cambria" panose="02040503050406030204" pitchFamily="18" charset="0"/>
                <a:ea typeface="Cambria" panose="02040503050406030204" pitchFamily="18" charset="0"/>
              </a:rPr>
              <a:t>Chỉ</a:t>
            </a:r>
            <a:r>
              <a:rPr lang="en-US" sz="4400" b="1" dirty="0">
                <a:solidFill>
                  <a:prstClr val="black"/>
                </a:solidFill>
                <a:latin typeface="Cambria" panose="02040503050406030204" pitchFamily="18" charset="0"/>
                <a:ea typeface="Cambria" panose="02040503050406030204" pitchFamily="18" charset="0"/>
              </a:rPr>
              <a:t> </a:t>
            </a:r>
            <a:r>
              <a:rPr lang="en-US" sz="4400" b="1" dirty="0" err="1">
                <a:solidFill>
                  <a:prstClr val="black"/>
                </a:solidFill>
                <a:latin typeface="Cambria" panose="02040503050406030204" pitchFamily="18" charset="0"/>
                <a:ea typeface="Cambria" panose="02040503050406030204" pitchFamily="18" charset="0"/>
              </a:rPr>
              <a:t>và</a:t>
            </a:r>
            <a:r>
              <a:rPr lang="en-US" sz="4400" b="1" dirty="0">
                <a:solidFill>
                  <a:prstClr val="black"/>
                </a:solidFill>
                <a:latin typeface="Cambria" panose="02040503050406030204" pitchFamily="18" charset="0"/>
                <a:ea typeface="Cambria" panose="02040503050406030204" pitchFamily="18" charset="0"/>
              </a:rPr>
              <a:t> </a:t>
            </a:r>
            <a:r>
              <a:rPr lang="en-US" sz="4400" b="1" dirty="0" err="1">
                <a:solidFill>
                  <a:prstClr val="black"/>
                </a:solidFill>
                <a:latin typeface="Cambria" panose="02040503050406030204" pitchFamily="18" charset="0"/>
                <a:ea typeface="Cambria" panose="02040503050406030204" pitchFamily="18" charset="0"/>
              </a:rPr>
              <a:t>nói</a:t>
            </a:r>
            <a:r>
              <a:rPr lang="en-US" sz="4400" b="1" dirty="0">
                <a:solidFill>
                  <a:prstClr val="black"/>
                </a:solidFill>
                <a:latin typeface="Cambria" panose="02040503050406030204" pitchFamily="18" charset="0"/>
                <a:ea typeface="Cambria" panose="02040503050406030204" pitchFamily="18" charset="0"/>
              </a:rPr>
              <a:t> </a:t>
            </a:r>
            <a:r>
              <a:rPr lang="en-US" sz="4400" b="1" dirty="0" err="1">
                <a:solidFill>
                  <a:prstClr val="black"/>
                </a:solidFill>
                <a:latin typeface="Cambria" panose="02040503050406030204" pitchFamily="18" charset="0"/>
                <a:ea typeface="Cambria" panose="02040503050406030204" pitchFamily="18" charset="0"/>
              </a:rPr>
              <a:t>với</a:t>
            </a:r>
            <a:r>
              <a:rPr lang="en-US" sz="4400" b="1" dirty="0">
                <a:solidFill>
                  <a:prstClr val="black"/>
                </a:solidFill>
                <a:latin typeface="Cambria" panose="02040503050406030204" pitchFamily="18" charset="0"/>
                <a:ea typeface="Cambria" panose="02040503050406030204" pitchFamily="18" charset="0"/>
              </a:rPr>
              <a:t> </a:t>
            </a:r>
            <a:r>
              <a:rPr lang="en-US" sz="4400" b="1" dirty="0" err="1">
                <a:solidFill>
                  <a:prstClr val="black"/>
                </a:solidFill>
                <a:latin typeface="Cambria" panose="02040503050406030204" pitchFamily="18" charset="0"/>
                <a:ea typeface="Cambria" panose="02040503050406030204" pitchFamily="18" charset="0"/>
              </a:rPr>
              <a:t>bạn</a:t>
            </a:r>
            <a:r>
              <a:rPr lang="en-US" sz="4400" b="1" dirty="0">
                <a:solidFill>
                  <a:prstClr val="black"/>
                </a:solidFill>
                <a:latin typeface="Cambria" panose="02040503050406030204" pitchFamily="18" charset="0"/>
                <a:ea typeface="Cambria" panose="02040503050406030204" pitchFamily="18" charset="0"/>
              </a:rPr>
              <a:t> </a:t>
            </a:r>
            <a:r>
              <a:rPr lang="en-US" sz="4400" b="1" dirty="0" err="1">
                <a:solidFill>
                  <a:prstClr val="black"/>
                </a:solidFill>
                <a:latin typeface="Cambria" panose="02040503050406030204" pitchFamily="18" charset="0"/>
                <a:ea typeface="Cambria" panose="02040503050406030204" pitchFamily="18" charset="0"/>
              </a:rPr>
              <a:t>về</a:t>
            </a:r>
            <a:r>
              <a:rPr lang="en-US" sz="4400" b="1" dirty="0">
                <a:solidFill>
                  <a:prstClr val="black"/>
                </a:solidFill>
                <a:latin typeface="Cambria" panose="02040503050406030204" pitchFamily="18" charset="0"/>
                <a:ea typeface="Cambria" panose="02040503050406030204" pitchFamily="18" charset="0"/>
              </a:rPr>
              <a:t> </a:t>
            </a:r>
            <a:r>
              <a:rPr lang="en-US" sz="4400" b="1" dirty="0" err="1">
                <a:solidFill>
                  <a:prstClr val="black"/>
                </a:solidFill>
                <a:latin typeface="Cambria" panose="02040503050406030204" pitchFamily="18" charset="0"/>
                <a:ea typeface="Cambria" panose="02040503050406030204" pitchFamily="18" charset="0"/>
              </a:rPr>
              <a:t>sự</a:t>
            </a:r>
            <a:r>
              <a:rPr lang="en-US" sz="4400" b="1" dirty="0">
                <a:solidFill>
                  <a:prstClr val="black"/>
                </a:solidFill>
                <a:latin typeface="Cambria" panose="02040503050406030204" pitchFamily="18" charset="0"/>
                <a:ea typeface="Cambria" panose="02040503050406030204" pitchFamily="18" charset="0"/>
              </a:rPr>
              <a:t> </a:t>
            </a:r>
            <a:r>
              <a:rPr lang="en-US" sz="4400" b="1" dirty="0" err="1">
                <a:solidFill>
                  <a:prstClr val="black"/>
                </a:solidFill>
                <a:latin typeface="Cambria" panose="02040503050406030204" pitchFamily="18" charset="0"/>
                <a:ea typeface="Cambria" panose="02040503050406030204" pitchFamily="18" charset="0"/>
              </a:rPr>
              <a:t>sinh</a:t>
            </a:r>
            <a:r>
              <a:rPr lang="en-US" sz="4400" b="1" dirty="0">
                <a:solidFill>
                  <a:prstClr val="black"/>
                </a:solidFill>
                <a:latin typeface="Cambria" panose="02040503050406030204" pitchFamily="18" charset="0"/>
                <a:ea typeface="Cambria" panose="02040503050406030204" pitchFamily="18" charset="0"/>
              </a:rPr>
              <a:t> </a:t>
            </a:r>
            <a:r>
              <a:rPr lang="en-US" sz="4400" b="1" dirty="0" err="1">
                <a:solidFill>
                  <a:prstClr val="black"/>
                </a:solidFill>
                <a:latin typeface="Cambria" panose="02040503050406030204" pitchFamily="18" charset="0"/>
                <a:ea typeface="Cambria" panose="02040503050406030204" pitchFamily="18" charset="0"/>
              </a:rPr>
              <a:t>sản</a:t>
            </a:r>
            <a:r>
              <a:rPr lang="en-US" sz="4400" b="1" dirty="0">
                <a:solidFill>
                  <a:prstClr val="black"/>
                </a:solidFill>
                <a:latin typeface="Cambria" panose="02040503050406030204" pitchFamily="18" charset="0"/>
                <a:ea typeface="Cambria" panose="02040503050406030204" pitchFamily="18" charset="0"/>
              </a:rPr>
              <a:t> ở </a:t>
            </a:r>
            <a:r>
              <a:rPr lang="en-US" sz="4400" b="1" dirty="0" err="1">
                <a:solidFill>
                  <a:prstClr val="black"/>
                </a:solidFill>
                <a:latin typeface="Cambria" panose="02040503050406030204" pitchFamily="18" charset="0"/>
                <a:ea typeface="Cambria" panose="02040503050406030204" pitchFamily="18" charset="0"/>
              </a:rPr>
              <a:t>bò</a:t>
            </a:r>
            <a:r>
              <a:rPr lang="en-US" sz="4400" b="1" dirty="0">
                <a:solidFill>
                  <a:prstClr val="black"/>
                </a:solidFill>
                <a:latin typeface="Cambria" panose="02040503050406030204" pitchFamily="18" charset="0"/>
                <a:ea typeface="Cambria" panose="02040503050406030204" pitchFamily="18" charset="0"/>
              </a:rPr>
              <a:t> </a:t>
            </a:r>
            <a:r>
              <a:rPr lang="en-US" sz="4400" b="1" dirty="0" err="1">
                <a:solidFill>
                  <a:prstClr val="black"/>
                </a:solidFill>
                <a:latin typeface="Cambria" panose="02040503050406030204" pitchFamily="18" charset="0"/>
                <a:ea typeface="Cambria" panose="02040503050406030204" pitchFamily="18" charset="0"/>
              </a:rPr>
              <a:t>trong</a:t>
            </a:r>
            <a:r>
              <a:rPr lang="en-US" sz="4400" b="1" dirty="0">
                <a:solidFill>
                  <a:prstClr val="black"/>
                </a:solidFill>
                <a:latin typeface="Cambria" panose="02040503050406030204" pitchFamily="18" charset="0"/>
                <a:ea typeface="Cambria" panose="02040503050406030204" pitchFamily="18" charset="0"/>
              </a:rPr>
              <a:t> </a:t>
            </a:r>
            <a:r>
              <a:rPr lang="en-US" sz="4400" b="1" dirty="0" err="1">
                <a:solidFill>
                  <a:prstClr val="black"/>
                </a:solidFill>
                <a:latin typeface="Cambria" panose="02040503050406030204" pitchFamily="18" charset="0"/>
                <a:ea typeface="Cambria" panose="02040503050406030204" pitchFamily="18" charset="0"/>
              </a:rPr>
              <a:t>hình</a:t>
            </a:r>
            <a:r>
              <a:rPr lang="en-US" sz="4400" b="1" dirty="0">
                <a:solidFill>
                  <a:prstClr val="black"/>
                </a:solidFill>
                <a:latin typeface="Cambria" panose="02040503050406030204" pitchFamily="18" charset="0"/>
                <a:ea typeface="Cambria" panose="02040503050406030204" pitchFamily="18" charset="0"/>
              </a:rPr>
              <a:t> 3</a:t>
            </a:r>
            <a:endParaRPr lang="vi-VN" sz="4400" b="1" dirty="0">
              <a:solidFill>
                <a:prstClr val="black"/>
              </a:solidFill>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id="{2362A29F-7342-CB86-4ED6-536CA72F8E7E}"/>
              </a:ext>
            </a:extLst>
          </p:cNvPr>
          <p:cNvPicPr>
            <a:picLocks noChangeAspect="1"/>
          </p:cNvPicPr>
          <p:nvPr/>
        </p:nvPicPr>
        <p:blipFill>
          <a:blip r:embed="rId8"/>
          <a:stretch>
            <a:fillRect/>
          </a:stretch>
        </p:blipFill>
        <p:spPr>
          <a:xfrm>
            <a:off x="838200" y="1866900"/>
            <a:ext cx="8610600" cy="8188083"/>
          </a:xfrm>
          <a:prstGeom prst="rect">
            <a:avLst/>
          </a:prstGeom>
        </p:spPr>
      </p:pic>
      <p:sp>
        <p:nvSpPr>
          <p:cNvPr id="5" name="TextBox 4">
            <a:extLst>
              <a:ext uri="{FF2B5EF4-FFF2-40B4-BE49-F238E27FC236}">
                <a16:creationId xmlns:a16="http://schemas.microsoft.com/office/drawing/2014/main" id="{907E320D-AB51-CC24-E71F-2D4EF6E61D7C}"/>
              </a:ext>
            </a:extLst>
          </p:cNvPr>
          <p:cNvSpPr txBox="1"/>
          <p:nvPr/>
        </p:nvSpPr>
        <p:spPr>
          <a:xfrm>
            <a:off x="9534099" y="2123025"/>
            <a:ext cx="7772400" cy="6863417"/>
          </a:xfrm>
          <a:prstGeom prst="rect">
            <a:avLst/>
          </a:prstGeom>
          <a:noFill/>
        </p:spPr>
        <p:txBody>
          <a:bodyPr wrap="square" rtlCol="0">
            <a:spAutoFit/>
          </a:bodyPr>
          <a:lstStyle/>
          <a:p>
            <a:pPr algn="just"/>
            <a:r>
              <a:rPr lang="vi-VN" sz="4000" b="0" i="0" dirty="0">
                <a:solidFill>
                  <a:srgbClr val="000000"/>
                </a:solidFill>
                <a:effectLst/>
                <a:latin typeface="Cambria" panose="02040503050406030204" pitchFamily="18" charset="0"/>
                <a:ea typeface="Cambria" panose="02040503050406030204" pitchFamily="18" charset="0"/>
              </a:rPr>
              <a:t>Cơ quan sinh dục của bò cái tạo ra trứng, cơ quan sinh dục của bò đực tạo ra tinh trùng. Qua giao phối, bò đực đưa tinh trùng vào trong cơ quan sinh dục của bò cái. Trứng được thụ tinh với tinh trùng tạo thành hợp tử. Hợp tử phát triển thành phôi trong cơ quan sinh dục của bò cái. Phôi phát triển thành thai trong cơ quan sinh dục của bò cái. Bò con được sinh ra.</a:t>
            </a:r>
            <a:endParaRPr lang="en-US" sz="4000" dirty="0">
              <a:latin typeface="Cambria" panose="02040503050406030204" pitchFamily="18" charset="0"/>
              <a:ea typeface="Cambria" panose="0204050305040603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par>
                                <p:cTn id="10" presetID="53" presetClass="entr" presetSubtype="16"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down)">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78236" t="-32242" r="-13098" b="-52289"/>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p:cNvSpPr/>
          <p:nvPr/>
        </p:nvSpPr>
        <p:spPr>
          <a:xfrm>
            <a:off x="-342167" y="-1390680"/>
            <a:ext cx="4695311" cy="4114800"/>
          </a:xfrm>
          <a:custGeom>
            <a:avLst/>
            <a:gdLst/>
            <a:ahLst/>
            <a:cxnLst/>
            <a:rect l="l" t="t" r="r" b="b"/>
            <a:pathLst>
              <a:path w="4695311" h="4114800">
                <a:moveTo>
                  <a:pt x="0" y="0"/>
                </a:moveTo>
                <a:lnTo>
                  <a:pt x="4695311" y="0"/>
                </a:lnTo>
                <a:lnTo>
                  <a:pt x="4695311"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p:cNvSpPr/>
          <p:nvPr/>
        </p:nvSpPr>
        <p:spPr>
          <a:xfrm>
            <a:off x="13592689" y="-1390680"/>
            <a:ext cx="4695311" cy="4114800"/>
          </a:xfrm>
          <a:custGeom>
            <a:avLst/>
            <a:gdLst/>
            <a:ahLst/>
            <a:cxnLst/>
            <a:rect l="l" t="t" r="r" b="b"/>
            <a:pathLst>
              <a:path w="4695311" h="4114800">
                <a:moveTo>
                  <a:pt x="0" y="0"/>
                </a:moveTo>
                <a:lnTo>
                  <a:pt x="4695311" y="0"/>
                </a:lnTo>
                <a:lnTo>
                  <a:pt x="4695311"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p:cNvSpPr/>
          <p:nvPr/>
        </p:nvSpPr>
        <p:spPr>
          <a:xfrm>
            <a:off x="11845799" y="6187719"/>
            <a:ext cx="6672835" cy="4371520"/>
          </a:xfrm>
          <a:custGeom>
            <a:avLst/>
            <a:gdLst/>
            <a:ahLst/>
            <a:cxnLst/>
            <a:rect l="l" t="t" r="r" b="b"/>
            <a:pathLst>
              <a:path w="6672835" h="4371520">
                <a:moveTo>
                  <a:pt x="0" y="0"/>
                </a:moveTo>
                <a:lnTo>
                  <a:pt x="6672835" y="0"/>
                </a:lnTo>
                <a:lnTo>
                  <a:pt x="6672835" y="4371520"/>
                </a:lnTo>
                <a:lnTo>
                  <a:pt x="0" y="4371520"/>
                </a:lnTo>
                <a:lnTo>
                  <a:pt x="0" y="0"/>
                </a:lnTo>
                <a:close/>
              </a:path>
            </a:pathLst>
          </a:custGeom>
          <a:blipFill>
            <a:blip r:embed="rId5"/>
            <a:stretch>
              <a:fillRect t="-20597" b="-20597"/>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p:cNvSpPr/>
          <p:nvPr/>
        </p:nvSpPr>
        <p:spPr>
          <a:xfrm>
            <a:off x="13292631" y="7078712"/>
            <a:ext cx="5454603" cy="4423187"/>
          </a:xfrm>
          <a:custGeom>
            <a:avLst/>
            <a:gdLst/>
            <a:ahLst/>
            <a:cxnLst/>
            <a:rect l="l" t="t" r="r" b="b"/>
            <a:pathLst>
              <a:path w="5454603" h="4423187">
                <a:moveTo>
                  <a:pt x="0" y="0"/>
                </a:moveTo>
                <a:lnTo>
                  <a:pt x="5454603" y="0"/>
                </a:lnTo>
                <a:lnTo>
                  <a:pt x="5454603" y="4423187"/>
                </a:lnTo>
                <a:lnTo>
                  <a:pt x="0" y="4423187"/>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Rectangle: Rounded Corners 19">
            <a:extLst>
              <a:ext uri="{FF2B5EF4-FFF2-40B4-BE49-F238E27FC236}">
                <a16:creationId xmlns:a16="http://schemas.microsoft.com/office/drawing/2014/main" id="{E445D6A6-65D2-4939-1105-5B5A26583289}"/>
              </a:ext>
            </a:extLst>
          </p:cNvPr>
          <p:cNvSpPr/>
          <p:nvPr/>
        </p:nvSpPr>
        <p:spPr>
          <a:xfrm>
            <a:off x="533400" y="495300"/>
            <a:ext cx="17373600" cy="96774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TextBox 5">
            <a:extLst>
              <a:ext uri="{FF2B5EF4-FFF2-40B4-BE49-F238E27FC236}">
                <a16:creationId xmlns:a16="http://schemas.microsoft.com/office/drawing/2014/main" id="{A889D643-77E6-4DE0-AB47-352526177563}"/>
              </a:ext>
            </a:extLst>
          </p:cNvPr>
          <p:cNvSpPr txBox="1"/>
          <p:nvPr/>
        </p:nvSpPr>
        <p:spPr>
          <a:xfrm>
            <a:off x="762000" y="495300"/>
            <a:ext cx="16992600" cy="1446550"/>
          </a:xfrm>
          <a:prstGeom prst="rect">
            <a:avLst/>
          </a:prstGeom>
          <a:solidFill>
            <a:srgbClr val="FFC000"/>
          </a:solidFill>
          <a:ln w="38100">
            <a:solidFill>
              <a:srgbClr val="0070C0"/>
            </a:solidFill>
            <a:prstDash val="dash"/>
          </a:ln>
        </p:spPr>
        <p:txBody>
          <a:bodyPr wrap="square" rtlCol="0">
            <a:spAutoFit/>
          </a:bodyPr>
          <a:lstStyle/>
          <a:p>
            <a:pPr lvl="0" algn="ctr"/>
            <a:r>
              <a:rPr lang="vi-VN" sz="4400" b="1">
                <a:solidFill>
                  <a:prstClr val="black"/>
                </a:solidFill>
                <a:latin typeface="Cambria" panose="02040503050406030204" pitchFamily="18" charset="0"/>
                <a:ea typeface="Cambria" panose="02040503050406030204" pitchFamily="18" charset="0"/>
              </a:rPr>
              <a:t>Dựa trên sơ đồ mô tả về sự sinh sản ở bò, các nhóm hãy thực hiện Phiếu học tập số 2</a:t>
            </a:r>
            <a:endParaRPr lang="vi-VN" sz="4400" b="1" dirty="0">
              <a:solidFill>
                <a:prstClr val="black"/>
              </a:solidFill>
              <a:latin typeface="Cambria" panose="02040503050406030204" pitchFamily="18" charset="0"/>
              <a:ea typeface="Cambria" panose="02040503050406030204" pitchFamily="18" charset="0"/>
            </a:endParaRPr>
          </a:p>
        </p:txBody>
      </p:sp>
      <p:sp>
        <p:nvSpPr>
          <p:cNvPr id="8" name="TextBox 7">
            <a:extLst>
              <a:ext uri="{FF2B5EF4-FFF2-40B4-BE49-F238E27FC236}">
                <a16:creationId xmlns:a16="http://schemas.microsoft.com/office/drawing/2014/main" id="{86ADD7E1-09BA-5846-8406-C5FC03DAFA15}"/>
              </a:ext>
            </a:extLst>
          </p:cNvPr>
          <p:cNvSpPr txBox="1"/>
          <p:nvPr/>
        </p:nvSpPr>
        <p:spPr>
          <a:xfrm>
            <a:off x="5029200" y="2171700"/>
            <a:ext cx="8686800" cy="1975926"/>
          </a:xfrm>
          <a:prstGeom prst="rect">
            <a:avLst/>
          </a:prstGeom>
          <a:noFill/>
        </p:spPr>
        <p:txBody>
          <a:bodyPr wrap="square" rtlCol="0">
            <a:spAutoFit/>
          </a:bodyPr>
          <a:lstStyle/>
          <a:p>
            <a:pPr marL="0" marR="0" algn="ctr">
              <a:lnSpc>
                <a:spcPct val="120000"/>
              </a:lnSpc>
              <a:spcBef>
                <a:spcPts val="0"/>
              </a:spcBef>
              <a:spcAft>
                <a:spcPts val="0"/>
              </a:spcAft>
            </a:pPr>
            <a:r>
              <a:rPr lang="vi-VN" sz="3600" b="1" dirty="0">
                <a:solidFill>
                  <a:srgbClr val="000000"/>
                </a:solidFill>
                <a:effectLst/>
                <a:latin typeface="Cambria" panose="02040503050406030204" pitchFamily="18" charset="0"/>
                <a:ea typeface="Cambria" panose="02040503050406030204" pitchFamily="18" charset="0"/>
              </a:rPr>
              <a:t>PHIẾU HỌC TẬP SỐ 2</a:t>
            </a:r>
            <a:endParaRPr lang="en-US" sz="3600" dirty="0">
              <a:effectLst/>
              <a:latin typeface="Cambria" panose="02040503050406030204" pitchFamily="18" charset="0"/>
              <a:ea typeface="Cambria" panose="02040503050406030204" pitchFamily="18" charset="0"/>
            </a:endParaRPr>
          </a:p>
          <a:p>
            <a:pPr marL="0" marR="0" algn="ctr">
              <a:lnSpc>
                <a:spcPct val="120000"/>
              </a:lnSpc>
              <a:spcBef>
                <a:spcPts val="0"/>
              </a:spcBef>
              <a:spcAft>
                <a:spcPts val="0"/>
              </a:spcAft>
            </a:pPr>
            <a:r>
              <a:rPr lang="vi-VN" sz="3600" b="1" dirty="0">
                <a:solidFill>
                  <a:srgbClr val="000000"/>
                </a:solidFill>
                <a:effectLst/>
                <a:latin typeface="Cambria" panose="02040503050406030204" pitchFamily="18" charset="0"/>
                <a:ea typeface="Cambria" panose="02040503050406030204" pitchFamily="18" charset="0"/>
              </a:rPr>
              <a:t>Tìm hiểu sự sinh sản ở bò</a:t>
            </a:r>
            <a:endParaRPr lang="en-US" sz="3600" dirty="0">
              <a:effectLst/>
              <a:latin typeface="Cambria" panose="02040503050406030204" pitchFamily="18" charset="0"/>
              <a:ea typeface="Cambria" panose="02040503050406030204" pitchFamily="18" charset="0"/>
            </a:endParaRPr>
          </a:p>
          <a:p>
            <a:endParaRPr lang="en-US" sz="3600" dirty="0">
              <a:latin typeface="Cambria" panose="02040503050406030204" pitchFamily="18" charset="0"/>
              <a:ea typeface="Cambria" panose="02040503050406030204" pitchFamily="18" charset="0"/>
            </a:endParaRPr>
          </a:p>
        </p:txBody>
      </p:sp>
      <p:graphicFrame>
        <p:nvGraphicFramePr>
          <p:cNvPr id="14" name="Table 13">
            <a:extLst>
              <a:ext uri="{FF2B5EF4-FFF2-40B4-BE49-F238E27FC236}">
                <a16:creationId xmlns:a16="http://schemas.microsoft.com/office/drawing/2014/main" id="{DC27B9EE-C58C-D0B2-E80D-478F3EE1EDE0}"/>
              </a:ext>
            </a:extLst>
          </p:cNvPr>
          <p:cNvGraphicFramePr>
            <a:graphicFrameLocks noGrp="1"/>
          </p:cNvGraphicFramePr>
          <p:nvPr>
            <p:extLst>
              <p:ext uri="{D42A27DB-BD31-4B8C-83A1-F6EECF244321}">
                <p14:modId xmlns:p14="http://schemas.microsoft.com/office/powerpoint/2010/main" val="3828833208"/>
              </p:ext>
            </p:extLst>
          </p:nvPr>
        </p:nvGraphicFramePr>
        <p:xfrm>
          <a:off x="731520" y="4001125"/>
          <a:ext cx="16992599" cy="6468173"/>
        </p:xfrm>
        <a:graphic>
          <a:graphicData uri="http://schemas.openxmlformats.org/drawingml/2006/table">
            <a:tbl>
              <a:tblPr bandRow="1">
                <a:tableStyleId>{93296810-A885-4BE3-A3E7-6D5BEEA58F35}</a:tableStyleId>
              </a:tblPr>
              <a:tblGrid>
                <a:gridCol w="6021649">
                  <a:extLst>
                    <a:ext uri="{9D8B030D-6E8A-4147-A177-3AD203B41FA5}">
                      <a16:colId xmlns:a16="http://schemas.microsoft.com/office/drawing/2014/main" val="61551772"/>
                    </a:ext>
                  </a:extLst>
                </a:gridCol>
                <a:gridCol w="5408351">
                  <a:extLst>
                    <a:ext uri="{9D8B030D-6E8A-4147-A177-3AD203B41FA5}">
                      <a16:colId xmlns:a16="http://schemas.microsoft.com/office/drawing/2014/main" val="3316875807"/>
                    </a:ext>
                  </a:extLst>
                </a:gridCol>
                <a:gridCol w="5562599">
                  <a:extLst>
                    <a:ext uri="{9D8B030D-6E8A-4147-A177-3AD203B41FA5}">
                      <a16:colId xmlns:a16="http://schemas.microsoft.com/office/drawing/2014/main" val="3968369991"/>
                    </a:ext>
                  </a:extLst>
                </a:gridCol>
              </a:tblGrid>
              <a:tr h="990600">
                <a:tc>
                  <a:txBody>
                    <a:bodyPr/>
                    <a:lstStyle/>
                    <a:p>
                      <a:pPr marL="0" marR="0" algn="ctr">
                        <a:lnSpc>
                          <a:spcPct val="120000"/>
                        </a:lnSpc>
                        <a:spcBef>
                          <a:spcPts val="0"/>
                        </a:spcBef>
                        <a:spcAft>
                          <a:spcPts val="0"/>
                        </a:spcAft>
                      </a:pPr>
                      <a:r>
                        <a:rPr lang="vi-VN" sz="4000" dirty="0">
                          <a:effectLst/>
                          <a:latin typeface="Cambria" panose="02040503050406030204" pitchFamily="18" charset="0"/>
                          <a:ea typeface="Cambria" panose="02040503050406030204" pitchFamily="18" charset="0"/>
                        </a:rPr>
                        <a:t>Nội dung tìm hiểu </a:t>
                      </a:r>
                      <a:endParaRPr lang="en-US" sz="40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20000"/>
                        </a:lnSpc>
                        <a:spcBef>
                          <a:spcPts val="0"/>
                        </a:spcBef>
                        <a:spcAft>
                          <a:spcPts val="0"/>
                        </a:spcAft>
                      </a:pPr>
                      <a:r>
                        <a:rPr lang="vi-VN" sz="4000" dirty="0">
                          <a:effectLst/>
                          <a:latin typeface="Cambria" panose="02040503050406030204" pitchFamily="18" charset="0"/>
                          <a:ea typeface="Cambria" panose="02040503050406030204" pitchFamily="18" charset="0"/>
                        </a:rPr>
                        <a:t>Câu hỏi</a:t>
                      </a:r>
                      <a:endParaRPr lang="en-US" sz="40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20000"/>
                        </a:lnSpc>
                        <a:spcBef>
                          <a:spcPts val="0"/>
                        </a:spcBef>
                        <a:spcAft>
                          <a:spcPts val="0"/>
                        </a:spcAft>
                      </a:pPr>
                      <a:r>
                        <a:rPr lang="vi-VN" sz="4000" dirty="0">
                          <a:effectLst/>
                          <a:latin typeface="Cambria" panose="02040503050406030204" pitchFamily="18" charset="0"/>
                          <a:ea typeface="Cambria" panose="02040503050406030204" pitchFamily="18" charset="0"/>
                        </a:rPr>
                        <a:t>Câu trả lời</a:t>
                      </a:r>
                      <a:endParaRPr lang="en-US" sz="40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80809359"/>
                  </a:ext>
                </a:extLst>
              </a:tr>
              <a:tr h="1076494">
                <a:tc>
                  <a:txBody>
                    <a:bodyPr/>
                    <a:lstStyle/>
                    <a:p>
                      <a:pPr marL="0" marR="0" algn="just">
                        <a:lnSpc>
                          <a:spcPct val="120000"/>
                        </a:lnSpc>
                        <a:spcBef>
                          <a:spcPts val="0"/>
                        </a:spcBef>
                        <a:spcAft>
                          <a:spcPts val="0"/>
                        </a:spcAft>
                      </a:pPr>
                      <a:r>
                        <a:rPr lang="vi-VN" sz="4000" dirty="0">
                          <a:effectLst/>
                          <a:latin typeface="Cambria" panose="02040503050406030204" pitchFamily="18" charset="0"/>
                          <a:ea typeface="Cambria" panose="02040503050406030204" pitchFamily="18" charset="0"/>
                        </a:rPr>
                        <a:t>V</a:t>
                      </a:r>
                      <a:r>
                        <a:rPr lang="en-US" sz="4000" dirty="0">
                          <a:effectLst/>
                          <a:latin typeface="Cambria" panose="02040503050406030204" pitchFamily="18" charset="0"/>
                          <a:ea typeface="Cambria" panose="02040503050406030204" pitchFamily="18" charset="0"/>
                        </a:rPr>
                        <a:t>ai</a:t>
                      </a:r>
                      <a:r>
                        <a:rPr lang="vi-VN" sz="4000" dirty="0">
                          <a:effectLst/>
                          <a:latin typeface="Cambria" panose="02040503050406030204" pitchFamily="18" charset="0"/>
                          <a:ea typeface="Cambria" panose="02040503050406030204" pitchFamily="18" charset="0"/>
                        </a:rPr>
                        <a:t> trò của bò đực, bò cái trong việc hình thành bò con</a:t>
                      </a:r>
                      <a:endParaRPr lang="en-US" sz="40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r>
                        <a:rPr lang="vi-VN" sz="4000">
                          <a:effectLst/>
                          <a:latin typeface="Cambria" panose="02040503050406030204" pitchFamily="18" charset="0"/>
                          <a:ea typeface="Cambria" panose="02040503050406030204" pitchFamily="18" charset="0"/>
                        </a:rPr>
                        <a:t> </a:t>
                      </a:r>
                      <a:endParaRPr lang="en-US" sz="400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r>
                        <a:rPr lang="vi-VN" sz="4000" dirty="0">
                          <a:effectLst/>
                          <a:latin typeface="Cambria" panose="02040503050406030204" pitchFamily="18" charset="0"/>
                          <a:ea typeface="Cambria" panose="02040503050406030204" pitchFamily="18" charset="0"/>
                        </a:rPr>
                        <a:t> </a:t>
                      </a:r>
                      <a:endParaRPr lang="en-US" sz="40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92374384"/>
                  </a:ext>
                </a:extLst>
              </a:tr>
              <a:tr h="1076494">
                <a:tc>
                  <a:txBody>
                    <a:bodyPr/>
                    <a:lstStyle/>
                    <a:p>
                      <a:pPr marL="0" marR="0" algn="just">
                        <a:lnSpc>
                          <a:spcPct val="120000"/>
                        </a:lnSpc>
                        <a:spcBef>
                          <a:spcPts val="0"/>
                        </a:spcBef>
                        <a:spcAft>
                          <a:spcPts val="0"/>
                        </a:spcAft>
                      </a:pPr>
                      <a:r>
                        <a:rPr lang="vi-VN" sz="4000" dirty="0">
                          <a:effectLst/>
                          <a:latin typeface="Cambria" panose="02040503050406030204" pitchFamily="18" charset="0"/>
                          <a:ea typeface="Cambria" panose="02040503050406030204" pitchFamily="18" charset="0"/>
                        </a:rPr>
                        <a:t>Nơi xảy ra thụ tinh</a:t>
                      </a:r>
                      <a:endParaRPr lang="en-US" sz="40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r>
                        <a:rPr lang="vi-VN" sz="4000">
                          <a:effectLst/>
                          <a:latin typeface="Cambria" panose="02040503050406030204" pitchFamily="18" charset="0"/>
                          <a:ea typeface="Cambria" panose="02040503050406030204" pitchFamily="18" charset="0"/>
                        </a:rPr>
                        <a:t> </a:t>
                      </a:r>
                      <a:endParaRPr lang="en-US" sz="400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r>
                        <a:rPr lang="vi-VN" sz="4000">
                          <a:effectLst/>
                          <a:latin typeface="Cambria" panose="02040503050406030204" pitchFamily="18" charset="0"/>
                          <a:ea typeface="Cambria" panose="02040503050406030204" pitchFamily="18" charset="0"/>
                        </a:rPr>
                        <a:t> </a:t>
                      </a:r>
                      <a:endParaRPr lang="en-US" sz="400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53324346"/>
                  </a:ext>
                </a:extLst>
              </a:tr>
              <a:tr h="2206519">
                <a:tc>
                  <a:txBody>
                    <a:bodyPr/>
                    <a:lstStyle/>
                    <a:p>
                      <a:pPr marL="0" marR="0" algn="just">
                        <a:lnSpc>
                          <a:spcPct val="120000"/>
                        </a:lnSpc>
                        <a:spcBef>
                          <a:spcPts val="0"/>
                        </a:spcBef>
                        <a:spcAft>
                          <a:spcPts val="0"/>
                        </a:spcAft>
                      </a:pPr>
                      <a:r>
                        <a:rPr lang="vi-VN" sz="4000">
                          <a:effectLst/>
                          <a:latin typeface="Cambria" panose="02040503050406030204" pitchFamily="18" charset="0"/>
                          <a:ea typeface="Cambria" panose="02040503050406030204" pitchFamily="18" charset="0"/>
                        </a:rPr>
                        <a:t>Các giai đoạn hình thành bò con</a:t>
                      </a:r>
                      <a:endParaRPr lang="en-US" sz="400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r>
                        <a:rPr lang="vi-VN" sz="4000" dirty="0">
                          <a:effectLst/>
                          <a:latin typeface="Cambria" panose="02040503050406030204" pitchFamily="18" charset="0"/>
                          <a:ea typeface="Cambria" panose="02040503050406030204" pitchFamily="18" charset="0"/>
                        </a:rPr>
                        <a:t> </a:t>
                      </a:r>
                      <a:endParaRPr lang="en-US" sz="40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r>
                        <a:rPr lang="vi-VN" sz="4000" dirty="0">
                          <a:effectLst/>
                          <a:latin typeface="Cambria" panose="02040503050406030204" pitchFamily="18" charset="0"/>
                          <a:ea typeface="Cambria" panose="02040503050406030204" pitchFamily="18" charset="0"/>
                        </a:rPr>
                        <a:t> </a:t>
                      </a:r>
                      <a:endParaRPr lang="en-US" sz="40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05975883"/>
                  </a:ext>
                </a:extLst>
              </a:tr>
            </a:tbl>
          </a:graphicData>
        </a:graphic>
      </p:graphicFrame>
      <p:sp>
        <p:nvSpPr>
          <p:cNvPr id="18" name="TextBox 17">
            <a:extLst>
              <a:ext uri="{FF2B5EF4-FFF2-40B4-BE49-F238E27FC236}">
                <a16:creationId xmlns:a16="http://schemas.microsoft.com/office/drawing/2014/main" id="{4929AD78-7043-D19C-818C-8AEDD008BB43}"/>
              </a:ext>
            </a:extLst>
          </p:cNvPr>
          <p:cNvSpPr txBox="1"/>
          <p:nvPr/>
        </p:nvSpPr>
        <p:spPr>
          <a:xfrm>
            <a:off x="7010400" y="4914900"/>
            <a:ext cx="4495800" cy="1754326"/>
          </a:xfrm>
          <a:prstGeom prst="rect">
            <a:avLst/>
          </a:prstGeom>
          <a:noFill/>
        </p:spPr>
        <p:txBody>
          <a:bodyPr wrap="square" rtlCol="0">
            <a:spAutoFit/>
          </a:bodyPr>
          <a:lstStyle/>
          <a:p>
            <a:pPr algn="just"/>
            <a:r>
              <a:rPr lang="en-US" sz="3600" dirty="0" err="1">
                <a:solidFill>
                  <a:srgbClr val="FF0000"/>
                </a:solidFill>
                <a:latin typeface="Cambria" panose="02040503050406030204" pitchFamily="18" charset="0"/>
                <a:ea typeface="Cambria" panose="02040503050406030204" pitchFamily="18" charset="0"/>
              </a:rPr>
              <a:t>Nêu</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vai</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trò</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của</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bò</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đực</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và</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bò</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cái</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trong</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quá</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trình</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sinh</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sản</a:t>
            </a:r>
            <a:r>
              <a:rPr lang="en-US" sz="3600" dirty="0">
                <a:solidFill>
                  <a:srgbClr val="FF0000"/>
                </a:solidFill>
                <a:latin typeface="Cambria" panose="02040503050406030204" pitchFamily="18" charset="0"/>
                <a:ea typeface="Cambria" panose="02040503050406030204" pitchFamily="18" charset="0"/>
              </a:rPr>
              <a:t>?</a:t>
            </a:r>
          </a:p>
        </p:txBody>
      </p:sp>
      <p:sp>
        <p:nvSpPr>
          <p:cNvPr id="21" name="TextBox 20">
            <a:extLst>
              <a:ext uri="{FF2B5EF4-FFF2-40B4-BE49-F238E27FC236}">
                <a16:creationId xmlns:a16="http://schemas.microsoft.com/office/drawing/2014/main" id="{A267A6F9-6729-C8A1-39A2-C6B84997A916}"/>
              </a:ext>
            </a:extLst>
          </p:cNvPr>
          <p:cNvSpPr txBox="1"/>
          <p:nvPr/>
        </p:nvSpPr>
        <p:spPr>
          <a:xfrm>
            <a:off x="12268200" y="4991100"/>
            <a:ext cx="5105400" cy="1569660"/>
          </a:xfrm>
          <a:prstGeom prst="rect">
            <a:avLst/>
          </a:prstGeom>
          <a:noFill/>
        </p:spPr>
        <p:txBody>
          <a:bodyPr wrap="square" rtlCol="0">
            <a:spAutoFit/>
          </a:bodyPr>
          <a:lstStyle/>
          <a:p>
            <a:pPr algn="just"/>
            <a:r>
              <a:rPr lang="en-US" sz="3200" dirty="0" err="1">
                <a:solidFill>
                  <a:srgbClr val="FF0000"/>
                </a:solidFill>
                <a:latin typeface="Cambria" panose="02040503050406030204" pitchFamily="18" charset="0"/>
                <a:ea typeface="Cambria" panose="02040503050406030204" pitchFamily="18" charset="0"/>
              </a:rPr>
              <a:t>Bò</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đực</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sinh</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ra</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tinh</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trùng</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bò</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cái</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sinh</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ra</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trứng</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bò</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cái</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mang</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thai</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đẻ</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ra</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bỏ</a:t>
            </a:r>
            <a:r>
              <a:rPr lang="en-US" sz="3200" dirty="0">
                <a:solidFill>
                  <a:srgbClr val="FF0000"/>
                </a:solidFill>
                <a:latin typeface="Cambria" panose="02040503050406030204" pitchFamily="18" charset="0"/>
                <a:ea typeface="Cambria" panose="02040503050406030204" pitchFamily="18" charset="0"/>
              </a:rPr>
              <a:t> con.</a:t>
            </a:r>
          </a:p>
        </p:txBody>
      </p:sp>
      <p:sp>
        <p:nvSpPr>
          <p:cNvPr id="22" name="TextBox 21">
            <a:extLst>
              <a:ext uri="{FF2B5EF4-FFF2-40B4-BE49-F238E27FC236}">
                <a16:creationId xmlns:a16="http://schemas.microsoft.com/office/drawing/2014/main" id="{D4A08C6E-72D4-A3A4-8BB8-9E189DE168C1}"/>
              </a:ext>
            </a:extLst>
          </p:cNvPr>
          <p:cNvSpPr txBox="1"/>
          <p:nvPr/>
        </p:nvSpPr>
        <p:spPr>
          <a:xfrm>
            <a:off x="7010401" y="7048500"/>
            <a:ext cx="4911598" cy="1077218"/>
          </a:xfrm>
          <a:prstGeom prst="rect">
            <a:avLst/>
          </a:prstGeom>
          <a:noFill/>
        </p:spPr>
        <p:txBody>
          <a:bodyPr wrap="square" rtlCol="0">
            <a:spAutoFit/>
          </a:bodyPr>
          <a:lstStyle/>
          <a:p>
            <a:pPr algn="just"/>
            <a:r>
              <a:rPr lang="en-US" sz="3200" dirty="0" err="1">
                <a:solidFill>
                  <a:srgbClr val="FF0000"/>
                </a:solidFill>
                <a:latin typeface="Cambria" panose="02040503050406030204" pitchFamily="18" charset="0"/>
                <a:ea typeface="Cambria" panose="02040503050406030204" pitchFamily="18" charset="0"/>
              </a:rPr>
              <a:t>Quá</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trình</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thụ</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tinh</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của</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bò</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đực</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và</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bò</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cái</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xảy</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ra</a:t>
            </a:r>
            <a:r>
              <a:rPr lang="en-US" sz="3200" dirty="0">
                <a:solidFill>
                  <a:srgbClr val="FF0000"/>
                </a:solidFill>
                <a:latin typeface="Cambria" panose="02040503050406030204" pitchFamily="18" charset="0"/>
                <a:ea typeface="Cambria" panose="02040503050406030204" pitchFamily="18" charset="0"/>
              </a:rPr>
              <a:t> ở </a:t>
            </a:r>
            <a:r>
              <a:rPr lang="en-US" sz="3200" dirty="0" err="1">
                <a:solidFill>
                  <a:srgbClr val="FF0000"/>
                </a:solidFill>
                <a:latin typeface="Cambria" panose="02040503050406030204" pitchFamily="18" charset="0"/>
                <a:ea typeface="Cambria" panose="02040503050406030204" pitchFamily="18" charset="0"/>
              </a:rPr>
              <a:t>đâu</a:t>
            </a:r>
            <a:r>
              <a:rPr lang="en-US" sz="3200" dirty="0">
                <a:solidFill>
                  <a:srgbClr val="FF0000"/>
                </a:solidFill>
                <a:latin typeface="Cambria" panose="02040503050406030204" pitchFamily="18" charset="0"/>
                <a:ea typeface="Cambria" panose="02040503050406030204" pitchFamily="18" charset="0"/>
              </a:rPr>
              <a:t>?</a:t>
            </a:r>
          </a:p>
        </p:txBody>
      </p:sp>
      <p:sp>
        <p:nvSpPr>
          <p:cNvPr id="23" name="TextBox 22">
            <a:extLst>
              <a:ext uri="{FF2B5EF4-FFF2-40B4-BE49-F238E27FC236}">
                <a16:creationId xmlns:a16="http://schemas.microsoft.com/office/drawing/2014/main" id="{EBE156D1-3381-7CCB-77DC-2E1859F00621}"/>
              </a:ext>
            </a:extLst>
          </p:cNvPr>
          <p:cNvSpPr txBox="1"/>
          <p:nvPr/>
        </p:nvSpPr>
        <p:spPr>
          <a:xfrm>
            <a:off x="12192000" y="7048500"/>
            <a:ext cx="5486400" cy="1200329"/>
          </a:xfrm>
          <a:prstGeom prst="rect">
            <a:avLst/>
          </a:prstGeom>
          <a:noFill/>
        </p:spPr>
        <p:txBody>
          <a:bodyPr wrap="square" rtlCol="0">
            <a:spAutoFit/>
          </a:bodyPr>
          <a:lstStyle/>
          <a:p>
            <a:pPr algn="just"/>
            <a:r>
              <a:rPr lang="en-US" sz="2400" dirty="0">
                <a:solidFill>
                  <a:srgbClr val="FF0000"/>
                </a:solidFill>
                <a:latin typeface="Cambria" panose="02040503050406030204" pitchFamily="18" charset="0"/>
                <a:ea typeface="Cambria" panose="02040503050406030204" pitchFamily="18" charset="0"/>
              </a:rPr>
              <a:t>Ở</a:t>
            </a:r>
            <a:r>
              <a:rPr lang="vi-VN" sz="2400" dirty="0">
                <a:solidFill>
                  <a:srgbClr val="FF0000"/>
                </a:solidFill>
                <a:latin typeface="Cambria" panose="02040503050406030204" pitchFamily="18" charset="0"/>
                <a:ea typeface="Cambria" panose="02040503050406030204" pitchFamily="18" charset="0"/>
              </a:rPr>
              <a:t> bò, thụ tinh xảy ra bên trong cơ thể con cái, qua giao phối tinh trùng bò đực được đưa vào cơ quan sinh sản bò cái.</a:t>
            </a:r>
            <a:endParaRPr lang="en-US" sz="2400" dirty="0">
              <a:solidFill>
                <a:srgbClr val="FF0000"/>
              </a:solidFill>
              <a:latin typeface="Cambria" panose="02040503050406030204" pitchFamily="18" charset="0"/>
              <a:ea typeface="Cambria" panose="02040503050406030204" pitchFamily="18" charset="0"/>
            </a:endParaRPr>
          </a:p>
        </p:txBody>
      </p:sp>
      <p:sp>
        <p:nvSpPr>
          <p:cNvPr id="24" name="TextBox 23">
            <a:extLst>
              <a:ext uri="{FF2B5EF4-FFF2-40B4-BE49-F238E27FC236}">
                <a16:creationId xmlns:a16="http://schemas.microsoft.com/office/drawing/2014/main" id="{73B3DEA0-F4D1-C9D1-3F30-61839F3B4C57}"/>
              </a:ext>
            </a:extLst>
          </p:cNvPr>
          <p:cNvSpPr txBox="1"/>
          <p:nvPr/>
        </p:nvSpPr>
        <p:spPr>
          <a:xfrm>
            <a:off x="7086600" y="8267700"/>
            <a:ext cx="4495800" cy="1200329"/>
          </a:xfrm>
          <a:prstGeom prst="rect">
            <a:avLst/>
          </a:prstGeom>
          <a:noFill/>
        </p:spPr>
        <p:txBody>
          <a:bodyPr wrap="square" rtlCol="0">
            <a:spAutoFit/>
          </a:bodyPr>
          <a:lstStyle/>
          <a:p>
            <a:pPr algn="just"/>
            <a:r>
              <a:rPr lang="en-US" sz="3600" dirty="0" err="1">
                <a:solidFill>
                  <a:srgbClr val="FF0000"/>
                </a:solidFill>
                <a:latin typeface="Cambria" panose="02040503050406030204" pitchFamily="18" charset="0"/>
                <a:ea typeface="Cambria" panose="02040503050406030204" pitchFamily="18" charset="0"/>
              </a:rPr>
              <a:t>Nêu</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các</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giai</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đoạn</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hình</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thành</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bò</a:t>
            </a:r>
            <a:r>
              <a:rPr lang="en-US" sz="3600" dirty="0">
                <a:solidFill>
                  <a:srgbClr val="FF0000"/>
                </a:solidFill>
                <a:latin typeface="Cambria" panose="02040503050406030204" pitchFamily="18" charset="0"/>
                <a:ea typeface="Cambria" panose="02040503050406030204" pitchFamily="18" charset="0"/>
              </a:rPr>
              <a:t> con?</a:t>
            </a:r>
          </a:p>
        </p:txBody>
      </p:sp>
      <p:sp>
        <p:nvSpPr>
          <p:cNvPr id="25" name="TextBox 24">
            <a:extLst>
              <a:ext uri="{FF2B5EF4-FFF2-40B4-BE49-F238E27FC236}">
                <a16:creationId xmlns:a16="http://schemas.microsoft.com/office/drawing/2014/main" id="{65452E13-A0CD-2EC4-DE24-5B4466DD2D1F}"/>
              </a:ext>
            </a:extLst>
          </p:cNvPr>
          <p:cNvSpPr txBox="1"/>
          <p:nvPr/>
        </p:nvSpPr>
        <p:spPr>
          <a:xfrm>
            <a:off x="12192000" y="8267700"/>
            <a:ext cx="5486400" cy="1938992"/>
          </a:xfrm>
          <a:prstGeom prst="rect">
            <a:avLst/>
          </a:prstGeom>
          <a:noFill/>
        </p:spPr>
        <p:txBody>
          <a:bodyPr wrap="square" rtlCol="0">
            <a:spAutoFit/>
          </a:bodyPr>
          <a:lstStyle/>
          <a:p>
            <a:pPr algn="just"/>
            <a:r>
              <a:rPr lang="vi-VN" sz="2400" dirty="0">
                <a:solidFill>
                  <a:srgbClr val="FF0000"/>
                </a:solidFill>
                <a:latin typeface="Cambria" panose="02040503050406030204" pitchFamily="18" charset="0"/>
                <a:ea typeface="Cambria" panose="02040503050406030204" pitchFamily="18" charset="0"/>
              </a:rPr>
              <a:t>Quá trình hình thành bò con được bắt đầu sau sự thụ tinh tạo thành hợp tử. Sau thụ tinh, hợp tử phát triển thành phôi, phôi phát triển thành thai trong cơ thể bò mẹ rồi sinh ra bò con (con bê). </a:t>
            </a:r>
            <a:endParaRPr lang="en-US" sz="24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340079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down)">
                                      <p:cBhvr>
                                        <p:cTn id="19" dur="5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18">
                                            <p:txEl>
                                              <p:pRg st="0" end="0"/>
                                            </p:txEl>
                                          </p:spTgt>
                                        </p:tgtEl>
                                        <p:attrNameLst>
                                          <p:attrName>style.visibility</p:attrName>
                                        </p:attrNameLst>
                                      </p:cBhvr>
                                      <p:to>
                                        <p:strVal val="visible"/>
                                      </p:to>
                                    </p:set>
                                    <p:animEffect transition="in" filter="wipe(down)">
                                      <p:cBhvr>
                                        <p:cTn id="24" dur="500"/>
                                        <p:tgtEl>
                                          <p:spTgt spid="18">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21">
                                            <p:txEl>
                                              <p:pRg st="0" end="0"/>
                                            </p:txEl>
                                          </p:spTgt>
                                        </p:tgtEl>
                                        <p:attrNameLst>
                                          <p:attrName>style.visibility</p:attrName>
                                        </p:attrNameLst>
                                      </p:cBhvr>
                                      <p:to>
                                        <p:strVal val="visible"/>
                                      </p:to>
                                    </p:set>
                                    <p:animEffect transition="in" filter="wipe(down)">
                                      <p:cBhvr>
                                        <p:cTn id="29" dur="500"/>
                                        <p:tgtEl>
                                          <p:spTgt spid="21">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22">
                                            <p:txEl>
                                              <p:pRg st="0" end="0"/>
                                            </p:txEl>
                                          </p:spTgt>
                                        </p:tgtEl>
                                        <p:attrNameLst>
                                          <p:attrName>style.visibility</p:attrName>
                                        </p:attrNameLst>
                                      </p:cBhvr>
                                      <p:to>
                                        <p:strVal val="visible"/>
                                      </p:to>
                                    </p:set>
                                    <p:animEffect transition="in" filter="wipe(down)">
                                      <p:cBhvr>
                                        <p:cTn id="34" dur="500"/>
                                        <p:tgtEl>
                                          <p:spTgt spid="22">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23">
                                            <p:txEl>
                                              <p:pRg st="0" end="0"/>
                                            </p:txEl>
                                          </p:spTgt>
                                        </p:tgtEl>
                                        <p:attrNameLst>
                                          <p:attrName>style.visibility</p:attrName>
                                        </p:attrNameLst>
                                      </p:cBhvr>
                                      <p:to>
                                        <p:strVal val="visible"/>
                                      </p:to>
                                    </p:set>
                                    <p:animEffect transition="in" filter="wipe(down)">
                                      <p:cBhvr>
                                        <p:cTn id="39" dur="500"/>
                                        <p:tgtEl>
                                          <p:spTgt spid="23">
                                            <p:txEl>
                                              <p:pRg st="0" end="0"/>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nodeType="clickEffect">
                                  <p:stCondLst>
                                    <p:cond delay="0"/>
                                  </p:stCondLst>
                                  <p:childTnLst>
                                    <p:set>
                                      <p:cBhvr>
                                        <p:cTn id="43" dur="1" fill="hold">
                                          <p:stCondLst>
                                            <p:cond delay="0"/>
                                          </p:stCondLst>
                                        </p:cTn>
                                        <p:tgtEl>
                                          <p:spTgt spid="24">
                                            <p:txEl>
                                              <p:pRg st="0" end="0"/>
                                            </p:txEl>
                                          </p:spTgt>
                                        </p:tgtEl>
                                        <p:attrNameLst>
                                          <p:attrName>style.visibility</p:attrName>
                                        </p:attrNameLst>
                                      </p:cBhvr>
                                      <p:to>
                                        <p:strVal val="visible"/>
                                      </p:to>
                                    </p:set>
                                    <p:animEffect transition="in" filter="wipe(down)">
                                      <p:cBhvr>
                                        <p:cTn id="44" dur="500"/>
                                        <p:tgtEl>
                                          <p:spTgt spid="24">
                                            <p:txEl>
                                              <p:pRg st="0" end="0"/>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nodeType="clickEffect">
                                  <p:stCondLst>
                                    <p:cond delay="0"/>
                                  </p:stCondLst>
                                  <p:childTnLst>
                                    <p:set>
                                      <p:cBhvr>
                                        <p:cTn id="48" dur="1" fill="hold">
                                          <p:stCondLst>
                                            <p:cond delay="0"/>
                                          </p:stCondLst>
                                        </p:cTn>
                                        <p:tgtEl>
                                          <p:spTgt spid="25">
                                            <p:txEl>
                                              <p:pRg st="0" end="0"/>
                                            </p:txEl>
                                          </p:spTgt>
                                        </p:tgtEl>
                                        <p:attrNameLst>
                                          <p:attrName>style.visibility</p:attrName>
                                        </p:attrNameLst>
                                      </p:cBhvr>
                                      <p:to>
                                        <p:strVal val="visible"/>
                                      </p:to>
                                    </p:set>
                                    <p:animEffect transition="in" filter="wipe(down)">
                                      <p:cBhvr>
                                        <p:cTn id="49" dur="500"/>
                                        <p:tgtEl>
                                          <p:spTgt spid="2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61130" t="-17859" r="-15276" b="-52275"/>
            </a:stretch>
          </a:blipFill>
        </p:spPr>
        <p:txBody>
          <a:bodyPr/>
          <a:lstStyle/>
          <a:p>
            <a:endParaRPr lang="en-US"/>
          </a:p>
        </p:txBody>
      </p:sp>
      <p:sp>
        <p:nvSpPr>
          <p:cNvPr id="3" name="Freeform 3"/>
          <p:cNvSpPr/>
          <p:nvPr/>
        </p:nvSpPr>
        <p:spPr>
          <a:xfrm>
            <a:off x="-1020293" y="7668339"/>
            <a:ext cx="6250233" cy="5068370"/>
          </a:xfrm>
          <a:custGeom>
            <a:avLst/>
            <a:gdLst/>
            <a:ahLst/>
            <a:cxnLst/>
            <a:rect l="l" t="t" r="r" b="b"/>
            <a:pathLst>
              <a:path w="6250233" h="5068370">
                <a:moveTo>
                  <a:pt x="0" y="0"/>
                </a:moveTo>
                <a:lnTo>
                  <a:pt x="6250233" y="0"/>
                </a:lnTo>
                <a:lnTo>
                  <a:pt x="6250233" y="5068371"/>
                </a:lnTo>
                <a:lnTo>
                  <a:pt x="0" y="5068371"/>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grpSp>
        <p:nvGrpSpPr>
          <p:cNvPr id="4" name="Group 4"/>
          <p:cNvGrpSpPr/>
          <p:nvPr/>
        </p:nvGrpSpPr>
        <p:grpSpPr>
          <a:xfrm>
            <a:off x="2707446" y="2262159"/>
            <a:ext cx="12765986" cy="6329391"/>
            <a:chOff x="0" y="0"/>
            <a:chExt cx="2921900" cy="1115303"/>
          </a:xfrm>
        </p:grpSpPr>
        <p:sp>
          <p:nvSpPr>
            <p:cNvPr id="5" name="Freeform 5"/>
            <p:cNvSpPr/>
            <p:nvPr/>
          </p:nvSpPr>
          <p:spPr>
            <a:xfrm>
              <a:off x="0" y="0"/>
              <a:ext cx="2921900" cy="1115303"/>
            </a:xfrm>
            <a:custGeom>
              <a:avLst/>
              <a:gdLst/>
              <a:ahLst/>
              <a:cxnLst/>
              <a:rect l="l" t="t" r="r" b="b"/>
              <a:pathLst>
                <a:path w="2921900" h="1115303">
                  <a:moveTo>
                    <a:pt x="16374" y="0"/>
                  </a:moveTo>
                  <a:lnTo>
                    <a:pt x="2905526" y="0"/>
                  </a:lnTo>
                  <a:cubicBezTo>
                    <a:pt x="2909869" y="0"/>
                    <a:pt x="2914034" y="1725"/>
                    <a:pt x="2917104" y="4796"/>
                  </a:cubicBezTo>
                  <a:cubicBezTo>
                    <a:pt x="2920175" y="7867"/>
                    <a:pt x="2921900" y="12031"/>
                    <a:pt x="2921900" y="16374"/>
                  </a:cubicBezTo>
                  <a:lnTo>
                    <a:pt x="2921900" y="1098929"/>
                  </a:lnTo>
                  <a:cubicBezTo>
                    <a:pt x="2921900" y="1107972"/>
                    <a:pt x="2914569" y="1115303"/>
                    <a:pt x="2905526" y="1115303"/>
                  </a:cubicBezTo>
                  <a:lnTo>
                    <a:pt x="16374" y="1115303"/>
                  </a:lnTo>
                  <a:cubicBezTo>
                    <a:pt x="12031" y="1115303"/>
                    <a:pt x="7867" y="1113578"/>
                    <a:pt x="4796" y="1110507"/>
                  </a:cubicBezTo>
                  <a:cubicBezTo>
                    <a:pt x="1725" y="1107436"/>
                    <a:pt x="0" y="1103271"/>
                    <a:pt x="0" y="1098929"/>
                  </a:cubicBezTo>
                  <a:lnTo>
                    <a:pt x="0" y="16374"/>
                  </a:lnTo>
                  <a:cubicBezTo>
                    <a:pt x="0" y="12031"/>
                    <a:pt x="1725" y="7867"/>
                    <a:pt x="4796" y="4796"/>
                  </a:cubicBezTo>
                  <a:cubicBezTo>
                    <a:pt x="7867" y="1725"/>
                    <a:pt x="12031" y="0"/>
                    <a:pt x="16374" y="0"/>
                  </a:cubicBezTo>
                  <a:close/>
                </a:path>
              </a:pathLst>
            </a:custGeom>
            <a:solidFill>
              <a:srgbClr val="FFFFFF"/>
            </a:solidFill>
            <a:ln cap="rnd">
              <a:noFill/>
              <a:prstDash val="solid"/>
              <a:round/>
            </a:ln>
          </p:spPr>
          <p:txBody>
            <a:bodyPr/>
            <a:lstStyle/>
            <a:p>
              <a:endParaRPr lang="en-US"/>
            </a:p>
          </p:txBody>
        </p:sp>
        <p:sp>
          <p:nvSpPr>
            <p:cNvPr id="6" name="TextBox 6"/>
            <p:cNvSpPr txBox="1"/>
            <p:nvPr/>
          </p:nvSpPr>
          <p:spPr>
            <a:xfrm>
              <a:off x="0" y="-38100"/>
              <a:ext cx="2921900" cy="1153403"/>
            </a:xfrm>
            <a:prstGeom prst="rect">
              <a:avLst/>
            </a:prstGeom>
          </p:spPr>
          <p:txBody>
            <a:bodyPr lIns="50800" tIns="50800" rIns="50800" bIns="50800" rtlCol="0" anchor="ctr"/>
            <a:lstStyle/>
            <a:p>
              <a:pPr marL="0" lvl="0" indent="0" algn="ctr">
                <a:lnSpc>
                  <a:spcPts val="2659"/>
                </a:lnSpc>
                <a:spcBef>
                  <a:spcPct val="0"/>
                </a:spcBef>
              </a:pPr>
              <a:endParaRPr/>
            </a:p>
          </p:txBody>
        </p:sp>
      </p:grpSp>
      <p:sp>
        <p:nvSpPr>
          <p:cNvPr id="7" name="Freeform 7"/>
          <p:cNvSpPr/>
          <p:nvPr/>
        </p:nvSpPr>
        <p:spPr>
          <a:xfrm>
            <a:off x="441640" y="7124700"/>
            <a:ext cx="4054160" cy="3480144"/>
          </a:xfrm>
          <a:custGeom>
            <a:avLst/>
            <a:gdLst/>
            <a:ahLst/>
            <a:cxnLst/>
            <a:rect l="l" t="t" r="r" b="b"/>
            <a:pathLst>
              <a:path w="5897162" h="5414667">
                <a:moveTo>
                  <a:pt x="0" y="0"/>
                </a:moveTo>
                <a:lnTo>
                  <a:pt x="5897162" y="0"/>
                </a:lnTo>
                <a:lnTo>
                  <a:pt x="5897162" y="5414666"/>
                </a:lnTo>
                <a:lnTo>
                  <a:pt x="0" y="5414666"/>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8" name="TextBox 8"/>
          <p:cNvSpPr txBox="1"/>
          <p:nvPr/>
        </p:nvSpPr>
        <p:spPr>
          <a:xfrm>
            <a:off x="3217138" y="2495252"/>
            <a:ext cx="11853724" cy="5816977"/>
          </a:xfrm>
          <a:prstGeom prst="rect">
            <a:avLst/>
          </a:prstGeom>
        </p:spPr>
        <p:txBody>
          <a:bodyPr lIns="0" tIns="0" rIns="0" bIns="0" rtlCol="0" anchor="t">
            <a:spAutoFit/>
          </a:bodyPr>
          <a:lstStyle/>
          <a:p>
            <a:pPr algn="just"/>
            <a:r>
              <a:rPr lang="en-US" sz="5400" dirty="0" smtClean="0">
                <a:solidFill>
                  <a:srgbClr val="000000"/>
                </a:solidFill>
                <a:latin typeface="Cambria" panose="02040503050406030204" pitchFamily="18" charset="0"/>
                <a:ea typeface="Cambria" panose="02040503050406030204" pitchFamily="18" charset="0"/>
                <a:cs typeface="More Sugar"/>
                <a:sym typeface="More Sugar"/>
              </a:rPr>
              <a:t>       </a:t>
            </a:r>
            <a:r>
              <a:rPr lang="en-US" sz="5400" dirty="0" err="1" smtClean="0">
                <a:solidFill>
                  <a:srgbClr val="000000"/>
                </a:solidFill>
                <a:latin typeface="Cambria" panose="02040503050406030204" pitchFamily="18" charset="0"/>
                <a:ea typeface="Cambria" panose="02040503050406030204" pitchFamily="18" charset="0"/>
                <a:cs typeface="More Sugar"/>
                <a:sym typeface="More Sugar"/>
              </a:rPr>
              <a:t>Đa</a:t>
            </a:r>
            <a:r>
              <a:rPr lang="en-US" sz="5400" dirty="0" smtClean="0">
                <a:solidFill>
                  <a:srgbClr val="000000"/>
                </a:solidFill>
                <a:latin typeface="Cambria" panose="02040503050406030204" pitchFamily="18" charset="0"/>
                <a:ea typeface="Cambria" panose="02040503050406030204" pitchFamily="18" charset="0"/>
                <a:cs typeface="More Sugar"/>
                <a:sym typeface="More Sugar"/>
              </a:rPr>
              <a:t> </a:t>
            </a:r>
            <a:r>
              <a:rPr lang="en-US" sz="5400" dirty="0" err="1">
                <a:solidFill>
                  <a:srgbClr val="000000"/>
                </a:solidFill>
                <a:latin typeface="Cambria" panose="02040503050406030204" pitchFamily="18" charset="0"/>
                <a:ea typeface="Cambria" panose="02040503050406030204" pitchFamily="18" charset="0"/>
                <a:cs typeface="More Sugar"/>
                <a:sym typeface="More Sugar"/>
              </a:rPr>
              <a:t>số</a:t>
            </a:r>
            <a:r>
              <a:rPr lang="en-US" sz="5400" dirty="0">
                <a:solidFill>
                  <a:srgbClr val="000000"/>
                </a:solidFill>
                <a:latin typeface="Cambria" panose="02040503050406030204" pitchFamily="18" charset="0"/>
                <a:ea typeface="Cambria" panose="02040503050406030204" pitchFamily="18" charset="0"/>
                <a:cs typeface="More Sugar"/>
                <a:sym typeface="More Sugar"/>
              </a:rPr>
              <a:t> </a:t>
            </a:r>
            <a:r>
              <a:rPr lang="en-US" sz="5400" dirty="0" err="1">
                <a:solidFill>
                  <a:srgbClr val="000000"/>
                </a:solidFill>
                <a:latin typeface="Cambria" panose="02040503050406030204" pitchFamily="18" charset="0"/>
                <a:ea typeface="Cambria" panose="02040503050406030204" pitchFamily="18" charset="0"/>
                <a:cs typeface="More Sugar"/>
                <a:sym typeface="More Sugar"/>
              </a:rPr>
              <a:t>động</a:t>
            </a:r>
            <a:r>
              <a:rPr lang="en-US" sz="5400" dirty="0">
                <a:solidFill>
                  <a:srgbClr val="000000"/>
                </a:solidFill>
                <a:latin typeface="Cambria" panose="02040503050406030204" pitchFamily="18" charset="0"/>
                <a:ea typeface="Cambria" panose="02040503050406030204" pitchFamily="18" charset="0"/>
                <a:cs typeface="More Sugar"/>
                <a:sym typeface="More Sugar"/>
              </a:rPr>
              <a:t> </a:t>
            </a:r>
            <a:r>
              <a:rPr lang="en-US" sz="5400" dirty="0" err="1">
                <a:solidFill>
                  <a:srgbClr val="000000"/>
                </a:solidFill>
                <a:latin typeface="Cambria" panose="02040503050406030204" pitchFamily="18" charset="0"/>
                <a:ea typeface="Cambria" panose="02040503050406030204" pitchFamily="18" charset="0"/>
                <a:cs typeface="More Sugar"/>
                <a:sym typeface="More Sugar"/>
              </a:rPr>
              <a:t>vật</a:t>
            </a:r>
            <a:r>
              <a:rPr lang="en-US" sz="5400" dirty="0">
                <a:solidFill>
                  <a:srgbClr val="000000"/>
                </a:solidFill>
                <a:latin typeface="Cambria" panose="02040503050406030204" pitchFamily="18" charset="0"/>
                <a:ea typeface="Cambria" panose="02040503050406030204" pitchFamily="18" charset="0"/>
                <a:cs typeface="More Sugar"/>
                <a:sym typeface="More Sugar"/>
              </a:rPr>
              <a:t> </a:t>
            </a:r>
            <a:r>
              <a:rPr lang="en-US" sz="5400" dirty="0" err="1">
                <a:solidFill>
                  <a:srgbClr val="000000"/>
                </a:solidFill>
                <a:latin typeface="Cambria" panose="02040503050406030204" pitchFamily="18" charset="0"/>
                <a:ea typeface="Cambria" panose="02040503050406030204" pitchFamily="18" charset="0"/>
                <a:cs typeface="More Sugar"/>
                <a:sym typeface="More Sugar"/>
              </a:rPr>
              <a:t>khi</a:t>
            </a:r>
            <a:r>
              <a:rPr lang="en-US" sz="5400" dirty="0">
                <a:solidFill>
                  <a:srgbClr val="000000"/>
                </a:solidFill>
                <a:latin typeface="Cambria" panose="02040503050406030204" pitchFamily="18" charset="0"/>
                <a:ea typeface="Cambria" panose="02040503050406030204" pitchFamily="18" charset="0"/>
                <a:cs typeface="More Sugar"/>
                <a:sym typeface="More Sugar"/>
              </a:rPr>
              <a:t> </a:t>
            </a:r>
            <a:r>
              <a:rPr lang="en-US" sz="5400" dirty="0" err="1">
                <a:solidFill>
                  <a:srgbClr val="000000"/>
                </a:solidFill>
                <a:latin typeface="Cambria" panose="02040503050406030204" pitchFamily="18" charset="0"/>
                <a:ea typeface="Cambria" panose="02040503050406030204" pitchFamily="18" charset="0"/>
                <a:cs typeface="More Sugar"/>
                <a:sym typeface="More Sugar"/>
              </a:rPr>
              <a:t>trưởng</a:t>
            </a:r>
            <a:r>
              <a:rPr lang="en-US" sz="5400" dirty="0">
                <a:solidFill>
                  <a:srgbClr val="000000"/>
                </a:solidFill>
                <a:latin typeface="Cambria" panose="02040503050406030204" pitchFamily="18" charset="0"/>
                <a:ea typeface="Cambria" panose="02040503050406030204" pitchFamily="18" charset="0"/>
                <a:cs typeface="More Sugar"/>
                <a:sym typeface="More Sugar"/>
              </a:rPr>
              <a:t> </a:t>
            </a:r>
            <a:r>
              <a:rPr lang="en-US" sz="5400" dirty="0" err="1">
                <a:solidFill>
                  <a:srgbClr val="000000"/>
                </a:solidFill>
                <a:latin typeface="Cambria" panose="02040503050406030204" pitchFamily="18" charset="0"/>
                <a:ea typeface="Cambria" panose="02040503050406030204" pitchFamily="18" charset="0"/>
                <a:cs typeface="More Sugar"/>
                <a:sym typeface="More Sugar"/>
              </a:rPr>
              <a:t>thành</a:t>
            </a:r>
            <a:r>
              <a:rPr lang="en-US" sz="5400" dirty="0">
                <a:solidFill>
                  <a:srgbClr val="000000"/>
                </a:solidFill>
                <a:latin typeface="Cambria" panose="02040503050406030204" pitchFamily="18" charset="0"/>
                <a:ea typeface="Cambria" panose="02040503050406030204" pitchFamily="18" charset="0"/>
                <a:cs typeface="More Sugar"/>
                <a:sym typeface="More Sugar"/>
              </a:rPr>
              <a:t>, </a:t>
            </a:r>
            <a:r>
              <a:rPr lang="en-US" sz="5400" dirty="0" err="1">
                <a:solidFill>
                  <a:srgbClr val="000000"/>
                </a:solidFill>
                <a:latin typeface="Cambria" panose="02040503050406030204" pitchFamily="18" charset="0"/>
                <a:ea typeface="Cambria" panose="02040503050406030204" pitchFamily="18" charset="0"/>
                <a:cs typeface="More Sugar"/>
                <a:sym typeface="More Sugar"/>
              </a:rPr>
              <a:t>cơ</a:t>
            </a:r>
            <a:r>
              <a:rPr lang="en-US" sz="5400" dirty="0">
                <a:solidFill>
                  <a:srgbClr val="000000"/>
                </a:solidFill>
                <a:latin typeface="Cambria" panose="02040503050406030204" pitchFamily="18" charset="0"/>
                <a:ea typeface="Cambria" panose="02040503050406030204" pitchFamily="18" charset="0"/>
                <a:cs typeface="More Sugar"/>
                <a:sym typeface="More Sugar"/>
              </a:rPr>
              <a:t> </a:t>
            </a:r>
            <a:r>
              <a:rPr lang="en-US" sz="5400" dirty="0" err="1">
                <a:solidFill>
                  <a:srgbClr val="000000"/>
                </a:solidFill>
                <a:latin typeface="Cambria" panose="02040503050406030204" pitchFamily="18" charset="0"/>
                <a:ea typeface="Cambria" panose="02040503050406030204" pitchFamily="18" charset="0"/>
                <a:cs typeface="More Sugar"/>
                <a:sym typeface="More Sugar"/>
              </a:rPr>
              <a:t>quan</a:t>
            </a:r>
            <a:r>
              <a:rPr lang="en-US" sz="5400" dirty="0">
                <a:solidFill>
                  <a:srgbClr val="000000"/>
                </a:solidFill>
                <a:latin typeface="Cambria" panose="02040503050406030204" pitchFamily="18" charset="0"/>
                <a:ea typeface="Cambria" panose="02040503050406030204" pitchFamily="18" charset="0"/>
                <a:cs typeface="More Sugar"/>
                <a:sym typeface="More Sugar"/>
              </a:rPr>
              <a:t> </a:t>
            </a:r>
            <a:r>
              <a:rPr lang="en-US" sz="5400" dirty="0" err="1">
                <a:solidFill>
                  <a:srgbClr val="000000"/>
                </a:solidFill>
                <a:latin typeface="Cambria" panose="02040503050406030204" pitchFamily="18" charset="0"/>
                <a:ea typeface="Cambria" panose="02040503050406030204" pitchFamily="18" charset="0"/>
                <a:cs typeface="More Sugar"/>
                <a:sym typeface="More Sugar"/>
              </a:rPr>
              <a:t>sinh</a:t>
            </a:r>
            <a:r>
              <a:rPr lang="en-US" sz="5400" dirty="0">
                <a:solidFill>
                  <a:srgbClr val="000000"/>
                </a:solidFill>
                <a:latin typeface="Cambria" panose="02040503050406030204" pitchFamily="18" charset="0"/>
                <a:ea typeface="Cambria" panose="02040503050406030204" pitchFamily="18" charset="0"/>
                <a:cs typeface="More Sugar"/>
                <a:sym typeface="More Sugar"/>
              </a:rPr>
              <a:t> </a:t>
            </a:r>
            <a:r>
              <a:rPr lang="en-US" sz="5400" dirty="0" err="1">
                <a:solidFill>
                  <a:srgbClr val="000000"/>
                </a:solidFill>
                <a:latin typeface="Cambria" panose="02040503050406030204" pitchFamily="18" charset="0"/>
                <a:ea typeface="Cambria" panose="02040503050406030204" pitchFamily="18" charset="0"/>
                <a:cs typeface="More Sugar"/>
                <a:sym typeface="More Sugar"/>
              </a:rPr>
              <a:t>dục</a:t>
            </a:r>
            <a:r>
              <a:rPr lang="en-US" sz="5400" dirty="0">
                <a:solidFill>
                  <a:srgbClr val="000000"/>
                </a:solidFill>
                <a:latin typeface="Cambria" panose="02040503050406030204" pitchFamily="18" charset="0"/>
                <a:ea typeface="Cambria" panose="02040503050406030204" pitchFamily="18" charset="0"/>
                <a:cs typeface="More Sugar"/>
                <a:sym typeface="More Sugar"/>
              </a:rPr>
              <a:t> </a:t>
            </a:r>
            <a:r>
              <a:rPr lang="en-US" sz="5400" dirty="0" err="1">
                <a:solidFill>
                  <a:srgbClr val="000000"/>
                </a:solidFill>
                <a:latin typeface="Cambria" panose="02040503050406030204" pitchFamily="18" charset="0"/>
                <a:ea typeface="Cambria" panose="02040503050406030204" pitchFamily="18" charset="0"/>
                <a:cs typeface="More Sugar"/>
                <a:sym typeface="More Sugar"/>
              </a:rPr>
              <a:t>của</a:t>
            </a:r>
            <a:r>
              <a:rPr lang="en-US" sz="5400" dirty="0">
                <a:solidFill>
                  <a:srgbClr val="000000"/>
                </a:solidFill>
                <a:latin typeface="Cambria" panose="02040503050406030204" pitchFamily="18" charset="0"/>
                <a:ea typeface="Cambria" panose="02040503050406030204" pitchFamily="18" charset="0"/>
                <a:cs typeface="More Sugar"/>
                <a:sym typeface="More Sugar"/>
              </a:rPr>
              <a:t> con </a:t>
            </a:r>
            <a:r>
              <a:rPr lang="en-US" sz="5400" dirty="0" err="1">
                <a:solidFill>
                  <a:srgbClr val="000000"/>
                </a:solidFill>
                <a:latin typeface="Cambria" panose="02040503050406030204" pitchFamily="18" charset="0"/>
                <a:ea typeface="Cambria" panose="02040503050406030204" pitchFamily="18" charset="0"/>
                <a:cs typeface="More Sugar"/>
                <a:sym typeface="More Sugar"/>
              </a:rPr>
              <a:t>đực</a:t>
            </a:r>
            <a:r>
              <a:rPr lang="en-US" sz="5400" dirty="0">
                <a:solidFill>
                  <a:srgbClr val="000000"/>
                </a:solidFill>
                <a:latin typeface="Cambria" panose="02040503050406030204" pitchFamily="18" charset="0"/>
                <a:ea typeface="Cambria" panose="02040503050406030204" pitchFamily="18" charset="0"/>
                <a:cs typeface="More Sugar"/>
                <a:sym typeface="More Sugar"/>
              </a:rPr>
              <a:t> </a:t>
            </a:r>
            <a:r>
              <a:rPr lang="en-US" sz="5400" dirty="0" err="1">
                <a:solidFill>
                  <a:srgbClr val="000000"/>
                </a:solidFill>
                <a:latin typeface="Cambria" panose="02040503050406030204" pitchFamily="18" charset="0"/>
                <a:ea typeface="Cambria" panose="02040503050406030204" pitchFamily="18" charset="0"/>
                <a:cs typeface="More Sugar"/>
                <a:sym typeface="More Sugar"/>
              </a:rPr>
              <a:t>tạo</a:t>
            </a:r>
            <a:r>
              <a:rPr lang="en-US" sz="5400" dirty="0">
                <a:solidFill>
                  <a:srgbClr val="000000"/>
                </a:solidFill>
                <a:latin typeface="Cambria" panose="02040503050406030204" pitchFamily="18" charset="0"/>
                <a:ea typeface="Cambria" panose="02040503050406030204" pitchFamily="18" charset="0"/>
                <a:cs typeface="More Sugar"/>
                <a:sym typeface="More Sugar"/>
              </a:rPr>
              <a:t> </a:t>
            </a:r>
            <a:r>
              <a:rPr lang="en-US" sz="5400" dirty="0" err="1">
                <a:solidFill>
                  <a:srgbClr val="000000"/>
                </a:solidFill>
                <a:latin typeface="Cambria" panose="02040503050406030204" pitchFamily="18" charset="0"/>
                <a:ea typeface="Cambria" panose="02040503050406030204" pitchFamily="18" charset="0"/>
                <a:cs typeface="More Sugar"/>
                <a:sym typeface="More Sugar"/>
              </a:rPr>
              <a:t>ra</a:t>
            </a:r>
            <a:r>
              <a:rPr lang="en-US" sz="5400" dirty="0">
                <a:solidFill>
                  <a:srgbClr val="000000"/>
                </a:solidFill>
                <a:latin typeface="Cambria" panose="02040503050406030204" pitchFamily="18" charset="0"/>
                <a:ea typeface="Cambria" panose="02040503050406030204" pitchFamily="18" charset="0"/>
                <a:cs typeface="More Sugar"/>
                <a:sym typeface="More Sugar"/>
              </a:rPr>
              <a:t> </a:t>
            </a:r>
            <a:r>
              <a:rPr lang="en-US" sz="5400" dirty="0" err="1">
                <a:solidFill>
                  <a:srgbClr val="000000"/>
                </a:solidFill>
                <a:latin typeface="Cambria" panose="02040503050406030204" pitchFamily="18" charset="0"/>
                <a:ea typeface="Cambria" panose="02040503050406030204" pitchFamily="18" charset="0"/>
                <a:cs typeface="More Sugar"/>
                <a:sym typeface="More Sugar"/>
              </a:rPr>
              <a:t>tinh</a:t>
            </a:r>
            <a:r>
              <a:rPr lang="en-US" sz="5400" dirty="0">
                <a:solidFill>
                  <a:srgbClr val="000000"/>
                </a:solidFill>
                <a:latin typeface="Cambria" panose="02040503050406030204" pitchFamily="18" charset="0"/>
                <a:ea typeface="Cambria" panose="02040503050406030204" pitchFamily="18" charset="0"/>
                <a:cs typeface="More Sugar"/>
                <a:sym typeface="More Sugar"/>
              </a:rPr>
              <a:t> </a:t>
            </a:r>
            <a:r>
              <a:rPr lang="en-US" sz="5400" dirty="0" err="1">
                <a:solidFill>
                  <a:srgbClr val="000000"/>
                </a:solidFill>
                <a:latin typeface="Cambria" panose="02040503050406030204" pitchFamily="18" charset="0"/>
                <a:ea typeface="Cambria" panose="02040503050406030204" pitchFamily="18" charset="0"/>
                <a:cs typeface="More Sugar"/>
                <a:sym typeface="More Sugar"/>
              </a:rPr>
              <a:t>trùng</a:t>
            </a:r>
            <a:r>
              <a:rPr lang="en-US" sz="5400" dirty="0">
                <a:solidFill>
                  <a:srgbClr val="000000"/>
                </a:solidFill>
                <a:latin typeface="Cambria" panose="02040503050406030204" pitchFamily="18" charset="0"/>
                <a:ea typeface="Cambria" panose="02040503050406030204" pitchFamily="18" charset="0"/>
                <a:cs typeface="More Sugar"/>
                <a:sym typeface="More Sugar"/>
              </a:rPr>
              <a:t>, </a:t>
            </a:r>
            <a:r>
              <a:rPr lang="en-US" sz="5400" dirty="0" err="1">
                <a:solidFill>
                  <a:srgbClr val="000000"/>
                </a:solidFill>
                <a:latin typeface="Cambria" panose="02040503050406030204" pitchFamily="18" charset="0"/>
                <a:ea typeface="Cambria" panose="02040503050406030204" pitchFamily="18" charset="0"/>
                <a:cs typeface="More Sugar"/>
                <a:sym typeface="More Sugar"/>
              </a:rPr>
              <a:t>cơ</a:t>
            </a:r>
            <a:r>
              <a:rPr lang="en-US" sz="5400" dirty="0">
                <a:solidFill>
                  <a:srgbClr val="000000"/>
                </a:solidFill>
                <a:latin typeface="Cambria" panose="02040503050406030204" pitchFamily="18" charset="0"/>
                <a:ea typeface="Cambria" panose="02040503050406030204" pitchFamily="18" charset="0"/>
                <a:cs typeface="More Sugar"/>
                <a:sym typeface="More Sugar"/>
              </a:rPr>
              <a:t> </a:t>
            </a:r>
            <a:r>
              <a:rPr lang="en-US" sz="5400" dirty="0" err="1">
                <a:solidFill>
                  <a:srgbClr val="000000"/>
                </a:solidFill>
                <a:latin typeface="Cambria" panose="02040503050406030204" pitchFamily="18" charset="0"/>
                <a:ea typeface="Cambria" panose="02040503050406030204" pitchFamily="18" charset="0"/>
                <a:cs typeface="More Sugar"/>
                <a:sym typeface="More Sugar"/>
              </a:rPr>
              <a:t>quan</a:t>
            </a:r>
            <a:r>
              <a:rPr lang="en-US" sz="5400" dirty="0">
                <a:solidFill>
                  <a:srgbClr val="000000"/>
                </a:solidFill>
                <a:latin typeface="Cambria" panose="02040503050406030204" pitchFamily="18" charset="0"/>
                <a:ea typeface="Cambria" panose="02040503050406030204" pitchFamily="18" charset="0"/>
                <a:cs typeface="More Sugar"/>
                <a:sym typeface="More Sugar"/>
              </a:rPr>
              <a:t> </a:t>
            </a:r>
            <a:r>
              <a:rPr lang="en-US" sz="5400" dirty="0" err="1">
                <a:solidFill>
                  <a:srgbClr val="000000"/>
                </a:solidFill>
                <a:latin typeface="Cambria" panose="02040503050406030204" pitchFamily="18" charset="0"/>
                <a:ea typeface="Cambria" panose="02040503050406030204" pitchFamily="18" charset="0"/>
                <a:cs typeface="More Sugar"/>
                <a:sym typeface="More Sugar"/>
              </a:rPr>
              <a:t>sinh</a:t>
            </a:r>
            <a:r>
              <a:rPr lang="en-US" sz="5400" dirty="0">
                <a:solidFill>
                  <a:srgbClr val="000000"/>
                </a:solidFill>
                <a:latin typeface="Cambria" panose="02040503050406030204" pitchFamily="18" charset="0"/>
                <a:ea typeface="Cambria" panose="02040503050406030204" pitchFamily="18" charset="0"/>
                <a:cs typeface="More Sugar"/>
                <a:sym typeface="More Sugar"/>
              </a:rPr>
              <a:t> </a:t>
            </a:r>
            <a:r>
              <a:rPr lang="en-US" sz="5400" dirty="0" err="1">
                <a:solidFill>
                  <a:srgbClr val="000000"/>
                </a:solidFill>
                <a:latin typeface="Cambria" panose="02040503050406030204" pitchFamily="18" charset="0"/>
                <a:ea typeface="Cambria" panose="02040503050406030204" pitchFamily="18" charset="0"/>
                <a:cs typeface="More Sugar"/>
                <a:sym typeface="More Sugar"/>
              </a:rPr>
              <a:t>dục</a:t>
            </a:r>
            <a:r>
              <a:rPr lang="en-US" sz="5400" dirty="0">
                <a:solidFill>
                  <a:srgbClr val="000000"/>
                </a:solidFill>
                <a:latin typeface="Cambria" panose="02040503050406030204" pitchFamily="18" charset="0"/>
                <a:ea typeface="Cambria" panose="02040503050406030204" pitchFamily="18" charset="0"/>
                <a:cs typeface="More Sugar"/>
                <a:sym typeface="More Sugar"/>
              </a:rPr>
              <a:t> </a:t>
            </a:r>
            <a:r>
              <a:rPr lang="en-US" sz="5400" dirty="0" err="1">
                <a:solidFill>
                  <a:srgbClr val="000000"/>
                </a:solidFill>
                <a:latin typeface="Cambria" panose="02040503050406030204" pitchFamily="18" charset="0"/>
                <a:ea typeface="Cambria" panose="02040503050406030204" pitchFamily="18" charset="0"/>
                <a:cs typeface="More Sugar"/>
                <a:sym typeface="More Sugar"/>
              </a:rPr>
              <a:t>của</a:t>
            </a:r>
            <a:r>
              <a:rPr lang="en-US" sz="5400" dirty="0">
                <a:solidFill>
                  <a:srgbClr val="000000"/>
                </a:solidFill>
                <a:latin typeface="Cambria" panose="02040503050406030204" pitchFamily="18" charset="0"/>
                <a:ea typeface="Cambria" panose="02040503050406030204" pitchFamily="18" charset="0"/>
                <a:cs typeface="More Sugar"/>
                <a:sym typeface="More Sugar"/>
              </a:rPr>
              <a:t> con </a:t>
            </a:r>
            <a:r>
              <a:rPr lang="en-US" sz="5400" dirty="0" err="1">
                <a:solidFill>
                  <a:srgbClr val="000000"/>
                </a:solidFill>
                <a:latin typeface="Cambria" panose="02040503050406030204" pitchFamily="18" charset="0"/>
                <a:ea typeface="Cambria" panose="02040503050406030204" pitchFamily="18" charset="0"/>
                <a:cs typeface="More Sugar"/>
                <a:sym typeface="More Sugar"/>
              </a:rPr>
              <a:t>cái</a:t>
            </a:r>
            <a:r>
              <a:rPr lang="en-US" sz="5400" dirty="0">
                <a:solidFill>
                  <a:srgbClr val="000000"/>
                </a:solidFill>
                <a:latin typeface="Cambria" panose="02040503050406030204" pitchFamily="18" charset="0"/>
                <a:ea typeface="Cambria" panose="02040503050406030204" pitchFamily="18" charset="0"/>
                <a:cs typeface="More Sugar"/>
                <a:sym typeface="More Sugar"/>
              </a:rPr>
              <a:t> </a:t>
            </a:r>
            <a:r>
              <a:rPr lang="en-US" sz="5400" dirty="0" err="1">
                <a:solidFill>
                  <a:srgbClr val="000000"/>
                </a:solidFill>
                <a:latin typeface="Cambria" panose="02040503050406030204" pitchFamily="18" charset="0"/>
                <a:ea typeface="Cambria" panose="02040503050406030204" pitchFamily="18" charset="0"/>
                <a:cs typeface="More Sugar"/>
                <a:sym typeface="More Sugar"/>
              </a:rPr>
              <a:t>tạo</a:t>
            </a:r>
            <a:r>
              <a:rPr lang="en-US" sz="5400" dirty="0">
                <a:solidFill>
                  <a:srgbClr val="000000"/>
                </a:solidFill>
                <a:latin typeface="Cambria" panose="02040503050406030204" pitchFamily="18" charset="0"/>
                <a:ea typeface="Cambria" panose="02040503050406030204" pitchFamily="18" charset="0"/>
                <a:cs typeface="More Sugar"/>
                <a:sym typeface="More Sugar"/>
              </a:rPr>
              <a:t> </a:t>
            </a:r>
            <a:r>
              <a:rPr lang="en-US" sz="5400" dirty="0" err="1">
                <a:solidFill>
                  <a:srgbClr val="000000"/>
                </a:solidFill>
                <a:latin typeface="Cambria" panose="02040503050406030204" pitchFamily="18" charset="0"/>
                <a:ea typeface="Cambria" panose="02040503050406030204" pitchFamily="18" charset="0"/>
                <a:cs typeface="More Sugar"/>
                <a:sym typeface="More Sugar"/>
              </a:rPr>
              <a:t>ra</a:t>
            </a:r>
            <a:r>
              <a:rPr lang="en-US" sz="5400" dirty="0">
                <a:solidFill>
                  <a:srgbClr val="000000"/>
                </a:solidFill>
                <a:latin typeface="Cambria" panose="02040503050406030204" pitchFamily="18" charset="0"/>
                <a:ea typeface="Cambria" panose="02040503050406030204" pitchFamily="18" charset="0"/>
                <a:cs typeface="More Sugar"/>
                <a:sym typeface="More Sugar"/>
              </a:rPr>
              <a:t> </a:t>
            </a:r>
            <a:r>
              <a:rPr lang="en-US" sz="5400" dirty="0" err="1">
                <a:solidFill>
                  <a:srgbClr val="000000"/>
                </a:solidFill>
                <a:latin typeface="Cambria" panose="02040503050406030204" pitchFamily="18" charset="0"/>
                <a:ea typeface="Cambria" panose="02040503050406030204" pitchFamily="18" charset="0"/>
                <a:cs typeface="More Sugar"/>
                <a:sym typeface="More Sugar"/>
              </a:rPr>
              <a:t>trứng</a:t>
            </a:r>
            <a:r>
              <a:rPr lang="en-US" sz="5400" dirty="0">
                <a:solidFill>
                  <a:srgbClr val="000000"/>
                </a:solidFill>
                <a:latin typeface="Cambria" panose="02040503050406030204" pitchFamily="18" charset="0"/>
                <a:ea typeface="Cambria" panose="02040503050406030204" pitchFamily="18" charset="0"/>
                <a:cs typeface="More Sugar"/>
                <a:sym typeface="More Sugar"/>
              </a:rPr>
              <a:t>. </a:t>
            </a:r>
            <a:r>
              <a:rPr lang="en-US" sz="5400" dirty="0" err="1">
                <a:solidFill>
                  <a:srgbClr val="000000"/>
                </a:solidFill>
                <a:latin typeface="Cambria" panose="02040503050406030204" pitchFamily="18" charset="0"/>
                <a:ea typeface="Cambria" panose="02040503050406030204" pitchFamily="18" charset="0"/>
                <a:cs typeface="More Sugar"/>
                <a:sym typeface="More Sugar"/>
              </a:rPr>
              <a:t>Thụ</a:t>
            </a:r>
            <a:r>
              <a:rPr lang="en-US" sz="5400" dirty="0">
                <a:solidFill>
                  <a:srgbClr val="000000"/>
                </a:solidFill>
                <a:latin typeface="Cambria" panose="02040503050406030204" pitchFamily="18" charset="0"/>
                <a:ea typeface="Cambria" panose="02040503050406030204" pitchFamily="18" charset="0"/>
                <a:cs typeface="More Sugar"/>
                <a:sym typeface="More Sugar"/>
              </a:rPr>
              <a:t> </a:t>
            </a:r>
            <a:r>
              <a:rPr lang="en-US" sz="5400" dirty="0" err="1">
                <a:solidFill>
                  <a:srgbClr val="000000"/>
                </a:solidFill>
                <a:latin typeface="Cambria" panose="02040503050406030204" pitchFamily="18" charset="0"/>
                <a:ea typeface="Cambria" panose="02040503050406030204" pitchFamily="18" charset="0"/>
                <a:cs typeface="More Sugar"/>
                <a:sym typeface="More Sugar"/>
              </a:rPr>
              <a:t>tinh</a:t>
            </a:r>
            <a:r>
              <a:rPr lang="en-US" sz="5400" dirty="0">
                <a:solidFill>
                  <a:srgbClr val="000000"/>
                </a:solidFill>
                <a:latin typeface="Cambria" panose="02040503050406030204" pitchFamily="18" charset="0"/>
                <a:ea typeface="Cambria" panose="02040503050406030204" pitchFamily="18" charset="0"/>
                <a:cs typeface="More Sugar"/>
                <a:sym typeface="More Sugar"/>
              </a:rPr>
              <a:t> </a:t>
            </a:r>
            <a:r>
              <a:rPr lang="en-US" sz="5400" dirty="0" err="1">
                <a:solidFill>
                  <a:srgbClr val="000000"/>
                </a:solidFill>
                <a:latin typeface="Cambria" panose="02040503050406030204" pitchFamily="18" charset="0"/>
                <a:ea typeface="Cambria" panose="02040503050406030204" pitchFamily="18" charset="0"/>
                <a:cs typeface="More Sugar"/>
                <a:sym typeface="More Sugar"/>
              </a:rPr>
              <a:t>xảy</a:t>
            </a:r>
            <a:r>
              <a:rPr lang="en-US" sz="5400" dirty="0">
                <a:solidFill>
                  <a:srgbClr val="000000"/>
                </a:solidFill>
                <a:latin typeface="Cambria" panose="02040503050406030204" pitchFamily="18" charset="0"/>
                <a:ea typeface="Cambria" panose="02040503050406030204" pitchFamily="18" charset="0"/>
                <a:cs typeface="More Sugar"/>
                <a:sym typeface="More Sugar"/>
              </a:rPr>
              <a:t> </a:t>
            </a:r>
            <a:r>
              <a:rPr lang="en-US" sz="5400" dirty="0" err="1">
                <a:solidFill>
                  <a:srgbClr val="000000"/>
                </a:solidFill>
                <a:latin typeface="Cambria" panose="02040503050406030204" pitchFamily="18" charset="0"/>
                <a:ea typeface="Cambria" panose="02040503050406030204" pitchFamily="18" charset="0"/>
                <a:cs typeface="More Sugar"/>
                <a:sym typeface="More Sugar"/>
              </a:rPr>
              <a:t>ra</a:t>
            </a:r>
            <a:r>
              <a:rPr lang="en-US" sz="5400" dirty="0">
                <a:solidFill>
                  <a:srgbClr val="000000"/>
                </a:solidFill>
                <a:latin typeface="Cambria" panose="02040503050406030204" pitchFamily="18" charset="0"/>
                <a:ea typeface="Cambria" panose="02040503050406030204" pitchFamily="18" charset="0"/>
                <a:cs typeface="More Sugar"/>
                <a:sym typeface="More Sugar"/>
              </a:rPr>
              <a:t> </a:t>
            </a:r>
            <a:r>
              <a:rPr lang="en-US" sz="5400" dirty="0" err="1">
                <a:solidFill>
                  <a:srgbClr val="000000"/>
                </a:solidFill>
                <a:latin typeface="Cambria" panose="02040503050406030204" pitchFamily="18" charset="0"/>
                <a:ea typeface="Cambria" panose="02040503050406030204" pitchFamily="18" charset="0"/>
                <a:cs typeface="More Sugar"/>
                <a:sym typeface="More Sugar"/>
              </a:rPr>
              <a:t>khi</a:t>
            </a:r>
            <a:r>
              <a:rPr lang="en-US" sz="5400" dirty="0">
                <a:solidFill>
                  <a:srgbClr val="000000"/>
                </a:solidFill>
                <a:latin typeface="Cambria" panose="02040503050406030204" pitchFamily="18" charset="0"/>
                <a:ea typeface="Cambria" panose="02040503050406030204" pitchFamily="18" charset="0"/>
                <a:cs typeface="More Sugar"/>
                <a:sym typeface="More Sugar"/>
              </a:rPr>
              <a:t> </a:t>
            </a:r>
            <a:r>
              <a:rPr lang="en-US" sz="5400" dirty="0" err="1">
                <a:solidFill>
                  <a:srgbClr val="000000"/>
                </a:solidFill>
                <a:latin typeface="Cambria" panose="02040503050406030204" pitchFamily="18" charset="0"/>
                <a:ea typeface="Cambria" panose="02040503050406030204" pitchFamily="18" charset="0"/>
                <a:cs typeface="More Sugar"/>
                <a:sym typeface="More Sugar"/>
              </a:rPr>
              <a:t>tinh</a:t>
            </a:r>
            <a:r>
              <a:rPr lang="en-US" sz="5400" dirty="0">
                <a:solidFill>
                  <a:srgbClr val="000000"/>
                </a:solidFill>
                <a:latin typeface="Cambria" panose="02040503050406030204" pitchFamily="18" charset="0"/>
                <a:ea typeface="Cambria" panose="02040503050406030204" pitchFamily="18" charset="0"/>
                <a:cs typeface="More Sugar"/>
                <a:sym typeface="More Sugar"/>
              </a:rPr>
              <a:t> </a:t>
            </a:r>
            <a:r>
              <a:rPr lang="en-US" sz="5400" dirty="0" err="1">
                <a:solidFill>
                  <a:srgbClr val="000000"/>
                </a:solidFill>
                <a:latin typeface="Cambria" panose="02040503050406030204" pitchFamily="18" charset="0"/>
                <a:ea typeface="Cambria" panose="02040503050406030204" pitchFamily="18" charset="0"/>
                <a:cs typeface="More Sugar"/>
                <a:sym typeface="More Sugar"/>
              </a:rPr>
              <a:t>trùng</a:t>
            </a:r>
            <a:r>
              <a:rPr lang="en-US" sz="5400" dirty="0">
                <a:solidFill>
                  <a:srgbClr val="000000"/>
                </a:solidFill>
                <a:latin typeface="Cambria" panose="02040503050406030204" pitchFamily="18" charset="0"/>
                <a:ea typeface="Cambria" panose="02040503050406030204" pitchFamily="18" charset="0"/>
                <a:cs typeface="More Sugar"/>
                <a:sym typeface="More Sugar"/>
              </a:rPr>
              <a:t> </a:t>
            </a:r>
            <a:r>
              <a:rPr lang="en-US" sz="5400" dirty="0" err="1">
                <a:solidFill>
                  <a:srgbClr val="000000"/>
                </a:solidFill>
                <a:latin typeface="Cambria" panose="02040503050406030204" pitchFamily="18" charset="0"/>
                <a:ea typeface="Cambria" panose="02040503050406030204" pitchFamily="18" charset="0"/>
                <a:cs typeface="More Sugar"/>
                <a:sym typeface="More Sugar"/>
              </a:rPr>
              <a:t>và</a:t>
            </a:r>
            <a:r>
              <a:rPr lang="en-US" sz="5400" dirty="0">
                <a:solidFill>
                  <a:srgbClr val="000000"/>
                </a:solidFill>
                <a:latin typeface="Cambria" panose="02040503050406030204" pitchFamily="18" charset="0"/>
                <a:ea typeface="Cambria" panose="02040503050406030204" pitchFamily="18" charset="0"/>
                <a:cs typeface="More Sugar"/>
                <a:sym typeface="More Sugar"/>
              </a:rPr>
              <a:t> </a:t>
            </a:r>
            <a:r>
              <a:rPr lang="en-US" sz="5400" dirty="0" err="1">
                <a:solidFill>
                  <a:srgbClr val="000000"/>
                </a:solidFill>
                <a:latin typeface="Cambria" panose="02040503050406030204" pitchFamily="18" charset="0"/>
                <a:ea typeface="Cambria" panose="02040503050406030204" pitchFamily="18" charset="0"/>
                <a:cs typeface="More Sugar"/>
                <a:sym typeface="More Sugar"/>
              </a:rPr>
              <a:t>trứng</a:t>
            </a:r>
            <a:r>
              <a:rPr lang="en-US" sz="5400" dirty="0">
                <a:solidFill>
                  <a:srgbClr val="000000"/>
                </a:solidFill>
                <a:latin typeface="Cambria" panose="02040503050406030204" pitchFamily="18" charset="0"/>
                <a:ea typeface="Cambria" panose="02040503050406030204" pitchFamily="18" charset="0"/>
                <a:cs typeface="More Sugar"/>
                <a:sym typeface="More Sugar"/>
              </a:rPr>
              <a:t> </a:t>
            </a:r>
            <a:r>
              <a:rPr lang="en-US" sz="5400" dirty="0" err="1">
                <a:solidFill>
                  <a:srgbClr val="000000"/>
                </a:solidFill>
                <a:latin typeface="Cambria" panose="02040503050406030204" pitchFamily="18" charset="0"/>
                <a:ea typeface="Cambria" panose="02040503050406030204" pitchFamily="18" charset="0"/>
                <a:cs typeface="More Sugar"/>
                <a:sym typeface="More Sugar"/>
              </a:rPr>
              <a:t>kết</a:t>
            </a:r>
            <a:r>
              <a:rPr lang="en-US" sz="5400" dirty="0">
                <a:solidFill>
                  <a:srgbClr val="000000"/>
                </a:solidFill>
                <a:latin typeface="Cambria" panose="02040503050406030204" pitchFamily="18" charset="0"/>
                <a:ea typeface="Cambria" panose="02040503050406030204" pitchFamily="18" charset="0"/>
                <a:cs typeface="More Sugar"/>
                <a:sym typeface="More Sugar"/>
              </a:rPr>
              <a:t> </a:t>
            </a:r>
            <a:r>
              <a:rPr lang="en-US" sz="5400" dirty="0" err="1">
                <a:solidFill>
                  <a:srgbClr val="000000"/>
                </a:solidFill>
                <a:latin typeface="Cambria" panose="02040503050406030204" pitchFamily="18" charset="0"/>
                <a:ea typeface="Cambria" panose="02040503050406030204" pitchFamily="18" charset="0"/>
                <a:cs typeface="More Sugar"/>
                <a:sym typeface="More Sugar"/>
              </a:rPr>
              <a:t>hợp</a:t>
            </a:r>
            <a:r>
              <a:rPr lang="en-US" sz="5400" dirty="0">
                <a:solidFill>
                  <a:srgbClr val="000000"/>
                </a:solidFill>
                <a:latin typeface="Cambria" panose="02040503050406030204" pitchFamily="18" charset="0"/>
                <a:ea typeface="Cambria" panose="02040503050406030204" pitchFamily="18" charset="0"/>
                <a:cs typeface="More Sugar"/>
                <a:sym typeface="More Sugar"/>
              </a:rPr>
              <a:t> </a:t>
            </a:r>
            <a:r>
              <a:rPr lang="en-US" sz="5400" dirty="0" err="1">
                <a:solidFill>
                  <a:srgbClr val="000000"/>
                </a:solidFill>
                <a:latin typeface="Cambria" panose="02040503050406030204" pitchFamily="18" charset="0"/>
                <a:ea typeface="Cambria" panose="02040503050406030204" pitchFamily="18" charset="0"/>
                <a:cs typeface="More Sugar"/>
                <a:sym typeface="More Sugar"/>
              </a:rPr>
              <a:t>tạo</a:t>
            </a:r>
            <a:r>
              <a:rPr lang="en-US" sz="5400" dirty="0">
                <a:solidFill>
                  <a:srgbClr val="000000"/>
                </a:solidFill>
                <a:latin typeface="Cambria" panose="02040503050406030204" pitchFamily="18" charset="0"/>
                <a:ea typeface="Cambria" panose="02040503050406030204" pitchFamily="18" charset="0"/>
                <a:cs typeface="More Sugar"/>
                <a:sym typeface="More Sugar"/>
              </a:rPr>
              <a:t> </a:t>
            </a:r>
            <a:r>
              <a:rPr lang="en-US" sz="5400" dirty="0" err="1">
                <a:solidFill>
                  <a:srgbClr val="000000"/>
                </a:solidFill>
                <a:latin typeface="Cambria" panose="02040503050406030204" pitchFamily="18" charset="0"/>
                <a:ea typeface="Cambria" panose="02040503050406030204" pitchFamily="18" charset="0"/>
                <a:cs typeface="More Sugar"/>
                <a:sym typeface="More Sugar"/>
              </a:rPr>
              <a:t>thành</a:t>
            </a:r>
            <a:r>
              <a:rPr lang="en-US" sz="5400" dirty="0">
                <a:solidFill>
                  <a:srgbClr val="000000"/>
                </a:solidFill>
                <a:latin typeface="Cambria" panose="02040503050406030204" pitchFamily="18" charset="0"/>
                <a:ea typeface="Cambria" panose="02040503050406030204" pitchFamily="18" charset="0"/>
                <a:cs typeface="More Sugar"/>
                <a:sym typeface="More Sugar"/>
              </a:rPr>
              <a:t> </a:t>
            </a:r>
            <a:r>
              <a:rPr lang="en-US" sz="5400" dirty="0" err="1">
                <a:solidFill>
                  <a:srgbClr val="000000"/>
                </a:solidFill>
                <a:latin typeface="Cambria" panose="02040503050406030204" pitchFamily="18" charset="0"/>
                <a:ea typeface="Cambria" panose="02040503050406030204" pitchFamily="18" charset="0"/>
                <a:cs typeface="More Sugar"/>
                <a:sym typeface="More Sugar"/>
              </a:rPr>
              <a:t>hợp</a:t>
            </a:r>
            <a:r>
              <a:rPr lang="en-US" sz="5400" dirty="0">
                <a:solidFill>
                  <a:srgbClr val="000000"/>
                </a:solidFill>
                <a:latin typeface="Cambria" panose="02040503050406030204" pitchFamily="18" charset="0"/>
                <a:ea typeface="Cambria" panose="02040503050406030204" pitchFamily="18" charset="0"/>
                <a:cs typeface="More Sugar"/>
                <a:sym typeface="More Sugar"/>
              </a:rPr>
              <a:t> </a:t>
            </a:r>
            <a:r>
              <a:rPr lang="en-US" sz="5400" dirty="0" err="1">
                <a:solidFill>
                  <a:srgbClr val="000000"/>
                </a:solidFill>
                <a:latin typeface="Cambria" panose="02040503050406030204" pitchFamily="18" charset="0"/>
                <a:ea typeface="Cambria" panose="02040503050406030204" pitchFamily="18" charset="0"/>
                <a:cs typeface="More Sugar"/>
                <a:sym typeface="More Sugar"/>
              </a:rPr>
              <a:t>tử</a:t>
            </a:r>
            <a:r>
              <a:rPr lang="en-US" sz="5400" dirty="0">
                <a:solidFill>
                  <a:srgbClr val="000000"/>
                </a:solidFill>
                <a:latin typeface="Cambria" panose="02040503050406030204" pitchFamily="18" charset="0"/>
                <a:ea typeface="Cambria" panose="02040503050406030204" pitchFamily="18" charset="0"/>
                <a:cs typeface="More Sugar"/>
                <a:sym typeface="More Sugar"/>
              </a:rPr>
              <a:t>. </a:t>
            </a:r>
            <a:r>
              <a:rPr lang="en-US" sz="5400" dirty="0" err="1">
                <a:solidFill>
                  <a:srgbClr val="000000"/>
                </a:solidFill>
                <a:latin typeface="Cambria" panose="02040503050406030204" pitchFamily="18" charset="0"/>
                <a:ea typeface="Cambria" panose="02040503050406030204" pitchFamily="18" charset="0"/>
                <a:cs typeface="More Sugar"/>
                <a:sym typeface="More Sugar"/>
              </a:rPr>
              <a:t>Hợp</a:t>
            </a:r>
            <a:r>
              <a:rPr lang="en-US" sz="5400" dirty="0">
                <a:solidFill>
                  <a:srgbClr val="000000"/>
                </a:solidFill>
                <a:latin typeface="Cambria" panose="02040503050406030204" pitchFamily="18" charset="0"/>
                <a:ea typeface="Cambria" panose="02040503050406030204" pitchFamily="18" charset="0"/>
                <a:cs typeface="More Sugar"/>
                <a:sym typeface="More Sugar"/>
              </a:rPr>
              <a:t> </a:t>
            </a:r>
            <a:r>
              <a:rPr lang="en-US" sz="5400" dirty="0" err="1">
                <a:solidFill>
                  <a:srgbClr val="000000"/>
                </a:solidFill>
                <a:latin typeface="Cambria" panose="02040503050406030204" pitchFamily="18" charset="0"/>
                <a:ea typeface="Cambria" panose="02040503050406030204" pitchFamily="18" charset="0"/>
                <a:cs typeface="More Sugar"/>
                <a:sym typeface="More Sugar"/>
              </a:rPr>
              <a:t>tử</a:t>
            </a:r>
            <a:r>
              <a:rPr lang="en-US" sz="5400" dirty="0">
                <a:solidFill>
                  <a:srgbClr val="000000"/>
                </a:solidFill>
                <a:latin typeface="Cambria" panose="02040503050406030204" pitchFamily="18" charset="0"/>
                <a:ea typeface="Cambria" panose="02040503050406030204" pitchFamily="18" charset="0"/>
                <a:cs typeface="More Sugar"/>
                <a:sym typeface="More Sugar"/>
              </a:rPr>
              <a:t> </a:t>
            </a:r>
            <a:r>
              <a:rPr lang="en-US" sz="5400" dirty="0" err="1">
                <a:solidFill>
                  <a:srgbClr val="000000"/>
                </a:solidFill>
                <a:latin typeface="Cambria" panose="02040503050406030204" pitchFamily="18" charset="0"/>
                <a:ea typeface="Cambria" panose="02040503050406030204" pitchFamily="18" charset="0"/>
                <a:cs typeface="More Sugar"/>
                <a:sym typeface="More Sugar"/>
              </a:rPr>
              <a:t>phát</a:t>
            </a:r>
            <a:r>
              <a:rPr lang="en-US" sz="5400" dirty="0">
                <a:solidFill>
                  <a:srgbClr val="000000"/>
                </a:solidFill>
                <a:latin typeface="Cambria" panose="02040503050406030204" pitchFamily="18" charset="0"/>
                <a:ea typeface="Cambria" panose="02040503050406030204" pitchFamily="18" charset="0"/>
                <a:cs typeface="More Sugar"/>
                <a:sym typeface="More Sugar"/>
              </a:rPr>
              <a:t> </a:t>
            </a:r>
            <a:r>
              <a:rPr lang="en-US" sz="5400" dirty="0" err="1">
                <a:solidFill>
                  <a:srgbClr val="000000"/>
                </a:solidFill>
                <a:latin typeface="Cambria" panose="02040503050406030204" pitchFamily="18" charset="0"/>
                <a:ea typeface="Cambria" panose="02040503050406030204" pitchFamily="18" charset="0"/>
                <a:cs typeface="More Sugar"/>
                <a:sym typeface="More Sugar"/>
              </a:rPr>
              <a:t>triển</a:t>
            </a:r>
            <a:r>
              <a:rPr lang="en-US" sz="5400" dirty="0">
                <a:solidFill>
                  <a:srgbClr val="000000"/>
                </a:solidFill>
                <a:latin typeface="Cambria" panose="02040503050406030204" pitchFamily="18" charset="0"/>
                <a:ea typeface="Cambria" panose="02040503050406030204" pitchFamily="18" charset="0"/>
                <a:cs typeface="More Sugar"/>
                <a:sym typeface="More Sugar"/>
              </a:rPr>
              <a:t> </a:t>
            </a:r>
            <a:r>
              <a:rPr lang="en-US" sz="5400" dirty="0" err="1">
                <a:solidFill>
                  <a:srgbClr val="000000"/>
                </a:solidFill>
                <a:latin typeface="Cambria" panose="02040503050406030204" pitchFamily="18" charset="0"/>
                <a:ea typeface="Cambria" panose="02040503050406030204" pitchFamily="18" charset="0"/>
                <a:cs typeface="More Sugar"/>
                <a:sym typeface="More Sugar"/>
              </a:rPr>
              <a:t>thành</a:t>
            </a:r>
            <a:r>
              <a:rPr lang="en-US" sz="5400" dirty="0">
                <a:solidFill>
                  <a:srgbClr val="000000"/>
                </a:solidFill>
                <a:latin typeface="Cambria" panose="02040503050406030204" pitchFamily="18" charset="0"/>
                <a:ea typeface="Cambria" panose="02040503050406030204" pitchFamily="18" charset="0"/>
                <a:cs typeface="More Sugar"/>
                <a:sym typeface="More Sugar"/>
              </a:rPr>
              <a:t> </a:t>
            </a:r>
            <a:r>
              <a:rPr lang="en-US" sz="5400" dirty="0" err="1">
                <a:solidFill>
                  <a:srgbClr val="000000"/>
                </a:solidFill>
                <a:latin typeface="Cambria" panose="02040503050406030204" pitchFamily="18" charset="0"/>
                <a:ea typeface="Cambria" panose="02040503050406030204" pitchFamily="18" charset="0"/>
                <a:cs typeface="More Sugar"/>
                <a:sym typeface="More Sugar"/>
              </a:rPr>
              <a:t>phôi</a:t>
            </a:r>
            <a:r>
              <a:rPr lang="en-US" sz="5400" dirty="0">
                <a:solidFill>
                  <a:srgbClr val="000000"/>
                </a:solidFill>
                <a:latin typeface="Cambria" panose="02040503050406030204" pitchFamily="18" charset="0"/>
                <a:ea typeface="Cambria" panose="02040503050406030204" pitchFamily="18" charset="0"/>
                <a:cs typeface="More Sugar"/>
                <a:sym typeface="More Sugar"/>
              </a:rPr>
              <a:t>, </a:t>
            </a:r>
            <a:r>
              <a:rPr lang="en-US" sz="5400" dirty="0" err="1">
                <a:solidFill>
                  <a:srgbClr val="000000"/>
                </a:solidFill>
                <a:latin typeface="Cambria" panose="02040503050406030204" pitchFamily="18" charset="0"/>
                <a:ea typeface="Cambria" panose="02040503050406030204" pitchFamily="18" charset="0"/>
                <a:cs typeface="More Sugar"/>
                <a:sym typeface="More Sugar"/>
              </a:rPr>
              <a:t>phôi</a:t>
            </a:r>
            <a:r>
              <a:rPr lang="en-US" sz="5400" dirty="0">
                <a:solidFill>
                  <a:srgbClr val="000000"/>
                </a:solidFill>
                <a:latin typeface="Cambria" panose="02040503050406030204" pitchFamily="18" charset="0"/>
                <a:ea typeface="Cambria" panose="02040503050406030204" pitchFamily="18" charset="0"/>
                <a:cs typeface="More Sugar"/>
                <a:sym typeface="More Sugar"/>
              </a:rPr>
              <a:t> </a:t>
            </a:r>
            <a:r>
              <a:rPr lang="en-US" sz="5400" dirty="0" err="1">
                <a:solidFill>
                  <a:srgbClr val="000000"/>
                </a:solidFill>
                <a:latin typeface="Cambria" panose="02040503050406030204" pitchFamily="18" charset="0"/>
                <a:ea typeface="Cambria" panose="02040503050406030204" pitchFamily="18" charset="0"/>
                <a:cs typeface="More Sugar"/>
                <a:sym typeface="More Sugar"/>
              </a:rPr>
              <a:t>phát</a:t>
            </a:r>
            <a:r>
              <a:rPr lang="en-US" sz="5400" dirty="0">
                <a:solidFill>
                  <a:srgbClr val="000000"/>
                </a:solidFill>
                <a:latin typeface="Cambria" panose="02040503050406030204" pitchFamily="18" charset="0"/>
                <a:ea typeface="Cambria" panose="02040503050406030204" pitchFamily="18" charset="0"/>
                <a:cs typeface="More Sugar"/>
                <a:sym typeface="More Sugar"/>
              </a:rPr>
              <a:t> </a:t>
            </a:r>
            <a:r>
              <a:rPr lang="en-US" sz="5400" dirty="0" err="1">
                <a:solidFill>
                  <a:srgbClr val="000000"/>
                </a:solidFill>
                <a:latin typeface="Cambria" panose="02040503050406030204" pitchFamily="18" charset="0"/>
                <a:ea typeface="Cambria" panose="02040503050406030204" pitchFamily="18" charset="0"/>
                <a:cs typeface="More Sugar"/>
                <a:sym typeface="More Sugar"/>
              </a:rPr>
              <a:t>triển</a:t>
            </a:r>
            <a:r>
              <a:rPr lang="en-US" sz="5400" dirty="0">
                <a:solidFill>
                  <a:srgbClr val="000000"/>
                </a:solidFill>
                <a:latin typeface="Cambria" panose="02040503050406030204" pitchFamily="18" charset="0"/>
                <a:ea typeface="Cambria" panose="02040503050406030204" pitchFamily="18" charset="0"/>
                <a:cs typeface="More Sugar"/>
                <a:sym typeface="More Sugar"/>
              </a:rPr>
              <a:t> qua </a:t>
            </a:r>
            <a:r>
              <a:rPr lang="en-US" sz="5400" dirty="0" err="1">
                <a:solidFill>
                  <a:srgbClr val="000000"/>
                </a:solidFill>
                <a:latin typeface="Cambria" panose="02040503050406030204" pitchFamily="18" charset="0"/>
                <a:ea typeface="Cambria" panose="02040503050406030204" pitchFamily="18" charset="0"/>
                <a:cs typeface="More Sugar"/>
                <a:sym typeface="More Sugar"/>
              </a:rPr>
              <a:t>các</a:t>
            </a:r>
            <a:r>
              <a:rPr lang="en-US" sz="5400" dirty="0">
                <a:solidFill>
                  <a:srgbClr val="000000"/>
                </a:solidFill>
                <a:latin typeface="Cambria" panose="02040503050406030204" pitchFamily="18" charset="0"/>
                <a:ea typeface="Cambria" panose="02040503050406030204" pitchFamily="18" charset="0"/>
                <a:cs typeface="More Sugar"/>
                <a:sym typeface="More Sugar"/>
              </a:rPr>
              <a:t> </a:t>
            </a:r>
            <a:r>
              <a:rPr lang="en-US" sz="5400" dirty="0" err="1">
                <a:solidFill>
                  <a:srgbClr val="000000"/>
                </a:solidFill>
                <a:latin typeface="Cambria" panose="02040503050406030204" pitchFamily="18" charset="0"/>
                <a:ea typeface="Cambria" panose="02040503050406030204" pitchFamily="18" charset="0"/>
                <a:cs typeface="More Sugar"/>
                <a:sym typeface="More Sugar"/>
              </a:rPr>
              <a:t>giai</a:t>
            </a:r>
            <a:r>
              <a:rPr lang="en-US" sz="5400" dirty="0">
                <a:solidFill>
                  <a:srgbClr val="000000"/>
                </a:solidFill>
                <a:latin typeface="Cambria" panose="02040503050406030204" pitchFamily="18" charset="0"/>
                <a:ea typeface="Cambria" panose="02040503050406030204" pitchFamily="18" charset="0"/>
                <a:cs typeface="More Sugar"/>
                <a:sym typeface="More Sugar"/>
              </a:rPr>
              <a:t> </a:t>
            </a:r>
            <a:r>
              <a:rPr lang="en-US" sz="5400" dirty="0" err="1">
                <a:solidFill>
                  <a:srgbClr val="000000"/>
                </a:solidFill>
                <a:latin typeface="Cambria" panose="02040503050406030204" pitchFamily="18" charset="0"/>
                <a:ea typeface="Cambria" panose="02040503050406030204" pitchFamily="18" charset="0"/>
                <a:cs typeface="More Sugar"/>
                <a:sym typeface="More Sugar"/>
              </a:rPr>
              <a:t>đoạn</a:t>
            </a:r>
            <a:r>
              <a:rPr lang="en-US" sz="5400" dirty="0">
                <a:solidFill>
                  <a:srgbClr val="000000"/>
                </a:solidFill>
                <a:latin typeface="Cambria" panose="02040503050406030204" pitchFamily="18" charset="0"/>
                <a:ea typeface="Cambria" panose="02040503050406030204" pitchFamily="18" charset="0"/>
                <a:cs typeface="More Sugar"/>
                <a:sym typeface="More Sugar"/>
              </a:rPr>
              <a:t> </a:t>
            </a:r>
            <a:r>
              <a:rPr lang="en-US" sz="5400" dirty="0" err="1">
                <a:solidFill>
                  <a:srgbClr val="000000"/>
                </a:solidFill>
                <a:latin typeface="Cambria" panose="02040503050406030204" pitchFamily="18" charset="0"/>
                <a:ea typeface="Cambria" panose="02040503050406030204" pitchFamily="18" charset="0"/>
                <a:cs typeface="More Sugar"/>
                <a:sym typeface="More Sugar"/>
              </a:rPr>
              <a:t>thành</a:t>
            </a:r>
            <a:r>
              <a:rPr lang="en-US" sz="5400" dirty="0">
                <a:solidFill>
                  <a:srgbClr val="000000"/>
                </a:solidFill>
                <a:latin typeface="Cambria" panose="02040503050406030204" pitchFamily="18" charset="0"/>
                <a:ea typeface="Cambria" panose="02040503050406030204" pitchFamily="18" charset="0"/>
                <a:cs typeface="More Sugar"/>
                <a:sym typeface="More Sugar"/>
              </a:rPr>
              <a:t> con non. </a:t>
            </a:r>
          </a:p>
        </p:txBody>
      </p:sp>
      <p:sp>
        <p:nvSpPr>
          <p:cNvPr id="10" name="Freeform 10"/>
          <p:cNvSpPr/>
          <p:nvPr/>
        </p:nvSpPr>
        <p:spPr>
          <a:xfrm flipH="1">
            <a:off x="14935199" y="6896100"/>
            <a:ext cx="2902028" cy="3390900"/>
          </a:xfrm>
          <a:custGeom>
            <a:avLst/>
            <a:gdLst/>
            <a:ahLst/>
            <a:cxnLst/>
            <a:rect l="l" t="t" r="r" b="b"/>
            <a:pathLst>
              <a:path w="3916529" h="4587442">
                <a:moveTo>
                  <a:pt x="3916528" y="0"/>
                </a:moveTo>
                <a:lnTo>
                  <a:pt x="0" y="0"/>
                </a:lnTo>
                <a:lnTo>
                  <a:pt x="0" y="4587442"/>
                </a:lnTo>
                <a:lnTo>
                  <a:pt x="3916528" y="4587442"/>
                </a:lnTo>
                <a:lnTo>
                  <a:pt x="3916528" y="0"/>
                </a:lnTo>
                <a:close/>
              </a:path>
            </a:pathLst>
          </a:custGeom>
          <a:blipFill>
            <a:blip r:embed="rId7"/>
            <a:stretch>
              <a:fillRect/>
            </a:stretch>
          </a:blipFill>
        </p:spPr>
        <p:txBody>
          <a:bodyPr/>
          <a:lstStyle/>
          <a:p>
            <a:endParaRPr lang="en-US"/>
          </a:p>
        </p:txBody>
      </p:sp>
      <p:sp>
        <p:nvSpPr>
          <p:cNvPr id="11" name="Freeform 11"/>
          <p:cNvSpPr/>
          <p:nvPr/>
        </p:nvSpPr>
        <p:spPr>
          <a:xfrm flipH="1">
            <a:off x="-664489" y="-488204"/>
            <a:ext cx="4610838" cy="4040771"/>
          </a:xfrm>
          <a:custGeom>
            <a:avLst/>
            <a:gdLst/>
            <a:ahLst/>
            <a:cxnLst/>
            <a:rect l="l" t="t" r="r" b="b"/>
            <a:pathLst>
              <a:path w="4610838" h="4040771">
                <a:moveTo>
                  <a:pt x="4610837" y="0"/>
                </a:moveTo>
                <a:lnTo>
                  <a:pt x="0" y="0"/>
                </a:lnTo>
                <a:lnTo>
                  <a:pt x="0" y="4040770"/>
                </a:lnTo>
                <a:lnTo>
                  <a:pt x="4610837" y="4040770"/>
                </a:lnTo>
                <a:lnTo>
                  <a:pt x="4610837"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12" name="Freeform 12"/>
          <p:cNvSpPr/>
          <p:nvPr/>
        </p:nvSpPr>
        <p:spPr>
          <a:xfrm>
            <a:off x="14234529" y="-488204"/>
            <a:ext cx="4610838" cy="4040771"/>
          </a:xfrm>
          <a:custGeom>
            <a:avLst/>
            <a:gdLst/>
            <a:ahLst/>
            <a:cxnLst/>
            <a:rect l="l" t="t" r="r" b="b"/>
            <a:pathLst>
              <a:path w="4610838" h="4040771">
                <a:moveTo>
                  <a:pt x="0" y="0"/>
                </a:moveTo>
                <a:lnTo>
                  <a:pt x="4610838" y="0"/>
                </a:lnTo>
                <a:lnTo>
                  <a:pt x="4610838" y="4040770"/>
                </a:lnTo>
                <a:lnTo>
                  <a:pt x="0" y="404077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13" name="Freeform 13"/>
          <p:cNvSpPr/>
          <p:nvPr/>
        </p:nvSpPr>
        <p:spPr>
          <a:xfrm>
            <a:off x="5966885" y="480250"/>
            <a:ext cx="1606985" cy="1577150"/>
          </a:xfrm>
          <a:custGeom>
            <a:avLst/>
            <a:gdLst/>
            <a:ahLst/>
            <a:cxnLst/>
            <a:rect l="l" t="t" r="r" b="b"/>
            <a:pathLst>
              <a:path w="1606985" h="1577150">
                <a:moveTo>
                  <a:pt x="0" y="0"/>
                </a:moveTo>
                <a:lnTo>
                  <a:pt x="1606985" y="0"/>
                </a:lnTo>
                <a:lnTo>
                  <a:pt x="1606985" y="1577150"/>
                </a:lnTo>
                <a:lnTo>
                  <a:pt x="0" y="1577150"/>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sp>
        <p:nvSpPr>
          <p:cNvPr id="14" name="Freeform 14"/>
          <p:cNvSpPr/>
          <p:nvPr/>
        </p:nvSpPr>
        <p:spPr>
          <a:xfrm>
            <a:off x="9361672" y="240125"/>
            <a:ext cx="1606985" cy="1577150"/>
          </a:xfrm>
          <a:custGeom>
            <a:avLst/>
            <a:gdLst/>
            <a:ahLst/>
            <a:cxnLst/>
            <a:rect l="l" t="t" r="r" b="b"/>
            <a:pathLst>
              <a:path w="1606985" h="1577150">
                <a:moveTo>
                  <a:pt x="0" y="0"/>
                </a:moveTo>
                <a:lnTo>
                  <a:pt x="1606985" y="0"/>
                </a:lnTo>
                <a:lnTo>
                  <a:pt x="1606985" y="1577150"/>
                </a:lnTo>
                <a:lnTo>
                  <a:pt x="0" y="1577150"/>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pic>
        <p:nvPicPr>
          <p:cNvPr id="16" name="Picture 15" descr="A close up of a logo&#10;&#10;Description automatically generated">
            <a:extLst>
              <a:ext uri="{FF2B5EF4-FFF2-40B4-BE49-F238E27FC236}">
                <a16:creationId xmlns:a16="http://schemas.microsoft.com/office/drawing/2014/main" id="{4D1E47AF-BA64-6166-B0AE-BC83C629C13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791200" y="342900"/>
            <a:ext cx="6895174" cy="1987468"/>
          </a:xfrm>
          <a:prstGeom prst="rect">
            <a:avLst/>
          </a:prstGeom>
        </p:spPr>
      </p:pic>
      <p:pic>
        <p:nvPicPr>
          <p:cNvPr id="17" name="Picture 16" descr="A round pink label with white text and a black background&#10;&#10;Description automatically generated">
            <a:extLst>
              <a:ext uri="{FF2B5EF4-FFF2-40B4-BE49-F238E27FC236}">
                <a16:creationId xmlns:a16="http://schemas.microsoft.com/office/drawing/2014/main" id="{BAD69918-95F4-BE70-49BC-0FF34E8CE12A}"/>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590800" y="114300"/>
            <a:ext cx="2380952" cy="2380952"/>
          </a:xfrm>
          <a:prstGeom prst="rect">
            <a:avLst/>
          </a:prstGeom>
        </p:spPr>
      </p:pic>
      <p:pic>
        <p:nvPicPr>
          <p:cNvPr id="18" name="Picture 17" descr="A round pink label with white text and a black background&#10;&#10;Description automatically generated">
            <a:extLst>
              <a:ext uri="{FF2B5EF4-FFF2-40B4-BE49-F238E27FC236}">
                <a16:creationId xmlns:a16="http://schemas.microsoft.com/office/drawing/2014/main" id="{CCD3E114-6FE2-264A-8B86-46E0CD80C94A}"/>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5468600" y="8439448"/>
            <a:ext cx="1847552" cy="184755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par>
                                <p:cTn id="11" presetID="22" presetClass="entr" presetSubtype="4"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60144" t="-5574" r="-4830" b="-53535"/>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211165" y="2563250"/>
            <a:ext cx="6975282" cy="11601300"/>
          </a:xfrm>
          <a:custGeom>
            <a:avLst/>
            <a:gdLst/>
            <a:ahLst/>
            <a:cxnLst/>
            <a:rect l="l" t="t" r="r" b="b"/>
            <a:pathLst>
              <a:path w="6975282" h="11601300">
                <a:moveTo>
                  <a:pt x="0" y="0"/>
                </a:moveTo>
                <a:lnTo>
                  <a:pt x="6975282" y="0"/>
                </a:lnTo>
                <a:lnTo>
                  <a:pt x="6975282" y="11601301"/>
                </a:lnTo>
                <a:lnTo>
                  <a:pt x="0" y="11601301"/>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1087161" y="-657150"/>
            <a:ext cx="6975282" cy="11601300"/>
          </a:xfrm>
          <a:custGeom>
            <a:avLst/>
            <a:gdLst/>
            <a:ahLst/>
            <a:cxnLst/>
            <a:rect l="l" t="t" r="r" b="b"/>
            <a:pathLst>
              <a:path w="6975282" h="11601300">
                <a:moveTo>
                  <a:pt x="0" y="0"/>
                </a:moveTo>
                <a:lnTo>
                  <a:pt x="6975282" y="0"/>
                </a:lnTo>
                <a:lnTo>
                  <a:pt x="6975282" y="11601300"/>
                </a:lnTo>
                <a:lnTo>
                  <a:pt x="0" y="11601300"/>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a:off x="7638689" y="1542787"/>
            <a:ext cx="9902741" cy="6398232"/>
          </a:xfrm>
          <a:custGeom>
            <a:avLst/>
            <a:gdLst/>
            <a:ahLst/>
            <a:cxnLst/>
            <a:rect l="l" t="t" r="r" b="b"/>
            <a:pathLst>
              <a:path w="9902741" h="6398232">
                <a:moveTo>
                  <a:pt x="0" y="0"/>
                </a:moveTo>
                <a:lnTo>
                  <a:pt x="9902741" y="0"/>
                </a:lnTo>
                <a:lnTo>
                  <a:pt x="9902741" y="6398232"/>
                </a:lnTo>
                <a:lnTo>
                  <a:pt x="0" y="639823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a:off x="1285085" y="771963"/>
            <a:ext cx="7416449" cy="10172187"/>
          </a:xfrm>
          <a:custGeom>
            <a:avLst/>
            <a:gdLst/>
            <a:ahLst/>
            <a:cxnLst/>
            <a:rect l="l" t="t" r="r" b="b"/>
            <a:pathLst>
              <a:path w="7416449" h="10172187">
                <a:moveTo>
                  <a:pt x="0" y="0"/>
                </a:moveTo>
                <a:lnTo>
                  <a:pt x="7416449" y="0"/>
                </a:lnTo>
                <a:lnTo>
                  <a:pt x="7416449" y="10172187"/>
                </a:lnTo>
                <a:lnTo>
                  <a:pt x="0" y="10172187"/>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a:off x="15493590" y="2370136"/>
            <a:ext cx="741573" cy="822827"/>
          </a:xfrm>
          <a:custGeom>
            <a:avLst/>
            <a:gdLst/>
            <a:ahLst/>
            <a:cxnLst/>
            <a:rect l="l" t="t" r="r" b="b"/>
            <a:pathLst>
              <a:path w="741573" h="822827">
                <a:moveTo>
                  <a:pt x="0" y="0"/>
                </a:moveTo>
                <a:lnTo>
                  <a:pt x="741574" y="0"/>
                </a:lnTo>
                <a:lnTo>
                  <a:pt x="741574" y="822828"/>
                </a:lnTo>
                <a:lnTo>
                  <a:pt x="0" y="822828"/>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p:cNvSpPr/>
          <p:nvPr/>
        </p:nvSpPr>
        <p:spPr>
          <a:xfrm flipH="1">
            <a:off x="9349277" y="2188739"/>
            <a:ext cx="741573" cy="822827"/>
          </a:xfrm>
          <a:custGeom>
            <a:avLst/>
            <a:gdLst/>
            <a:ahLst/>
            <a:cxnLst/>
            <a:rect l="l" t="t" r="r" b="b"/>
            <a:pathLst>
              <a:path w="741573" h="822827">
                <a:moveTo>
                  <a:pt x="741574" y="0"/>
                </a:moveTo>
                <a:lnTo>
                  <a:pt x="0" y="0"/>
                </a:lnTo>
                <a:lnTo>
                  <a:pt x="0" y="822827"/>
                </a:lnTo>
                <a:lnTo>
                  <a:pt x="741574" y="822827"/>
                </a:lnTo>
                <a:lnTo>
                  <a:pt x="741574"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p:cNvSpPr/>
          <p:nvPr/>
        </p:nvSpPr>
        <p:spPr>
          <a:xfrm>
            <a:off x="14536495" y="6357003"/>
            <a:ext cx="3355235" cy="3929997"/>
          </a:xfrm>
          <a:custGeom>
            <a:avLst/>
            <a:gdLst/>
            <a:ahLst/>
            <a:cxnLst/>
            <a:rect l="l" t="t" r="r" b="b"/>
            <a:pathLst>
              <a:path w="3355235" h="3929997">
                <a:moveTo>
                  <a:pt x="0" y="0"/>
                </a:moveTo>
                <a:lnTo>
                  <a:pt x="3355235" y="0"/>
                </a:lnTo>
                <a:lnTo>
                  <a:pt x="3355235" y="3929997"/>
                </a:lnTo>
                <a:lnTo>
                  <a:pt x="0" y="3929997"/>
                </a:lnTo>
                <a:lnTo>
                  <a:pt x="0" y="0"/>
                </a:lnTo>
                <a:close/>
              </a:path>
            </a:pathLst>
          </a:custGeom>
          <a:blipFill>
            <a:blip r:embed="rId10"/>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11" name="Picture 10" descr="A round pink label with white text and a black background&#10;&#10;Description automatically generated">
            <a:extLst>
              <a:ext uri="{FF2B5EF4-FFF2-40B4-BE49-F238E27FC236}">
                <a16:creationId xmlns:a16="http://schemas.microsoft.com/office/drawing/2014/main" id="{E61A18FA-8236-572B-3C04-09F6CEA1265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038600" y="6210300"/>
            <a:ext cx="2380952" cy="2380952"/>
          </a:xfrm>
          <a:prstGeom prst="rect">
            <a:avLst/>
          </a:prstGeom>
        </p:spPr>
      </p:pic>
      <p:pic>
        <p:nvPicPr>
          <p:cNvPr id="13" name="Picture 12" descr="A logo with a black background&#10;&#10;Description automatically generated">
            <a:extLst>
              <a:ext uri="{FF2B5EF4-FFF2-40B4-BE49-F238E27FC236}">
                <a16:creationId xmlns:a16="http://schemas.microsoft.com/office/drawing/2014/main" id="{0349EDE5-0189-811B-F0E3-AC40DDE86C4F}"/>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534400" y="2400300"/>
            <a:ext cx="8315665" cy="6425741"/>
          </a:xfrm>
          <a:prstGeom prst="rect">
            <a:avLst/>
          </a:prstGeom>
        </p:spPr>
      </p:pic>
    </p:spTree>
    <p:extLst>
      <p:ext uri="{BB962C8B-B14F-4D97-AF65-F5344CB8AC3E}">
        <p14:creationId xmlns:p14="http://schemas.microsoft.com/office/powerpoint/2010/main" val="4281196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id="{C2184123-9CC8-491E-981A-FDA42DFD1E6E}"/>
              </a:ext>
            </a:extLst>
          </p:cNvPr>
          <p:cNvSpPr/>
          <p:nvPr/>
        </p:nvSpPr>
        <p:spPr>
          <a:xfrm>
            <a:off x="368709" y="322643"/>
            <a:ext cx="17594826" cy="961504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a:ln>
                  <a:noFill/>
                </a:ln>
                <a:solidFill>
                  <a:prstClr val="white"/>
                </a:solidFill>
                <a:effectLst/>
                <a:uLnTx/>
                <a:uFillTx/>
                <a:latin typeface="Calibri"/>
                <a:ea typeface="+mn-ea"/>
                <a:cs typeface="+mn-cs"/>
              </a:rPr>
              <a:t>Trình bày sự lớn lên của cây đậu con mọc lên từ hạt?</a:t>
            </a:r>
          </a:p>
        </p:txBody>
      </p:sp>
      <p:sp>
        <p:nvSpPr>
          <p:cNvPr id="2" name="TextBox 1">
            <a:extLst>
              <a:ext uri="{FF2B5EF4-FFF2-40B4-BE49-F238E27FC236}">
                <a16:creationId xmlns:a16="http://schemas.microsoft.com/office/drawing/2014/main" id="{D5CD4B2A-5926-6288-85D9-5D2BF02303EC}"/>
              </a:ext>
            </a:extLst>
          </p:cNvPr>
          <p:cNvSpPr txBox="1"/>
          <p:nvPr/>
        </p:nvSpPr>
        <p:spPr>
          <a:xfrm>
            <a:off x="2295662" y="1132828"/>
            <a:ext cx="15001738" cy="3785652"/>
          </a:xfrm>
          <a:prstGeom prst="rect">
            <a:avLst/>
          </a:prstGeom>
          <a:solidFill>
            <a:schemeClr val="accent4">
              <a:lumMod val="60000"/>
              <a:lumOff val="40000"/>
            </a:schemeClr>
          </a:solidFill>
          <a:ln w="38100">
            <a:solidFill>
              <a:srgbClr val="0070C0"/>
            </a:solidFill>
            <a:prstDash val="dash"/>
          </a:ln>
        </p:spPr>
        <p:txBody>
          <a:bodyPr wrap="square" rtlCol="0">
            <a:spAutoFit/>
          </a:bodyPr>
          <a:lstStyle/>
          <a:p>
            <a:pPr lvl="0" algn="just" defTabSz="1371600"/>
            <a:r>
              <a:rPr lang="vi-VN" sz="6000" dirty="0">
                <a:solidFill>
                  <a:prstClr val="black"/>
                </a:solidFill>
                <a:latin typeface="Cambria" panose="02040503050406030204" pitchFamily="18" charset="0"/>
                <a:ea typeface="Cambria" panose="02040503050406030204" pitchFamily="18" charset="0"/>
              </a:rPr>
              <a:t>Tìm hiểu trong thực tế, sách, báo, in-tơ-nét, … về sự sinh sản của một động vật theo gợi ý:</a:t>
            </a:r>
          </a:p>
          <a:p>
            <a:pPr lvl="0" algn="just" defTabSz="1371600"/>
            <a:r>
              <a:rPr lang="vi-VN" sz="6000" dirty="0">
                <a:solidFill>
                  <a:prstClr val="black"/>
                </a:solidFill>
                <a:latin typeface="Cambria" panose="02040503050406030204" pitchFamily="18" charset="0"/>
                <a:ea typeface="Cambria" panose="02040503050406030204" pitchFamily="18" charset="0"/>
              </a:rPr>
              <a:t>- Đẻ trứng hay đẻ con?</a:t>
            </a:r>
          </a:p>
          <a:p>
            <a:pPr lvl="0" algn="just" defTabSz="1371600"/>
            <a:r>
              <a:rPr lang="vi-VN" sz="6000" dirty="0">
                <a:solidFill>
                  <a:prstClr val="black"/>
                </a:solidFill>
                <a:latin typeface="Cambria" panose="02040503050406030204" pitchFamily="18" charset="0"/>
                <a:ea typeface="Cambria" panose="02040503050406030204" pitchFamily="18" charset="0"/>
              </a:rPr>
              <a:t>- Quá trình hình thành con non.</a:t>
            </a:r>
            <a:endParaRPr kumimoji="0" lang="en-US" sz="6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3" name="Picture 2">
            <a:extLst>
              <a:ext uri="{FF2B5EF4-FFF2-40B4-BE49-F238E27FC236}">
                <a16:creationId xmlns:a16="http://schemas.microsoft.com/office/drawing/2014/main" id="{78EEE2EE-4E6D-275D-C577-90CD2A0C4427}"/>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33796" b="82593" l="13073" r="94792">
                        <a14:foregroundMark x1="46406" y1="40000" x2="48385" y2="65926"/>
                        <a14:foregroundMark x1="48385" y1="65926" x2="49479" y2="68704"/>
                        <a14:foregroundMark x1="46719" y1="78148" x2="46216" y2="80673"/>
                        <a14:foregroundMark x1="67188" y1="48796" x2="66875" y2="67500"/>
                        <a14:foregroundMark x1="72500" y1="51481" x2="70156" y2="50463"/>
                        <a14:foregroundMark x1="45208" y1="50093" x2="46094" y2="60370"/>
                        <a14:foregroundMark x1="43594" y1="53519" x2="44844" y2="55926"/>
                        <a14:foregroundMark x1="43490" y1="44630" x2="45104" y2="47593"/>
                        <a14:foregroundMark x1="47760" y1="36852" x2="51302" y2="36574"/>
                        <a14:foregroundMark x1="45417" y1="67222" x2="45208" y2="69722"/>
                        <a14:foregroundMark x1="45781" y1="67130" x2="45833" y2="67870"/>
                        <a14:foregroundMark x1="89271" y1="62963" x2="89271" y2="62963"/>
                        <a14:foregroundMark x1="60990" y1="62222" x2="63594" y2="62407"/>
                        <a14:foregroundMark x1="58073" y1="70093" x2="59635" y2="70556"/>
                        <a14:foregroundMark x1="58750" y1="68426" x2="58333" y2="69722"/>
                        <a14:foregroundMark x1="51979" y1="80833" x2="52031" y2="80185"/>
                        <a14:foregroundMark x1="94427" y1="60185" x2="94792" y2="59815"/>
                        <a14:foregroundMark x1="66719" y1="60833" x2="67865" y2="65463"/>
                        <a14:foregroundMark x1="13073" y1="33796" x2="13073" y2="33796"/>
                        <a14:foregroundMark x1="13073" y1="33796" x2="13073" y2="33796"/>
                        <a14:foregroundMark x1="59115" y1="57963" x2="58594" y2="63519"/>
                        <a14:foregroundMark x1="59792" y1="71019" x2="60260" y2="74722"/>
                        <a14:foregroundMark x1="58177" y1="69537" x2="57448" y2="74722"/>
                        <a14:backgroundMark x1="41875" y1="60833" x2="41719" y2="58796"/>
                        <a14:backgroundMark x1="41563" y1="62222" x2="41563" y2="59537"/>
                        <a14:backgroundMark x1="54635" y1="73889" x2="55260" y2="78889"/>
                        <a14:backgroundMark x1="50833" y1="83611" x2="54323" y2="81759"/>
                        <a14:backgroundMark x1="44948" y1="82037" x2="46719" y2="82685"/>
                        <a14:backgroundMark x1="57135" y1="54074" x2="55313" y2="62407"/>
                        <a14:backgroundMark x1="55625" y1="48981" x2="55365" y2="53056"/>
                        <a14:backgroundMark x1="55469" y1="43981" x2="55573" y2="50370"/>
                        <a14:backgroundMark x1="55885" y1="50833" x2="55625" y2="48889"/>
                        <a14:backgroundMark x1="82344" y1="39167" x2="82708" y2="38981"/>
                      </a14:backgroundRemoval>
                    </a14:imgEffect>
                  </a14:imgLayer>
                </a14:imgProps>
              </a:ext>
              <a:ext uri="{28A0092B-C50C-407E-A947-70E740481C1C}">
                <a14:useLocalDpi xmlns:a14="http://schemas.microsoft.com/office/drawing/2010/main" val="0"/>
              </a:ext>
            </a:extLst>
          </a:blip>
          <a:srcRect l="55557" t="34063" r="25384" b="15979"/>
          <a:stretch/>
        </p:blipFill>
        <p:spPr>
          <a:xfrm>
            <a:off x="246375" y="5258851"/>
            <a:ext cx="3938571" cy="5807069"/>
          </a:xfrm>
          <a:prstGeom prst="rect">
            <a:avLst/>
          </a:prstGeom>
        </p:spPr>
      </p:pic>
      <p:sp>
        <p:nvSpPr>
          <p:cNvPr id="4" name="Freeform 10">
            <a:extLst>
              <a:ext uri="{FF2B5EF4-FFF2-40B4-BE49-F238E27FC236}">
                <a16:creationId xmlns:a16="http://schemas.microsoft.com/office/drawing/2014/main" id="{30F68A5B-6C19-6E80-D189-2A0C1D664229}"/>
              </a:ext>
            </a:extLst>
          </p:cNvPr>
          <p:cNvSpPr/>
          <p:nvPr/>
        </p:nvSpPr>
        <p:spPr>
          <a:xfrm flipH="1">
            <a:off x="13920699" y="5699558"/>
            <a:ext cx="3916529" cy="4587442"/>
          </a:xfrm>
          <a:custGeom>
            <a:avLst/>
            <a:gdLst/>
            <a:ahLst/>
            <a:cxnLst/>
            <a:rect l="l" t="t" r="r" b="b"/>
            <a:pathLst>
              <a:path w="3916529" h="4587442">
                <a:moveTo>
                  <a:pt x="3916528" y="0"/>
                </a:moveTo>
                <a:lnTo>
                  <a:pt x="0" y="0"/>
                </a:lnTo>
                <a:lnTo>
                  <a:pt x="0" y="4587442"/>
                </a:lnTo>
                <a:lnTo>
                  <a:pt x="3916528" y="4587442"/>
                </a:lnTo>
                <a:lnTo>
                  <a:pt x="3916528"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7679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id="{C2184123-9CC8-491E-981A-FDA42DFD1E6E}"/>
              </a:ext>
            </a:extLst>
          </p:cNvPr>
          <p:cNvSpPr/>
          <p:nvPr/>
        </p:nvSpPr>
        <p:spPr>
          <a:xfrm>
            <a:off x="368709" y="322643"/>
            <a:ext cx="17594826" cy="961504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a:ln>
                  <a:noFill/>
                </a:ln>
                <a:solidFill>
                  <a:prstClr val="white"/>
                </a:solidFill>
                <a:effectLst/>
                <a:uLnTx/>
                <a:uFillTx/>
                <a:latin typeface="Calibri"/>
                <a:ea typeface="+mn-ea"/>
                <a:cs typeface="+mn-cs"/>
              </a:rPr>
              <a:t>Trình bày sự lớn lên của cây đậu con mọc lên từ hạt?</a:t>
            </a:r>
          </a:p>
        </p:txBody>
      </p:sp>
      <p:sp>
        <p:nvSpPr>
          <p:cNvPr id="2" name="TextBox 1">
            <a:extLst>
              <a:ext uri="{FF2B5EF4-FFF2-40B4-BE49-F238E27FC236}">
                <a16:creationId xmlns:a16="http://schemas.microsoft.com/office/drawing/2014/main" id="{D5CD4B2A-5926-6288-85D9-5D2BF02303EC}"/>
              </a:ext>
            </a:extLst>
          </p:cNvPr>
          <p:cNvSpPr txBox="1"/>
          <p:nvPr/>
        </p:nvSpPr>
        <p:spPr>
          <a:xfrm>
            <a:off x="1981200" y="495300"/>
            <a:ext cx="15001738" cy="4247317"/>
          </a:xfrm>
          <a:prstGeom prst="rect">
            <a:avLst/>
          </a:prstGeom>
          <a:solidFill>
            <a:schemeClr val="accent4">
              <a:lumMod val="60000"/>
              <a:lumOff val="40000"/>
            </a:schemeClr>
          </a:solidFill>
          <a:ln w="38100">
            <a:solidFill>
              <a:srgbClr val="0070C0"/>
            </a:solidFill>
            <a:prstDash val="dash"/>
          </a:ln>
        </p:spPr>
        <p:txBody>
          <a:bodyPr wrap="square" rtlCol="0">
            <a:spAutoFit/>
          </a:bodyPr>
          <a:lstStyle/>
          <a:p>
            <a:pPr lvl="0" algn="ctr" defTabSz="1371600"/>
            <a:r>
              <a:rPr lang="en-US" sz="5400" b="1" dirty="0" err="1">
                <a:solidFill>
                  <a:prstClr val="black"/>
                </a:solidFill>
                <a:latin typeface="Cambria" panose="02040503050406030204" pitchFamily="18" charset="0"/>
                <a:ea typeface="Cambria" panose="02040503050406030204" pitchFamily="18" charset="0"/>
              </a:rPr>
              <a:t>Ví</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dụ</a:t>
            </a:r>
            <a:r>
              <a:rPr lang="en-US" sz="5400" b="1" dirty="0">
                <a:solidFill>
                  <a:prstClr val="black"/>
                </a:solidFill>
                <a:latin typeface="Cambria" panose="02040503050406030204" pitchFamily="18" charset="0"/>
                <a:ea typeface="Cambria" panose="02040503050406030204" pitchFamily="18" charset="0"/>
              </a:rPr>
              <a:t>:</a:t>
            </a:r>
          </a:p>
          <a:p>
            <a:pPr lvl="0" algn="just" defTabSz="1371600"/>
            <a:r>
              <a:rPr lang="vi-VN" sz="5400" dirty="0">
                <a:solidFill>
                  <a:prstClr val="black"/>
                </a:solidFill>
                <a:latin typeface="Cambria" panose="02040503050406030204" pitchFamily="18" charset="0"/>
                <a:ea typeface="Cambria" panose="02040503050406030204" pitchFamily="18" charset="0"/>
              </a:rPr>
              <a:t>Sự sinh sản của ếch: Ếch đẻ trứng.</a:t>
            </a:r>
          </a:p>
          <a:p>
            <a:pPr lvl="0" algn="just" defTabSz="1371600"/>
            <a:r>
              <a:rPr lang="vi-VN" sz="5400" dirty="0">
                <a:solidFill>
                  <a:prstClr val="black"/>
                </a:solidFill>
                <a:latin typeface="Cambria" panose="02040503050406030204" pitchFamily="18" charset="0"/>
                <a:ea typeface="Cambria" panose="02040503050406030204" pitchFamily="18" charset="0"/>
              </a:rPr>
              <a:t>Quá trình hình thành con non: Trứng ếch → nở thành nòng nọc → nòng nọc mọc 2 chân sau → mọc tiếp 2 chân trước → ếch con → ếch trưởng thành.</a:t>
            </a:r>
            <a:endParaRPr kumimoji="0" lang="en-US" sz="5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3" name="Picture 2">
            <a:extLst>
              <a:ext uri="{FF2B5EF4-FFF2-40B4-BE49-F238E27FC236}">
                <a16:creationId xmlns:a16="http://schemas.microsoft.com/office/drawing/2014/main" id="{78EEE2EE-4E6D-275D-C577-90CD2A0C4427}"/>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33796" b="82593" l="13073" r="94792">
                        <a14:foregroundMark x1="46406" y1="40000" x2="48385" y2="65926"/>
                        <a14:foregroundMark x1="48385" y1="65926" x2="49479" y2="68704"/>
                        <a14:foregroundMark x1="46719" y1="78148" x2="46216" y2="80673"/>
                        <a14:foregroundMark x1="67188" y1="48796" x2="66875" y2="67500"/>
                        <a14:foregroundMark x1="72500" y1="51481" x2="70156" y2="50463"/>
                        <a14:foregroundMark x1="45208" y1="50093" x2="46094" y2="60370"/>
                        <a14:foregroundMark x1="43594" y1="53519" x2="44844" y2="55926"/>
                        <a14:foregroundMark x1="43490" y1="44630" x2="45104" y2="47593"/>
                        <a14:foregroundMark x1="47760" y1="36852" x2="51302" y2="36574"/>
                        <a14:foregroundMark x1="45417" y1="67222" x2="45208" y2="69722"/>
                        <a14:foregroundMark x1="45781" y1="67130" x2="45833" y2="67870"/>
                        <a14:foregroundMark x1="89271" y1="62963" x2="89271" y2="62963"/>
                        <a14:foregroundMark x1="60990" y1="62222" x2="63594" y2="62407"/>
                        <a14:foregroundMark x1="58073" y1="70093" x2="59635" y2="70556"/>
                        <a14:foregroundMark x1="58750" y1="68426" x2="58333" y2="69722"/>
                        <a14:foregroundMark x1="51979" y1="80833" x2="52031" y2="80185"/>
                        <a14:foregroundMark x1="94427" y1="60185" x2="94792" y2="59815"/>
                        <a14:foregroundMark x1="66719" y1="60833" x2="67865" y2="65463"/>
                        <a14:foregroundMark x1="13073" y1="33796" x2="13073" y2="33796"/>
                        <a14:foregroundMark x1="13073" y1="33796" x2="13073" y2="33796"/>
                        <a14:foregroundMark x1="59115" y1="57963" x2="58594" y2="63519"/>
                        <a14:foregroundMark x1="59792" y1="71019" x2="60260" y2="74722"/>
                        <a14:foregroundMark x1="58177" y1="69537" x2="57448" y2="74722"/>
                        <a14:backgroundMark x1="41875" y1="60833" x2="41719" y2="58796"/>
                        <a14:backgroundMark x1="41563" y1="62222" x2="41563" y2="59537"/>
                        <a14:backgroundMark x1="54635" y1="73889" x2="55260" y2="78889"/>
                        <a14:backgroundMark x1="50833" y1="83611" x2="54323" y2="81759"/>
                        <a14:backgroundMark x1="44948" y1="82037" x2="46719" y2="82685"/>
                        <a14:backgroundMark x1="57135" y1="54074" x2="55313" y2="62407"/>
                        <a14:backgroundMark x1="55625" y1="48981" x2="55365" y2="53056"/>
                        <a14:backgroundMark x1="55469" y1="43981" x2="55573" y2="50370"/>
                        <a14:backgroundMark x1="55885" y1="50833" x2="55625" y2="48889"/>
                        <a14:backgroundMark x1="82344" y1="39167" x2="82708" y2="38981"/>
                      </a14:backgroundRemoval>
                    </a14:imgEffect>
                  </a14:imgLayer>
                </a14:imgProps>
              </a:ext>
              <a:ext uri="{28A0092B-C50C-407E-A947-70E740481C1C}">
                <a14:useLocalDpi xmlns:a14="http://schemas.microsoft.com/office/drawing/2010/main" val="0"/>
              </a:ext>
            </a:extLst>
          </a:blip>
          <a:srcRect l="55557" t="34063" r="25384" b="15979"/>
          <a:stretch/>
        </p:blipFill>
        <p:spPr>
          <a:xfrm>
            <a:off x="246375" y="5258851"/>
            <a:ext cx="3938571" cy="5807069"/>
          </a:xfrm>
          <a:prstGeom prst="rect">
            <a:avLst/>
          </a:prstGeom>
        </p:spPr>
      </p:pic>
      <p:pic>
        <p:nvPicPr>
          <p:cNvPr id="4098" name="Picture 2" descr="Chú ếch | Bài thơ Chú ếch (Chú ếch con)">
            <a:extLst>
              <a:ext uri="{FF2B5EF4-FFF2-40B4-BE49-F238E27FC236}">
                <a16:creationId xmlns:a16="http://schemas.microsoft.com/office/drawing/2014/main" id="{8B36A86E-39F1-6EF5-B9C5-278BA04E32D7}"/>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745" b="96992" l="10000" r="90000">
                        <a14:foregroundMark x1="14941" y1="11913" x2="67059" y2="17930"/>
                        <a14:foregroundMark x1="17882" y1="17449" x2="86471" y2="27617"/>
                        <a14:foregroundMark x1="31529" y1="10951" x2="79471" y2="5897"/>
                        <a14:foregroundMark x1="23471" y1="7280" x2="43059" y2="4994"/>
                        <a14:foregroundMark x1="43059" y1="4994" x2="71353" y2="9446"/>
                        <a14:foregroundMark x1="71353" y1="9446" x2="75118" y2="11733"/>
                        <a14:foregroundMark x1="16471" y1="17449" x2="16647" y2="18231"/>
                        <a14:foregroundMark x1="63353" y1="91095" x2="75471" y2="95066"/>
                        <a14:foregroundMark x1="55588" y1="95848" x2="62706" y2="96992"/>
                        <a14:foregroundMark x1="40235" y1="1925" x2="47118" y2="1805"/>
                        <a14:foregroundMark x1="47118" y1="1805" x2="52941" y2="1925"/>
                        <a14:foregroundMark x1="52941" y1="1925" x2="58235" y2="1745"/>
                        <a14:foregroundMark x1="58235" y1="1745" x2="58235" y2="1745"/>
                      </a14:backgroundRemoval>
                    </a14:imgEffect>
                  </a14:imgLayer>
                </a14:imgProps>
              </a:ext>
              <a:ext uri="{28A0092B-C50C-407E-A947-70E740481C1C}">
                <a14:useLocalDpi xmlns:a14="http://schemas.microsoft.com/office/drawing/2010/main" val="0"/>
              </a:ext>
            </a:extLst>
          </a:blip>
          <a:srcRect/>
          <a:stretch>
            <a:fillRect/>
          </a:stretch>
        </p:blipFill>
        <p:spPr bwMode="auto">
          <a:xfrm>
            <a:off x="11887200" y="5143500"/>
            <a:ext cx="5494796" cy="5372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2458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additive="base">
                                        <p:cTn id="14" dur="500" fill="hold"/>
                                        <p:tgtEl>
                                          <p:spTgt spid="3"/>
                                        </p:tgtEl>
                                        <p:attrNameLst>
                                          <p:attrName>ppt_x</p:attrName>
                                        </p:attrNameLst>
                                      </p:cBhvr>
                                      <p:tavLst>
                                        <p:tav tm="0">
                                          <p:val>
                                            <p:strVal val="#ppt_x"/>
                                          </p:val>
                                        </p:tav>
                                        <p:tav tm="100000">
                                          <p:val>
                                            <p:strVal val="#ppt_x"/>
                                          </p:val>
                                        </p:tav>
                                      </p:tavLst>
                                    </p:anim>
                                    <p:anim calcmode="lin" valueType="num">
                                      <p:cBhvr additive="base">
                                        <p:cTn id="15" dur="500" fill="hold"/>
                                        <p:tgtEl>
                                          <p:spTgt spid="3"/>
                                        </p:tgtEl>
                                        <p:attrNameLst>
                                          <p:attrName>ppt_y</p:attrName>
                                        </p:attrNameLst>
                                      </p:cBhvr>
                                      <p:tavLst>
                                        <p:tav tm="0">
                                          <p:val>
                                            <p:strVal val="1+#ppt_h/2"/>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4098"/>
                                        </p:tgtEl>
                                        <p:attrNameLst>
                                          <p:attrName>style.visibility</p:attrName>
                                        </p:attrNameLst>
                                      </p:cBhvr>
                                      <p:to>
                                        <p:strVal val="visible"/>
                                      </p:to>
                                    </p:set>
                                    <p:animEffect transition="in" filter="fade">
                                      <p:cBhvr>
                                        <p:cTn id="18" dur="1000"/>
                                        <p:tgtEl>
                                          <p:spTgt spid="4098"/>
                                        </p:tgtEl>
                                      </p:cBhvr>
                                    </p:animEffect>
                                    <p:anim calcmode="lin" valueType="num">
                                      <p:cBhvr>
                                        <p:cTn id="19" dur="1000" fill="hold"/>
                                        <p:tgtEl>
                                          <p:spTgt spid="4098"/>
                                        </p:tgtEl>
                                        <p:attrNameLst>
                                          <p:attrName>ppt_x</p:attrName>
                                        </p:attrNameLst>
                                      </p:cBhvr>
                                      <p:tavLst>
                                        <p:tav tm="0">
                                          <p:val>
                                            <p:strVal val="#ppt_x"/>
                                          </p:val>
                                        </p:tav>
                                        <p:tav tm="100000">
                                          <p:val>
                                            <p:strVal val="#ppt_x"/>
                                          </p:val>
                                        </p:tav>
                                      </p:tavLst>
                                    </p:anim>
                                    <p:anim calcmode="lin" valueType="num">
                                      <p:cBhvr>
                                        <p:cTn id="20" dur="1000" fill="hold"/>
                                        <p:tgtEl>
                                          <p:spTgt spid="409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270</TotalTime>
  <Words>834</Words>
  <Application>Microsoft Office PowerPoint</Application>
  <PresentationFormat>Custom</PresentationFormat>
  <Paragraphs>48</Paragraphs>
  <Slides>14</Slides>
  <Notes>0</Notes>
  <HiddenSlides>0</HiddenSlides>
  <MMClips>0</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14</vt:i4>
      </vt:variant>
    </vt:vector>
  </HeadingPairs>
  <TitlesOfParts>
    <vt:vector size="28" baseType="lpstr">
      <vt:lpstr>微软雅黑</vt:lpstr>
      <vt:lpstr>Aptos</vt:lpstr>
      <vt:lpstr>Aptos Display</vt:lpstr>
      <vt:lpstr>Arial</vt:lpstr>
      <vt:lpstr>Calibri</vt:lpstr>
      <vt:lpstr>Calibri Light</vt:lpstr>
      <vt:lpstr>Cambria</vt:lpstr>
      <vt:lpstr>等线</vt:lpstr>
      <vt:lpstr>More Sugar</vt:lpstr>
      <vt:lpstr>Times New Roman</vt:lpstr>
      <vt:lpstr>字魂59号-创粗黑</vt:lpstr>
      <vt:lpstr>Office Theme</vt:lpstr>
      <vt:lpstr>3_Office Theme</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Green and Blue Illustrative Fight Bullying Presentation</dc:title>
  <dc:creator>thao</dc:creator>
  <cp:lastModifiedBy>Admin</cp:lastModifiedBy>
  <cp:revision>62</cp:revision>
  <dcterms:created xsi:type="dcterms:W3CDTF">2006-08-16T00:00:00Z</dcterms:created>
  <dcterms:modified xsi:type="dcterms:W3CDTF">2024-12-20T02:14:30Z</dcterms:modified>
  <dc:identifier>DAGR2Yeb-4Y</dc:identifier>
</cp:coreProperties>
</file>