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4"/>
  </p:notesMasterIdLst>
  <p:sldIdLst>
    <p:sldId id="311" r:id="rId3"/>
    <p:sldId id="327" r:id="rId4"/>
    <p:sldId id="303" r:id="rId5"/>
    <p:sldId id="305" r:id="rId6"/>
    <p:sldId id="304" r:id="rId7"/>
    <p:sldId id="307" r:id="rId8"/>
    <p:sldId id="312" r:id="rId9"/>
    <p:sldId id="328" r:id="rId10"/>
    <p:sldId id="324" r:id="rId11"/>
    <p:sldId id="271" r:id="rId12"/>
    <p:sldId id="313" r:id="rId13"/>
    <p:sldId id="272" r:id="rId14"/>
    <p:sldId id="273" r:id="rId15"/>
    <p:sldId id="274" r:id="rId16"/>
    <p:sldId id="314" r:id="rId17"/>
    <p:sldId id="320" r:id="rId18"/>
    <p:sldId id="319" r:id="rId19"/>
    <p:sldId id="321" r:id="rId20"/>
    <p:sldId id="322" r:id="rId21"/>
    <p:sldId id="323" r:id="rId22"/>
    <p:sldId id="329" r:id="rId23"/>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96" d="100"/>
          <a:sy n="96" d="100"/>
        </p:scale>
        <p:origin x="576" y="72"/>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11/14/2024</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4.xml"/><Relationship Id="rId16"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label with white text and a black background&#10;&#10;Description automatically generated">
            <a:extLst>
              <a:ext uri="{FF2B5EF4-FFF2-40B4-BE49-F238E27FC236}">
                <a16:creationId xmlns:a16="http://schemas.microsoft.com/office/drawing/2014/main" id="{1C8852D0-7C96-5E60-11CD-D5568AA0DF3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5"/>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3FC657-DCD7-4AA2-A3CD-3DD3BA33386F}"/>
              </a:ext>
            </a:extLst>
          </p:cNvPr>
          <p:cNvSpPr>
            <a:spLocks noChangeAspect="1"/>
          </p:cNvSpPr>
          <p:nvPr userDrawn="1">
            <p:custDataLst>
              <p:tags r:id="rId14"/>
            </p:custDataLst>
          </p:nvPr>
        </p:nvSpPr>
        <p:spPr>
          <a:xfrm>
            <a:off x="15697200" y="7277100"/>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ound pink label with white text and a black background&#10;&#10;Description automatically generated">
            <a:extLst>
              <a:ext uri="{FF2B5EF4-FFF2-40B4-BE49-F238E27FC236}">
                <a16:creationId xmlns:a16="http://schemas.microsoft.com/office/drawing/2014/main" id="{41B01864-BD1A-7ABD-39C2-93D0A8BEC1E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9.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svg"/><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5.sv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dirty="0">
                <a:latin typeface="Times New Roman" pitchFamily="18" charset="0"/>
                <a:cs typeface="Times New Roman" pitchFamily="18" charset="0"/>
              </a:rPr>
              <a:t>3,14</a:t>
            </a:r>
            <a:r>
              <a:rPr lang="vi-VN" sz="4300" dirty="0">
                <a:latin typeface="Times New Roman" pitchFamily="18" charset="0"/>
                <a:cs typeface="Times New Roman" pitchFamily="18" charset="0"/>
              </a:rPr>
              <a:t> </a:t>
            </a:r>
            <a:r>
              <a:rPr lang="en-US" sz="4300" dirty="0">
                <a:latin typeface="Times New Roman" pitchFamily="18" charset="0"/>
                <a:cs typeface="Times New Roman" pitchFamily="18" charset="0"/>
              </a:rPr>
              <a:t>x</a:t>
            </a:r>
            <a:r>
              <a:rPr lang="vi-VN" sz="4300" dirty="0">
                <a:latin typeface="Times New Roman" pitchFamily="18" charset="0"/>
                <a:cs typeface="Times New Roman" pitchFamily="18" charset="0"/>
              </a:rPr>
              <a:t> d</a:t>
            </a:r>
            <a:r>
              <a:rPr lang="en-US" sz="4300" dirty="0">
                <a:latin typeface="Times New Roman" pitchFamily="18" charset="0"/>
                <a:cs typeface="Times New Roman" pitchFamily="18" charset="0"/>
              </a:rPr>
              <a:t>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dirty="0">
                <a:latin typeface="Times New Roman" pitchFamily="18" charset="0"/>
                <a:cs typeface="Times New Roman" pitchFamily="18" charset="0"/>
              </a:rPr>
              <a:t>3,14</a:t>
            </a:r>
            <a:r>
              <a:rPr lang="vi-VN" sz="4300" dirty="0">
                <a:latin typeface="Times New Roman" pitchFamily="18" charset="0"/>
                <a:cs typeface="Times New Roman" pitchFamily="18" charset="0"/>
              </a:rPr>
              <a:t> x</a:t>
            </a:r>
            <a:r>
              <a:rPr lang="en-US" sz="4300" dirty="0">
                <a:latin typeface="Times New Roman" pitchFamily="18" charset="0"/>
                <a:cs typeface="Times New Roman" pitchFamily="18" charset="0"/>
              </a:rPr>
              <a:t> r x 2</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6D198BA-C94B-489F-9E16-B0316B3A30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7800" y="1752600"/>
            <a:ext cx="3817720" cy="2909414"/>
          </a:xfrm>
          <a:prstGeom prst="rect">
            <a:avLst/>
          </a:prstGeom>
        </p:spPr>
      </p:pic>
      <p:pic>
        <p:nvPicPr>
          <p:cNvPr id="3" name="Picture 10">
            <a:extLst>
              <a:ext uri="{FF2B5EF4-FFF2-40B4-BE49-F238E27FC236}">
                <a16:creationId xmlns:a16="http://schemas.microsoft.com/office/drawing/2014/main" id="{1470CAB4-BE34-4D75-BB9C-6E62EAFDB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44000" y="1690214"/>
            <a:ext cx="2971800" cy="2971800"/>
          </a:xfrm>
          <a:prstGeom prst="rect">
            <a:avLst/>
          </a:prstGeom>
        </p:spPr>
      </p:pic>
      <p:sp>
        <p:nvSpPr>
          <p:cNvPr id="4" name="Rectangle 3">
            <a:extLst>
              <a:ext uri="{FF2B5EF4-FFF2-40B4-BE49-F238E27FC236}">
                <a16:creationId xmlns:a16="http://schemas.microsoft.com/office/drawing/2014/main" id="{4CA1172E-4D90-45D8-B182-7A9829036E85}"/>
              </a:ext>
            </a:extLst>
          </p:cNvPr>
          <p:cNvSpPr/>
          <p:nvPr/>
        </p:nvSpPr>
        <p:spPr>
          <a:xfrm>
            <a:off x="2162434" y="51054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4400">
                <a:ln w="0"/>
                <a:effectLst/>
                <a:latin typeface="Times New Roman" panose="02020603050405020304" pitchFamily="18" charset="0"/>
                <a:cs typeface="Times New Roman" panose="02020603050405020304" pitchFamily="18" charset="0"/>
              </a:rPr>
              <a:t>Bạn hãy xem đoạn video sau và </a:t>
            </a:r>
            <a:r>
              <a:rPr lang="en-US" sz="4400">
                <a:ln w="0"/>
                <a:latin typeface="Times New Roman" panose="02020603050405020304" pitchFamily="18" charset="0"/>
                <a:cs typeface="Times New Roman" panose="02020603050405020304" pitchFamily="18" charset="0"/>
              </a:rPr>
              <a:t>nêu </a:t>
            </a:r>
            <a:r>
              <a:rPr lang="en-US" sz="4400">
                <a:ln w="0"/>
                <a:effectLst/>
                <a:latin typeface="Times New Roman" panose="02020603050405020304" pitchFamily="18" charset="0"/>
                <a:cs typeface="Times New Roman" panose="02020603050405020304" pitchFamily="18" charset="0"/>
              </a:rPr>
              <a:t>sự vật </a:t>
            </a:r>
          </a:p>
          <a:p>
            <a:pPr algn="ctr"/>
            <a:r>
              <a:rPr lang="en-US" sz="4400">
                <a:ln w="0"/>
                <a:effectLst/>
                <a:latin typeface="Times New Roman" panose="02020603050405020304" pitchFamily="18" charset="0"/>
                <a:cs typeface="Times New Roman" panose="02020603050405020304" pitchFamily="18" charset="0"/>
              </a:rPr>
              <a:t>có dạng đường tròn và hình tròn nhé! </a:t>
            </a:r>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19.Toan.Tiet5">
            <a:hlinkClick r:id="" action="ppaction://media"/>
            <a:extLst>
              <a:ext uri="{FF2B5EF4-FFF2-40B4-BE49-F238E27FC236}">
                <a16:creationId xmlns:a16="http://schemas.microsoft.com/office/drawing/2014/main" id="{DC605B2C-4323-4734-9A8C-0BD8228FC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716000" cy="7743825"/>
          </a:xfrm>
          <a:prstGeom prst="rect">
            <a:avLst/>
          </a:prstGeom>
        </p:spPr>
      </p:pic>
      <p:sp>
        <p:nvSpPr>
          <p:cNvPr id="3" name="Rectangle 2">
            <a:extLst>
              <a:ext uri="{FF2B5EF4-FFF2-40B4-BE49-F238E27FC236}">
                <a16:creationId xmlns:a16="http://schemas.microsoft.com/office/drawing/2014/main" id="{A1BF8E1E-E506-497F-BEDD-B63C0687DD12}"/>
              </a:ext>
            </a:extLst>
          </p:cNvPr>
          <p:cNvSpPr/>
          <p:nvPr/>
        </p:nvSpPr>
        <p:spPr>
          <a:xfrm>
            <a:off x="2286000" y="68679"/>
            <a:ext cx="8715848" cy="923330"/>
          </a:xfrm>
          <a:custGeom>
            <a:avLst/>
            <a:gdLst>
              <a:gd name="connsiteX0" fmla="*/ 0 w 8715848"/>
              <a:gd name="connsiteY0" fmla="*/ 0 h 923330"/>
              <a:gd name="connsiteX1" fmla="*/ 406740 w 8715848"/>
              <a:gd name="connsiteY1" fmla="*/ 0 h 923330"/>
              <a:gd name="connsiteX2" fmla="*/ 987796 w 8715848"/>
              <a:gd name="connsiteY2" fmla="*/ 0 h 923330"/>
              <a:gd name="connsiteX3" fmla="*/ 1307377 w 8715848"/>
              <a:gd name="connsiteY3" fmla="*/ 0 h 923330"/>
              <a:gd name="connsiteX4" fmla="*/ 1714117 w 8715848"/>
              <a:gd name="connsiteY4" fmla="*/ 0 h 923330"/>
              <a:gd name="connsiteX5" fmla="*/ 2382332 w 8715848"/>
              <a:gd name="connsiteY5" fmla="*/ 0 h 923330"/>
              <a:gd name="connsiteX6" fmla="*/ 2789071 w 8715848"/>
              <a:gd name="connsiteY6" fmla="*/ 0 h 923330"/>
              <a:gd name="connsiteX7" fmla="*/ 3544445 w 8715848"/>
              <a:gd name="connsiteY7" fmla="*/ 0 h 923330"/>
              <a:gd name="connsiteX8" fmla="*/ 3951184 w 8715848"/>
              <a:gd name="connsiteY8" fmla="*/ 0 h 923330"/>
              <a:gd name="connsiteX9" fmla="*/ 4706558 w 8715848"/>
              <a:gd name="connsiteY9" fmla="*/ 0 h 923330"/>
              <a:gd name="connsiteX10" fmla="*/ 5026139 w 8715848"/>
              <a:gd name="connsiteY10" fmla="*/ 0 h 923330"/>
              <a:gd name="connsiteX11" fmla="*/ 5607196 w 8715848"/>
              <a:gd name="connsiteY11" fmla="*/ 0 h 923330"/>
              <a:gd name="connsiteX12" fmla="*/ 6188252 w 8715848"/>
              <a:gd name="connsiteY12" fmla="*/ 0 h 923330"/>
              <a:gd name="connsiteX13" fmla="*/ 6594992 w 8715848"/>
              <a:gd name="connsiteY13" fmla="*/ 0 h 923330"/>
              <a:gd name="connsiteX14" fmla="*/ 7001731 w 8715848"/>
              <a:gd name="connsiteY14" fmla="*/ 0 h 923330"/>
              <a:gd name="connsiteX15" fmla="*/ 7321312 w 8715848"/>
              <a:gd name="connsiteY15" fmla="*/ 0 h 923330"/>
              <a:gd name="connsiteX16" fmla="*/ 7815210 w 8715848"/>
              <a:gd name="connsiteY16" fmla="*/ 0 h 923330"/>
              <a:gd name="connsiteX17" fmla="*/ 8134791 w 8715848"/>
              <a:gd name="connsiteY17" fmla="*/ 0 h 923330"/>
              <a:gd name="connsiteX18" fmla="*/ 8715848 w 8715848"/>
              <a:gd name="connsiteY18" fmla="*/ 0 h 923330"/>
              <a:gd name="connsiteX19" fmla="*/ 8715848 w 8715848"/>
              <a:gd name="connsiteY19" fmla="*/ 470898 h 923330"/>
              <a:gd name="connsiteX20" fmla="*/ 8715848 w 8715848"/>
              <a:gd name="connsiteY20" fmla="*/ 923330 h 923330"/>
              <a:gd name="connsiteX21" fmla="*/ 8221950 w 8715848"/>
              <a:gd name="connsiteY21" fmla="*/ 923330 h 923330"/>
              <a:gd name="connsiteX22" fmla="*/ 7466576 w 8715848"/>
              <a:gd name="connsiteY22" fmla="*/ 923330 h 923330"/>
              <a:gd name="connsiteX23" fmla="*/ 7059837 w 8715848"/>
              <a:gd name="connsiteY23" fmla="*/ 923330 h 923330"/>
              <a:gd name="connsiteX24" fmla="*/ 6478780 w 8715848"/>
              <a:gd name="connsiteY24" fmla="*/ 923330 h 923330"/>
              <a:gd name="connsiteX25" fmla="*/ 5984882 w 8715848"/>
              <a:gd name="connsiteY25" fmla="*/ 923330 h 923330"/>
              <a:gd name="connsiteX26" fmla="*/ 5316667 w 8715848"/>
              <a:gd name="connsiteY26" fmla="*/ 923330 h 923330"/>
              <a:gd name="connsiteX27" fmla="*/ 4909928 w 8715848"/>
              <a:gd name="connsiteY27" fmla="*/ 923330 h 923330"/>
              <a:gd name="connsiteX28" fmla="*/ 4154554 w 8715848"/>
              <a:gd name="connsiteY28" fmla="*/ 923330 h 923330"/>
              <a:gd name="connsiteX29" fmla="*/ 3660656 w 8715848"/>
              <a:gd name="connsiteY29" fmla="*/ 923330 h 923330"/>
              <a:gd name="connsiteX30" fmla="*/ 3166758 w 8715848"/>
              <a:gd name="connsiteY30" fmla="*/ 923330 h 923330"/>
              <a:gd name="connsiteX31" fmla="*/ 2672860 w 8715848"/>
              <a:gd name="connsiteY31" fmla="*/ 923330 h 923330"/>
              <a:gd name="connsiteX32" fmla="*/ 2004645 w 8715848"/>
              <a:gd name="connsiteY32" fmla="*/ 923330 h 923330"/>
              <a:gd name="connsiteX33" fmla="*/ 1685064 w 8715848"/>
              <a:gd name="connsiteY33" fmla="*/ 923330 h 923330"/>
              <a:gd name="connsiteX34" fmla="*/ 929690 w 8715848"/>
              <a:gd name="connsiteY34" fmla="*/ 923330 h 923330"/>
              <a:gd name="connsiteX35" fmla="*/ 522951 w 8715848"/>
              <a:gd name="connsiteY35" fmla="*/ 923330 h 923330"/>
              <a:gd name="connsiteX36" fmla="*/ 0 w 8715848"/>
              <a:gd name="connsiteY36" fmla="*/ 923330 h 923330"/>
              <a:gd name="connsiteX37" fmla="*/ 0 w 8715848"/>
              <a:gd name="connsiteY37" fmla="*/ 452432 h 923330"/>
              <a:gd name="connsiteX38" fmla="*/ 0 w 8715848"/>
              <a:gd name="connsiteY3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15848" h="923330" fill="none" extrusionOk="0">
                <a:moveTo>
                  <a:pt x="0" y="0"/>
                </a:moveTo>
                <a:cubicBezTo>
                  <a:pt x="120982" y="-29859"/>
                  <a:pt x="209014" y="23113"/>
                  <a:pt x="406740" y="0"/>
                </a:cubicBezTo>
                <a:cubicBezTo>
                  <a:pt x="604466" y="-23113"/>
                  <a:pt x="773528" y="62535"/>
                  <a:pt x="987796" y="0"/>
                </a:cubicBezTo>
                <a:cubicBezTo>
                  <a:pt x="1202064" y="-62535"/>
                  <a:pt x="1216355" y="38082"/>
                  <a:pt x="1307377" y="0"/>
                </a:cubicBezTo>
                <a:cubicBezTo>
                  <a:pt x="1398399" y="-38082"/>
                  <a:pt x="1553670" y="13788"/>
                  <a:pt x="1714117" y="0"/>
                </a:cubicBezTo>
                <a:cubicBezTo>
                  <a:pt x="1874564" y="-13788"/>
                  <a:pt x="2066516" y="17106"/>
                  <a:pt x="2382332" y="0"/>
                </a:cubicBezTo>
                <a:cubicBezTo>
                  <a:pt x="2698148" y="-17106"/>
                  <a:pt x="2677243" y="9409"/>
                  <a:pt x="2789071" y="0"/>
                </a:cubicBezTo>
                <a:cubicBezTo>
                  <a:pt x="2900899" y="-9409"/>
                  <a:pt x="3176181" y="48075"/>
                  <a:pt x="3544445" y="0"/>
                </a:cubicBezTo>
                <a:cubicBezTo>
                  <a:pt x="3912709" y="-48075"/>
                  <a:pt x="3855185" y="33357"/>
                  <a:pt x="3951184" y="0"/>
                </a:cubicBezTo>
                <a:cubicBezTo>
                  <a:pt x="4047183" y="-33357"/>
                  <a:pt x="4499253" y="12231"/>
                  <a:pt x="4706558" y="0"/>
                </a:cubicBezTo>
                <a:cubicBezTo>
                  <a:pt x="4913863" y="-12231"/>
                  <a:pt x="4950127" y="27732"/>
                  <a:pt x="5026139" y="0"/>
                </a:cubicBezTo>
                <a:cubicBezTo>
                  <a:pt x="5102151" y="-27732"/>
                  <a:pt x="5339622" y="13317"/>
                  <a:pt x="5607196" y="0"/>
                </a:cubicBezTo>
                <a:cubicBezTo>
                  <a:pt x="5874770" y="-13317"/>
                  <a:pt x="5941925" y="7160"/>
                  <a:pt x="6188252" y="0"/>
                </a:cubicBezTo>
                <a:cubicBezTo>
                  <a:pt x="6434579" y="-7160"/>
                  <a:pt x="6465498" y="36563"/>
                  <a:pt x="6594992" y="0"/>
                </a:cubicBezTo>
                <a:cubicBezTo>
                  <a:pt x="6724486" y="-36563"/>
                  <a:pt x="6812963" y="41798"/>
                  <a:pt x="7001731" y="0"/>
                </a:cubicBezTo>
                <a:cubicBezTo>
                  <a:pt x="7190499" y="-41798"/>
                  <a:pt x="7170326" y="16589"/>
                  <a:pt x="7321312" y="0"/>
                </a:cubicBezTo>
                <a:cubicBezTo>
                  <a:pt x="7472298" y="-16589"/>
                  <a:pt x="7584037" y="37918"/>
                  <a:pt x="7815210" y="0"/>
                </a:cubicBezTo>
                <a:cubicBezTo>
                  <a:pt x="8046383" y="-37918"/>
                  <a:pt x="7984483" y="30284"/>
                  <a:pt x="8134791" y="0"/>
                </a:cubicBezTo>
                <a:cubicBezTo>
                  <a:pt x="8285099" y="-30284"/>
                  <a:pt x="8554519" y="34909"/>
                  <a:pt x="8715848" y="0"/>
                </a:cubicBezTo>
                <a:cubicBezTo>
                  <a:pt x="8766080" y="199124"/>
                  <a:pt x="8687410" y="350838"/>
                  <a:pt x="8715848" y="470898"/>
                </a:cubicBezTo>
                <a:cubicBezTo>
                  <a:pt x="8744286" y="590958"/>
                  <a:pt x="8669134" y="716615"/>
                  <a:pt x="8715848" y="923330"/>
                </a:cubicBezTo>
                <a:cubicBezTo>
                  <a:pt x="8504242" y="957196"/>
                  <a:pt x="8415627" y="888353"/>
                  <a:pt x="8221950" y="923330"/>
                </a:cubicBezTo>
                <a:cubicBezTo>
                  <a:pt x="8028273" y="958307"/>
                  <a:pt x="7778268" y="886533"/>
                  <a:pt x="7466576" y="923330"/>
                </a:cubicBezTo>
                <a:cubicBezTo>
                  <a:pt x="7154884" y="960127"/>
                  <a:pt x="7184332" y="881824"/>
                  <a:pt x="7059837" y="923330"/>
                </a:cubicBezTo>
                <a:cubicBezTo>
                  <a:pt x="6935342" y="964836"/>
                  <a:pt x="6686355" y="862070"/>
                  <a:pt x="6478780" y="923330"/>
                </a:cubicBezTo>
                <a:cubicBezTo>
                  <a:pt x="6271205" y="984590"/>
                  <a:pt x="6129830" y="872619"/>
                  <a:pt x="5984882" y="923330"/>
                </a:cubicBezTo>
                <a:cubicBezTo>
                  <a:pt x="5839934" y="974041"/>
                  <a:pt x="5488847" y="916568"/>
                  <a:pt x="5316667" y="923330"/>
                </a:cubicBezTo>
                <a:cubicBezTo>
                  <a:pt x="5144488" y="930092"/>
                  <a:pt x="5065619" y="882790"/>
                  <a:pt x="4909928" y="923330"/>
                </a:cubicBezTo>
                <a:cubicBezTo>
                  <a:pt x="4754237" y="963870"/>
                  <a:pt x="4447043" y="908807"/>
                  <a:pt x="4154554" y="923330"/>
                </a:cubicBezTo>
                <a:cubicBezTo>
                  <a:pt x="3862065" y="937853"/>
                  <a:pt x="3789288" y="896638"/>
                  <a:pt x="3660656" y="923330"/>
                </a:cubicBezTo>
                <a:cubicBezTo>
                  <a:pt x="3532024" y="950022"/>
                  <a:pt x="3307513" y="898439"/>
                  <a:pt x="3166758" y="923330"/>
                </a:cubicBezTo>
                <a:cubicBezTo>
                  <a:pt x="3026003" y="948221"/>
                  <a:pt x="2817870" y="923246"/>
                  <a:pt x="2672860" y="923330"/>
                </a:cubicBezTo>
                <a:cubicBezTo>
                  <a:pt x="2527850" y="923414"/>
                  <a:pt x="2303176" y="880080"/>
                  <a:pt x="2004645" y="923330"/>
                </a:cubicBezTo>
                <a:cubicBezTo>
                  <a:pt x="1706114" y="966580"/>
                  <a:pt x="1815192" y="906110"/>
                  <a:pt x="1685064" y="923330"/>
                </a:cubicBezTo>
                <a:cubicBezTo>
                  <a:pt x="1554936" y="940550"/>
                  <a:pt x="1215362" y="919298"/>
                  <a:pt x="929690" y="923330"/>
                </a:cubicBezTo>
                <a:cubicBezTo>
                  <a:pt x="644018" y="927362"/>
                  <a:pt x="628661" y="895884"/>
                  <a:pt x="522951" y="923330"/>
                </a:cubicBezTo>
                <a:cubicBezTo>
                  <a:pt x="417241" y="950776"/>
                  <a:pt x="254841" y="863964"/>
                  <a:pt x="0" y="923330"/>
                </a:cubicBezTo>
                <a:cubicBezTo>
                  <a:pt x="-18211" y="802007"/>
                  <a:pt x="50134" y="676774"/>
                  <a:pt x="0" y="452432"/>
                </a:cubicBezTo>
                <a:cubicBezTo>
                  <a:pt x="-50134" y="228090"/>
                  <a:pt x="39099" y="161819"/>
                  <a:pt x="0" y="0"/>
                </a:cubicBezTo>
                <a:close/>
              </a:path>
              <a:path w="8715848" h="923330" stroke="0" extrusionOk="0">
                <a:moveTo>
                  <a:pt x="0" y="0"/>
                </a:moveTo>
                <a:cubicBezTo>
                  <a:pt x="234943" y="-41214"/>
                  <a:pt x="333533" y="3135"/>
                  <a:pt x="493898" y="0"/>
                </a:cubicBezTo>
                <a:cubicBezTo>
                  <a:pt x="654263" y="-3135"/>
                  <a:pt x="716798" y="44227"/>
                  <a:pt x="900638" y="0"/>
                </a:cubicBezTo>
                <a:cubicBezTo>
                  <a:pt x="1084478" y="-44227"/>
                  <a:pt x="1230783" y="50696"/>
                  <a:pt x="1394536" y="0"/>
                </a:cubicBezTo>
                <a:cubicBezTo>
                  <a:pt x="1558289" y="-50696"/>
                  <a:pt x="1659821" y="47472"/>
                  <a:pt x="1888434" y="0"/>
                </a:cubicBezTo>
                <a:cubicBezTo>
                  <a:pt x="2117047" y="-47472"/>
                  <a:pt x="2186721" y="44207"/>
                  <a:pt x="2469490" y="0"/>
                </a:cubicBezTo>
                <a:cubicBezTo>
                  <a:pt x="2752259" y="-44207"/>
                  <a:pt x="2927841" y="7101"/>
                  <a:pt x="3224864" y="0"/>
                </a:cubicBezTo>
                <a:cubicBezTo>
                  <a:pt x="3521887" y="-7101"/>
                  <a:pt x="3783127" y="10659"/>
                  <a:pt x="3980237" y="0"/>
                </a:cubicBezTo>
                <a:cubicBezTo>
                  <a:pt x="4177347" y="-10659"/>
                  <a:pt x="4444999" y="23894"/>
                  <a:pt x="4648452" y="0"/>
                </a:cubicBezTo>
                <a:cubicBezTo>
                  <a:pt x="4851905" y="-23894"/>
                  <a:pt x="4933860" y="48274"/>
                  <a:pt x="5142350" y="0"/>
                </a:cubicBezTo>
                <a:cubicBezTo>
                  <a:pt x="5350840" y="-48274"/>
                  <a:pt x="5588978" y="73412"/>
                  <a:pt x="5810565" y="0"/>
                </a:cubicBezTo>
                <a:cubicBezTo>
                  <a:pt x="6032153" y="-73412"/>
                  <a:pt x="6268180" y="28244"/>
                  <a:pt x="6391622" y="0"/>
                </a:cubicBezTo>
                <a:cubicBezTo>
                  <a:pt x="6515064" y="-28244"/>
                  <a:pt x="6631262" y="27174"/>
                  <a:pt x="6798361" y="0"/>
                </a:cubicBezTo>
                <a:cubicBezTo>
                  <a:pt x="6965460" y="-27174"/>
                  <a:pt x="7173746" y="55359"/>
                  <a:pt x="7466576" y="0"/>
                </a:cubicBezTo>
                <a:cubicBezTo>
                  <a:pt x="7759407" y="-55359"/>
                  <a:pt x="7757478" y="3744"/>
                  <a:pt x="7960475" y="0"/>
                </a:cubicBezTo>
                <a:cubicBezTo>
                  <a:pt x="8163472" y="-3744"/>
                  <a:pt x="8369786" y="28694"/>
                  <a:pt x="8715848" y="0"/>
                </a:cubicBezTo>
                <a:cubicBezTo>
                  <a:pt x="8756548" y="163949"/>
                  <a:pt x="8702606" y="332719"/>
                  <a:pt x="8715848" y="461665"/>
                </a:cubicBezTo>
                <a:cubicBezTo>
                  <a:pt x="8729090" y="590612"/>
                  <a:pt x="8707004" y="805347"/>
                  <a:pt x="8715848" y="923330"/>
                </a:cubicBezTo>
                <a:cubicBezTo>
                  <a:pt x="8478214" y="935434"/>
                  <a:pt x="8383076" y="878249"/>
                  <a:pt x="8134791" y="923330"/>
                </a:cubicBezTo>
                <a:cubicBezTo>
                  <a:pt x="7886506" y="968411"/>
                  <a:pt x="7913004" y="893625"/>
                  <a:pt x="7815210" y="923330"/>
                </a:cubicBezTo>
                <a:cubicBezTo>
                  <a:pt x="7717416" y="953035"/>
                  <a:pt x="7641904" y="885932"/>
                  <a:pt x="7495629" y="923330"/>
                </a:cubicBezTo>
                <a:cubicBezTo>
                  <a:pt x="7349354" y="960728"/>
                  <a:pt x="7176580" y="919980"/>
                  <a:pt x="7001731" y="923330"/>
                </a:cubicBezTo>
                <a:cubicBezTo>
                  <a:pt x="6826882" y="926680"/>
                  <a:pt x="6786907" y="900409"/>
                  <a:pt x="6594992" y="923330"/>
                </a:cubicBezTo>
                <a:cubicBezTo>
                  <a:pt x="6403077" y="946251"/>
                  <a:pt x="6203860" y="862875"/>
                  <a:pt x="6013935" y="923330"/>
                </a:cubicBezTo>
                <a:cubicBezTo>
                  <a:pt x="5824010" y="983785"/>
                  <a:pt x="5787418" y="895010"/>
                  <a:pt x="5607196" y="923330"/>
                </a:cubicBezTo>
                <a:cubicBezTo>
                  <a:pt x="5426974" y="951650"/>
                  <a:pt x="5204285" y="906634"/>
                  <a:pt x="4938981" y="923330"/>
                </a:cubicBezTo>
                <a:cubicBezTo>
                  <a:pt x="4673678" y="940026"/>
                  <a:pt x="4514980" y="902030"/>
                  <a:pt x="4357924" y="923330"/>
                </a:cubicBezTo>
                <a:cubicBezTo>
                  <a:pt x="4200868" y="944630"/>
                  <a:pt x="4007487" y="881667"/>
                  <a:pt x="3776867" y="923330"/>
                </a:cubicBezTo>
                <a:cubicBezTo>
                  <a:pt x="3546247" y="964993"/>
                  <a:pt x="3605357" y="916316"/>
                  <a:pt x="3457286" y="923330"/>
                </a:cubicBezTo>
                <a:cubicBezTo>
                  <a:pt x="3309215" y="930344"/>
                  <a:pt x="3143000" y="919517"/>
                  <a:pt x="3050547" y="923330"/>
                </a:cubicBezTo>
                <a:cubicBezTo>
                  <a:pt x="2958094" y="927143"/>
                  <a:pt x="2725390" y="903829"/>
                  <a:pt x="2643807" y="923330"/>
                </a:cubicBezTo>
                <a:cubicBezTo>
                  <a:pt x="2562224" y="942831"/>
                  <a:pt x="2147414" y="906201"/>
                  <a:pt x="1975592" y="923330"/>
                </a:cubicBezTo>
                <a:cubicBezTo>
                  <a:pt x="1803770" y="940459"/>
                  <a:pt x="1593210" y="848739"/>
                  <a:pt x="1307377" y="923330"/>
                </a:cubicBezTo>
                <a:cubicBezTo>
                  <a:pt x="1021544" y="997921"/>
                  <a:pt x="1014187" y="867305"/>
                  <a:pt x="726321" y="923330"/>
                </a:cubicBezTo>
                <a:cubicBezTo>
                  <a:pt x="438455" y="979355"/>
                  <a:pt x="326531" y="877789"/>
                  <a:pt x="0" y="923330"/>
                </a:cubicBezTo>
                <a:cubicBezTo>
                  <a:pt x="-25569" y="814168"/>
                  <a:pt x="46183" y="648920"/>
                  <a:pt x="0" y="443198"/>
                </a:cubicBezTo>
                <a:cubicBezTo>
                  <a:pt x="-46183" y="237476"/>
                  <a:pt x="6639" y="174975"/>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5400">
                <a:ln w="0"/>
                <a:effectLst/>
                <a:latin typeface="Times New Roman" panose="02020603050405020304" pitchFamily="18" charset="0"/>
                <a:cs typeface="Times New Roman" panose="02020603050405020304" pitchFamily="18" charset="0"/>
              </a:rPr>
              <a:t>Em hãy kể tên sự vật có dạng: </a:t>
            </a:r>
          </a:p>
        </p:txBody>
      </p:sp>
      <p:pic>
        <p:nvPicPr>
          <p:cNvPr id="5" name="Picture 9">
            <a:extLst>
              <a:ext uri="{FF2B5EF4-FFF2-40B4-BE49-F238E27FC236}">
                <a16:creationId xmlns:a16="http://schemas.microsoft.com/office/drawing/2014/main" id="{D318A8C6-4E17-4196-A9F5-99007E4C67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77140" y="4590974"/>
            <a:ext cx="3817720" cy="2909414"/>
          </a:xfrm>
          <a:prstGeom prst="rect">
            <a:avLst/>
          </a:prstGeom>
        </p:spPr>
      </p:pic>
      <p:pic>
        <p:nvPicPr>
          <p:cNvPr id="6" name="Picture 10">
            <a:extLst>
              <a:ext uri="{FF2B5EF4-FFF2-40B4-BE49-F238E27FC236}">
                <a16:creationId xmlns:a16="http://schemas.microsoft.com/office/drawing/2014/main" id="{50B4B737-4691-4339-8FB8-3B0BE775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829799" y="4412476"/>
            <a:ext cx="2971800" cy="2971800"/>
          </a:xfrm>
          <a:prstGeom prst="rect">
            <a:avLst/>
          </a:prstGeom>
        </p:spPr>
      </p:pic>
      <p:sp>
        <p:nvSpPr>
          <p:cNvPr id="8" name="TextBox 7">
            <a:extLst>
              <a:ext uri="{FF2B5EF4-FFF2-40B4-BE49-F238E27FC236}">
                <a16:creationId xmlns:a16="http://schemas.microsoft.com/office/drawing/2014/main" id="{F7600959-44E0-41D4-B4CB-21A44B136C90}"/>
              </a:ext>
            </a:extLst>
          </p:cNvPr>
          <p:cNvSpPr txBox="1"/>
          <p:nvPr/>
        </p:nvSpPr>
        <p:spPr>
          <a:xfrm>
            <a:off x="1639374" y="1208468"/>
            <a:ext cx="5715000" cy="830997"/>
          </a:xfrm>
          <a:prstGeom prst="rect">
            <a:avLst/>
          </a:prstGeom>
          <a:noFill/>
        </p:spPr>
        <p:txBody>
          <a:bodyPr wrap="square">
            <a:spAutoFit/>
          </a:bodyPr>
          <a:lstStyle/>
          <a:p>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 TRÒN </a:t>
            </a:r>
            <a:endParaRPr lang="en-US" sz="4800" b="1">
              <a:ln w="0">
                <a:solidFill>
                  <a:schemeClr val="tx1"/>
                </a:solidFill>
              </a:ln>
              <a:solidFill>
                <a:srgbClr val="FFFF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328FADE1-CA17-4994-BD19-50DE54D37F37}"/>
              </a:ext>
            </a:extLst>
          </p:cNvPr>
          <p:cNvSpPr txBox="1"/>
          <p:nvPr/>
        </p:nvSpPr>
        <p:spPr>
          <a:xfrm>
            <a:off x="6895028" y="1208469"/>
            <a:ext cx="5181598" cy="830997"/>
          </a:xfrm>
          <a:prstGeom prst="rect">
            <a:avLst/>
          </a:prstGeom>
          <a:noFill/>
        </p:spPr>
        <p:txBody>
          <a:bodyPr wrap="square">
            <a:spAutoFit/>
          </a:bodyPr>
          <a:lstStyle/>
          <a:p>
            <a:pPr algn="ctr"/>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TRÒN</a:t>
            </a:r>
          </a:p>
        </p:txBody>
      </p:sp>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1140</TotalTime>
  <Words>583</Words>
  <Application>Microsoft Office PowerPoint</Application>
  <PresentationFormat>Tùy chỉnh</PresentationFormat>
  <Paragraphs>97</Paragraphs>
  <Slides>21</Slides>
  <Notes>0</Notes>
  <HiddenSlides>0</HiddenSlides>
  <MMClips>1</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21</vt:i4>
      </vt:variant>
    </vt:vector>
  </HeadingPairs>
  <TitlesOfParts>
    <vt:vector size="27" baseType="lpstr">
      <vt:lpstr>Arial</vt:lpstr>
      <vt:lpstr>Calibri</vt:lpstr>
      <vt:lpstr>Cambria</vt:lpstr>
      <vt:lpstr>Times New Roman</vt:lpstr>
      <vt:lpstr>Chủ đề của Office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SingPC</cp:lastModifiedBy>
  <cp:revision>113</cp:revision>
  <dcterms:created xsi:type="dcterms:W3CDTF">2018-01-11T09:44:45Z</dcterms:created>
  <dcterms:modified xsi:type="dcterms:W3CDTF">2024-11-14T02:24:48Z</dcterms:modified>
</cp:coreProperties>
</file>