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Lst>
  <p:notesMasterIdLst>
    <p:notesMasterId r:id="rId19"/>
  </p:notesMasterIdLst>
  <p:handoutMasterIdLst>
    <p:handoutMasterId r:id="rId20"/>
  </p:handoutMasterIdLst>
  <p:sldIdLst>
    <p:sldId id="403" r:id="rId4"/>
    <p:sldId id="405" r:id="rId5"/>
    <p:sldId id="404" r:id="rId6"/>
    <p:sldId id="406" r:id="rId7"/>
    <p:sldId id="257" r:id="rId8"/>
    <p:sldId id="265" r:id="rId9"/>
    <p:sldId id="306" r:id="rId10"/>
    <p:sldId id="266" r:id="rId11"/>
    <p:sldId id="314" r:id="rId12"/>
    <p:sldId id="315" r:id="rId13"/>
    <p:sldId id="410" r:id="rId14"/>
    <p:sldId id="412" r:id="rId15"/>
    <p:sldId id="414" r:id="rId16"/>
    <p:sldId id="416" r:id="rId17"/>
    <p:sldId id="4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90"/>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26/11/2024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26/11/2024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2024/11/26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26/11/2024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667001"/>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718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3439887"/>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3646059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Hoa lá, bông sen, Hoa sen phong cách màu nước. File PSD #83 - Vector6.com">
            <a:extLst>
              <a:ext uri="{FF2B5EF4-FFF2-40B4-BE49-F238E27FC236}">
                <a16:creationId xmlns:a16="http://schemas.microsoft.com/office/drawing/2014/main" id="{41D736CB-22F3-99F5-DBF8-8CE02DBE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F8DF33A-7C63-52FB-C29D-65D02E747AFF}"/>
              </a:ext>
            </a:extLst>
          </p:cNvPr>
          <p:cNvGrpSpPr/>
          <p:nvPr/>
        </p:nvGrpSpPr>
        <p:grpSpPr>
          <a:xfrm>
            <a:off x="3545997" y="1066815"/>
            <a:ext cx="8221460" cy="4275415"/>
            <a:chOff x="3828145" y="3314313"/>
            <a:chExt cx="4785157" cy="1899946"/>
          </a:xfrm>
        </p:grpSpPr>
        <p:grpSp>
          <p:nvGrpSpPr>
            <p:cNvPr id="13" name="Group 12">
              <a:extLst>
                <a:ext uri="{FF2B5EF4-FFF2-40B4-BE49-F238E27FC236}">
                  <a16:creationId xmlns:a16="http://schemas.microsoft.com/office/drawing/2014/main" id="{1B8AAE12-4774-65F7-F311-CC59DD19EA60}"/>
                </a:ext>
              </a:extLst>
            </p:cNvPr>
            <p:cNvGrpSpPr/>
            <p:nvPr/>
          </p:nvGrpSpPr>
          <p:grpSpPr>
            <a:xfrm>
              <a:off x="3828145" y="3314313"/>
              <a:ext cx="4785157" cy="1899946"/>
              <a:chOff x="1065651" y="2162226"/>
              <a:chExt cx="2406981" cy="1032439"/>
            </a:xfrm>
          </p:grpSpPr>
          <p:sp>
            <p:nvSpPr>
              <p:cNvPr id="19"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
                <a:extLst>
                  <a:ext uri="{FF2B5EF4-FFF2-40B4-BE49-F238E27FC236}">
                    <a16:creationId xmlns:a16="http://schemas.microsoft.com/office/drawing/2014/main" id="{CB84499F-BE2F-473C-0F64-9D86DD5D7E15}"/>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8" name="Rectangle 17">
              <a:extLst>
                <a:ext uri="{FF2B5EF4-FFF2-40B4-BE49-F238E27FC236}">
                  <a16:creationId xmlns:a16="http://schemas.microsoft.com/office/drawing/2014/main" id="{9C651CC9-C1FF-3ED0-2428-A0D4996C5C1D}"/>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215231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id="{FA0BF67B-90B0-2A07-710D-1C196123EF86}"/>
              </a:ext>
            </a:extLst>
          </p:cNvPr>
          <p:cNvPicPr>
            <a:picLocks noChangeAspect="1"/>
          </p:cNvPicPr>
          <p:nvPr/>
        </p:nvPicPr>
        <p:blipFill rotWithShape="1">
          <a:blip r:embed="rId4">
            <a:extLst>
              <a:ext uri="{28A0092B-C50C-407E-A947-70E740481C1C}">
                <a14:useLocalDpi xmlns:a14="http://schemas.microsoft.com/office/drawing/2010/main" val="0"/>
              </a:ext>
            </a:extLst>
          </a:blip>
          <a:srcRect t="14815" b="15926"/>
          <a:stretch/>
        </p:blipFill>
        <p:spPr>
          <a:xfrm>
            <a:off x="434947" y="1097694"/>
            <a:ext cx="7206999" cy="4991513"/>
          </a:xfrm>
          <a:prstGeom prst="rect">
            <a:avLst/>
          </a:prstGeom>
        </p:spPr>
      </p:pic>
      <p:pic>
        <p:nvPicPr>
          <p:cNvPr id="8" name="Picture 7">
            <a:extLst>
              <a:ext uri="{FF2B5EF4-FFF2-40B4-BE49-F238E27FC236}">
                <a16:creationId xmlns:a16="http://schemas.microsoft.com/office/drawing/2014/main" id="{08EFE358-0E35-D7DF-08AA-2AD3394985DC}"/>
              </a:ext>
            </a:extLst>
          </p:cNvPr>
          <p:cNvPicPr>
            <a:picLocks noChangeAspect="1"/>
          </p:cNvPicPr>
          <p:nvPr/>
        </p:nvPicPr>
        <p:blipFill>
          <a:blip r:embed="rId5"/>
          <a:stretch>
            <a:fillRect/>
          </a:stretch>
        </p:blipFill>
        <p:spPr>
          <a:xfrm>
            <a:off x="6462368" y="414713"/>
            <a:ext cx="6059949" cy="5767316"/>
          </a:xfrm>
          <a:prstGeom prst="rect">
            <a:avLst/>
          </a:prstGeom>
        </p:spPr>
      </p:pic>
    </p:spTree>
    <p:extLst>
      <p:ext uri="{BB962C8B-B14F-4D97-AF65-F5344CB8AC3E}">
        <p14:creationId xmlns:p14="http://schemas.microsoft.com/office/powerpoint/2010/main" val="296966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468941" y="2052680"/>
            <a:ext cx="11146335" cy="42392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Lập</a:t>
            </a:r>
            <a:r>
              <a:rPr lang="en-US" sz="3600" dirty="0">
                <a:solidFill>
                  <a:srgbClr val="002060"/>
                </a:solidFill>
                <a:latin typeface="Cambria" panose="02040503050406030204" pitchFamily="18" charset="0"/>
                <a:ea typeface="Cambria" panose="02040503050406030204" pitchFamily="18" charset="0"/>
              </a:rPr>
              <a:t> 4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mỗi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5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9 </a:t>
            </a:r>
            <a:r>
              <a:rPr lang="en-US" sz="3600" dirty="0" err="1">
                <a:solidFill>
                  <a:srgbClr val="002060"/>
                </a:solidFill>
                <a:latin typeface="Cambria" panose="02040503050406030204" pitchFamily="18" charset="0"/>
                <a:ea typeface="Cambria" panose="02040503050406030204" pitchFamily="18" charset="0"/>
              </a:rPr>
              <a:t>bộ</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lượt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phút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gắn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chú</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đúng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thưởng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a:t>
            </a: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DEAF3E51-7E09-9B45-45B8-DCD224D9D5A6}"/>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88768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0668189-D068-1004-11BE-2E39931768CA}"/>
              </a:ext>
            </a:extLst>
          </p:cNvPr>
          <p:cNvPicPr>
            <a:picLocks noChangeAspect="1"/>
          </p:cNvPicPr>
          <p:nvPr/>
        </p:nvPicPr>
        <p:blipFill>
          <a:blip r:embed="rId2"/>
          <a:stretch>
            <a:fillRect/>
          </a:stretch>
        </p:blipFill>
        <p:spPr>
          <a:xfrm>
            <a:off x="1177698" y="1096735"/>
            <a:ext cx="10097181" cy="4487636"/>
          </a:xfrm>
          <a:prstGeom prst="rect">
            <a:avLst/>
          </a:prstGeom>
        </p:spPr>
      </p:pic>
      <p:sp>
        <p:nvSpPr>
          <p:cNvPr id="7" name="Rectangle: Rounded Corners 6">
            <a:extLst>
              <a:ext uri="{FF2B5EF4-FFF2-40B4-BE49-F238E27FC236}">
                <a16:creationId xmlns:a16="http://schemas.microsoft.com/office/drawing/2014/main" id="{5DF7CE09-7ECA-00DA-1DCE-5F4305A789D0}"/>
              </a:ext>
            </a:extLst>
          </p:cNvPr>
          <p:cNvSpPr/>
          <p:nvPr/>
        </p:nvSpPr>
        <p:spPr>
          <a:xfrm>
            <a:off x="3298371" y="1186543"/>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FAEBBF-EA01-D389-72E4-ED2120893E96}"/>
              </a:ext>
            </a:extLst>
          </p:cNvPr>
          <p:cNvSpPr/>
          <p:nvPr/>
        </p:nvSpPr>
        <p:spPr>
          <a:xfrm>
            <a:off x="3276600" y="1752600"/>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F3E21B-F207-3B41-15E4-18127189FBEE}"/>
              </a:ext>
            </a:extLst>
          </p:cNvPr>
          <p:cNvSpPr/>
          <p:nvPr/>
        </p:nvSpPr>
        <p:spPr>
          <a:xfrm>
            <a:off x="3222171" y="3690257"/>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06A253-2F7B-C901-E5B7-7ABE1D02A784}"/>
              </a:ext>
            </a:extLst>
          </p:cNvPr>
          <p:cNvSpPr/>
          <p:nvPr/>
        </p:nvSpPr>
        <p:spPr>
          <a:xfrm>
            <a:off x="1719943" y="2558143"/>
            <a:ext cx="100148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6E13AB-DC2C-1369-80F7-45B6B2E4BB6C}"/>
              </a:ext>
            </a:extLst>
          </p:cNvPr>
          <p:cNvSpPr/>
          <p:nvPr/>
        </p:nvSpPr>
        <p:spPr>
          <a:xfrm>
            <a:off x="8512628" y="1317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F653E8-4044-DA72-0703-6EA98B516128}"/>
              </a:ext>
            </a:extLst>
          </p:cNvPr>
          <p:cNvSpPr/>
          <p:nvPr/>
        </p:nvSpPr>
        <p:spPr>
          <a:xfrm>
            <a:off x="7696199" y="2079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A5D151C-952C-CAC2-A95B-EAFE9562D266}"/>
              </a:ext>
            </a:extLst>
          </p:cNvPr>
          <p:cNvSpPr/>
          <p:nvPr/>
        </p:nvSpPr>
        <p:spPr>
          <a:xfrm>
            <a:off x="7609113" y="2656115"/>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31B2E1B-2BC7-6D33-84D1-12EC3651496C}"/>
              </a:ext>
            </a:extLst>
          </p:cNvPr>
          <p:cNvSpPr/>
          <p:nvPr/>
        </p:nvSpPr>
        <p:spPr>
          <a:xfrm>
            <a:off x="10058399" y="2405743"/>
            <a:ext cx="67491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BACF78-7BE4-1619-1FA6-56A6D4F9EECD}"/>
              </a:ext>
            </a:extLst>
          </p:cNvPr>
          <p:cNvSpPr/>
          <p:nvPr/>
        </p:nvSpPr>
        <p:spPr>
          <a:xfrm>
            <a:off x="7130141" y="4005943"/>
            <a:ext cx="1001487"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320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7"/>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8"/>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9"/>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510</Words>
  <Application>Microsoft Office PowerPoint</Application>
  <PresentationFormat>Màn hình rộng</PresentationFormat>
  <Paragraphs>24</Paragraphs>
  <Slides>15</Slides>
  <Notes>0</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15</vt:i4>
      </vt:variant>
    </vt:vector>
  </HeadingPairs>
  <TitlesOfParts>
    <vt:vector size="27" baseType="lpstr">
      <vt:lpstr>等线</vt:lpstr>
      <vt:lpstr>Microsoft YaHei</vt:lpstr>
      <vt:lpstr>Arial</vt:lpstr>
      <vt:lpstr>Calibri</vt:lpstr>
      <vt:lpstr>Cambria</vt:lpstr>
      <vt:lpstr>Just Another Hand</vt:lpstr>
      <vt:lpstr>SVN-Newton</vt:lpstr>
      <vt:lpstr>Times New Roman</vt:lpstr>
      <vt:lpstr>字魂59号-创粗黑</vt:lpstr>
      <vt:lpstr>1_Office Theme</vt:lpstr>
      <vt:lpstr>Office 主题​​</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88</cp:revision>
  <dcterms:created xsi:type="dcterms:W3CDTF">2023-10-31T07:14:54Z</dcterms:created>
  <dcterms:modified xsi:type="dcterms:W3CDTF">2024-11-26T07:47:45Z</dcterms:modified>
</cp:coreProperties>
</file>