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707" r:id="rId6"/>
    <p:sldId id="8696" r:id="rId7"/>
    <p:sldId id="391" r:id="rId8"/>
    <p:sldId id="335" r:id="rId9"/>
    <p:sldId id="279" r:id="rId10"/>
    <p:sldId id="278" r:id="rId11"/>
    <p:sldId id="299" r:id="rId12"/>
    <p:sldId id="2636" r:id="rId13"/>
    <p:sldId id="286" r:id="rId14"/>
    <p:sldId id="8703" r:id="rId15"/>
    <p:sldId id="290" r:id="rId16"/>
    <p:sldId id="318" r:id="rId17"/>
    <p:sldId id="319" r:id="rId18"/>
    <p:sldId id="320" r:id="rId19"/>
    <p:sldId id="321" r:id="rId20"/>
    <p:sldId id="2637" r:id="rId21"/>
    <p:sldId id="323" r:id="rId22"/>
    <p:sldId id="8709" r:id="rId23"/>
    <p:sldId id="870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2023/9/25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2023/9/25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theme" Target="../theme/theme4.xml"/><Relationship Id="rId20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Chào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mừng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đến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với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tiết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học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4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60262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lòng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lòe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103649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755660" y="393409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072974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706510" y="399400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734836" y="450941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9573" y="3462788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049643" y="3501349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828965" y="3970952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88859" y="2929417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571539" y="4066185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619157" y="4573563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Nunito Black" panose="00000A00000000000000" pitchFamily="2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044862" y="404630"/>
            <a:ext cx="30636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sáng Ǉự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Ǘ∆ kì lạ εưa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Ŕa dậy sĥ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5" y="368533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εo cây εŗg lņ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4" y="4228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hΞ lá Όłm jàu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8613" y="47579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jì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εΠ κ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4" y="5310572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Ǘ∆ dài bất Ǉận.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100655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BuĔ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Ǉrċ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 ǇrƟ jải 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Đủng đỉ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jãi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 ǇrƟ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vẫn εưa lặn xuūg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EA471C"/>
              </a:solidFill>
              <a:latin typeface="微软雅黑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629</Words>
  <Application>Microsoft Office PowerPoint</Application>
  <PresentationFormat>Widescreen</PresentationFormat>
  <Paragraphs>106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微软雅黑</vt:lpstr>
      <vt:lpstr>宋体</vt:lpstr>
      <vt:lpstr>#9Slide03 AmpleSoft Bold</vt:lpstr>
      <vt:lpstr>Amatic SC</vt:lpstr>
      <vt:lpstr>Arial</vt:lpstr>
      <vt:lpstr>Arial-Rounded</vt:lpstr>
      <vt:lpstr>Bebas Neue</vt:lpstr>
      <vt:lpstr>Calibri</vt:lpstr>
      <vt:lpstr>Gloria Hallelujah</vt:lpstr>
      <vt:lpstr>HP001 4 hàng</vt:lpstr>
      <vt:lpstr>Lucida Bright</vt:lpstr>
      <vt:lpstr>Nunito</vt:lpstr>
      <vt:lpstr>Nunito Black</vt:lpstr>
      <vt:lpstr>Odibee Sans</vt:lpstr>
      <vt:lpstr>Wingdings</vt:lpstr>
      <vt:lpstr>字魂59号-创粗黑</vt:lpstr>
      <vt:lpstr>字魂70号-灵悦黑体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27</cp:revision>
  <dcterms:created xsi:type="dcterms:W3CDTF">2022-06-15T08:05:13Z</dcterms:created>
  <dcterms:modified xsi:type="dcterms:W3CDTF">2023-09-26T01:41:53Z</dcterms:modified>
</cp:coreProperties>
</file>