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1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976D3-8A4B-4840-9E51-45FA150E0FC4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2DF46-F689-4F27-BE59-4770621A9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60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nhảy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-&gt;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thiếu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8FC7D2-309F-4B1D-AF63-DB3D4B54485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422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그림 59">
            <a:extLst>
              <a:ext uri="{FF2B5EF4-FFF2-40B4-BE49-F238E27FC236}">
                <a16:creationId xmlns:a16="http://schemas.microsoft.com/office/drawing/2014/main" id="{C052F397-CEEB-431E-850A-F9BC23B929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직사각형 60">
            <a:extLst>
              <a:ext uri="{FF2B5EF4-FFF2-40B4-BE49-F238E27FC236}">
                <a16:creationId xmlns:a16="http://schemas.microsoft.com/office/drawing/2014/main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20FB5EB7-2A5E-4B76-95FB-A8101FF628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197" y="34659"/>
            <a:ext cx="1145472" cy="615477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69755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81633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93505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919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30066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79925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95749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72326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AC2D2757-A0F7-42AB-863D-B4DA05A17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A2914B39-C500-4B1B-9CC0-9B108F7AD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6045" flipH="1">
            <a:off x="10646353" y="5685884"/>
            <a:ext cx="1521772" cy="122504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5215DF28-0FBC-4673-874E-DA4DC8DB3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/>
          <a:stretch/>
        </p:blipFill>
        <p:spPr>
          <a:xfrm>
            <a:off x="303882" y="0"/>
            <a:ext cx="1885745" cy="1199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83260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AC2D2757-A0F7-42AB-863D-B4DA05A17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A2914B39-C500-4B1B-9CC0-9B108F7AD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6045" flipH="1">
            <a:off x="10646353" y="5685884"/>
            <a:ext cx="1521772" cy="122504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5215DF28-0FBC-4673-874E-DA4DC8DB3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/>
          <a:stretch/>
        </p:blipFill>
        <p:spPr>
          <a:xfrm>
            <a:off x="303882" y="0"/>
            <a:ext cx="1885745" cy="1199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89827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9265DEC-FDCA-4FEA-BD7A-59D5EB396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FA3714DE-9F0E-4871-B5FE-68284FD5724E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4EFAC3EF-DB60-4BAE-B252-D270650FA4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947" y="154004"/>
            <a:ext cx="1633952" cy="1199778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6CB7D861-F04C-4013-A1FF-96248D58E5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893" y="5579917"/>
            <a:ext cx="1656154" cy="1278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20633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그림 59">
            <a:extLst>
              <a:ext uri="{FF2B5EF4-FFF2-40B4-BE49-F238E27FC236}">
                <a16:creationId xmlns:a16="http://schemas.microsoft.com/office/drawing/2014/main" id="{C052F397-CEEB-431E-850A-F9BC23B929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직사각형 60">
            <a:extLst>
              <a:ext uri="{FF2B5EF4-FFF2-40B4-BE49-F238E27FC236}">
                <a16:creationId xmlns:a16="http://schemas.microsoft.com/office/drawing/2014/main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20FB5EB7-2A5E-4B76-95FB-A8101FF628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197" y="34659"/>
            <a:ext cx="1145472" cy="615477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01440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BDBFC4C8-070A-4880-93FA-BC60766C2E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0401DDCB-28FA-4364-9559-D334586B75C1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E67A5C2-C8DA-4930-845F-BB7556CD27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773" y="193255"/>
            <a:ext cx="1633952" cy="119977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48D997B-07C4-480B-B72C-4B32EA4B42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72" y="4987430"/>
            <a:ext cx="1054855" cy="1818716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6473258C-5973-4453-A21A-2F50B45E850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156" y="49090"/>
            <a:ext cx="1017113" cy="101711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A1B1305-506F-422A-A4B6-0FFAC1AD5D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3" y="5783001"/>
            <a:ext cx="1010422" cy="896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6845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A11936E-B00C-4615-BD43-994B718A6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AA2622A8-FDA6-428B-A35A-FDB414375B96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FF8F2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DE7A261B-3EC8-4707-9D1D-9347DA5F8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91" y="5505762"/>
            <a:ext cx="1521772" cy="122504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860B76D7-7E06-40CC-B8AE-3F28745F7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5"/>
          <a:stretch/>
        </p:blipFill>
        <p:spPr>
          <a:xfrm>
            <a:off x="10306255" y="0"/>
            <a:ext cx="1885745" cy="1161612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D009FA01-673B-45EE-86C6-6C67B11A6F3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893" y="5559539"/>
            <a:ext cx="1130869" cy="1117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1734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F70921D5-BBD4-4EC8-BA48-90BB02B42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FBB406AD-BD3C-4E0A-A978-B12FBF1E00F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FE3AE146-F53E-4619-9447-61DF67378F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240" y="658980"/>
            <a:ext cx="4924480" cy="55400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91D2B5A1-2538-4471-8A54-D2065EE27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52" y="164380"/>
            <a:ext cx="1633952" cy="119977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15ED27D9-9DF8-4CC0-A208-BD373A802B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91" y="5502316"/>
            <a:ext cx="1885745" cy="139340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B7D7AD0-18DD-4406-9534-8B0C16F98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0"/>
          <a:stretch/>
        </p:blipFill>
        <p:spPr>
          <a:xfrm>
            <a:off x="10859819" y="4449047"/>
            <a:ext cx="1332181" cy="2408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62085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F70921D5-BBD4-4EC8-BA48-90BB02B42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FBB406AD-BD3C-4E0A-A978-B12FBF1E00F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FE3AE146-F53E-4619-9447-61DF67378F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240" y="658980"/>
            <a:ext cx="4924480" cy="55400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91D2B5A1-2538-4471-8A54-D2065EE27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52" y="164380"/>
            <a:ext cx="1633952" cy="119977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15ED27D9-9DF8-4CC0-A208-BD373A802B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91" y="5502316"/>
            <a:ext cx="1885745" cy="139340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B7D7AD0-18DD-4406-9534-8B0C16F98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0"/>
          <a:stretch/>
        </p:blipFill>
        <p:spPr>
          <a:xfrm>
            <a:off x="10859819" y="4449047"/>
            <a:ext cx="1332181" cy="2408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18418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05720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03588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08483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4CFC4C7A-2F4C-4A10-B8AE-5A09AF0222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52195968-6919-4635-A2C7-F6EC08B28F1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84B6CBD0-F16E-4135-B1A1-455A2BCAB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53" b="1"/>
          <a:stretch/>
        </p:blipFill>
        <p:spPr>
          <a:xfrm rot="16200000">
            <a:off x="4357564" y="-77413"/>
            <a:ext cx="1054855" cy="187057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0B7431A9-FAC4-4C79-A7F0-4D3427899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338" y="5550808"/>
            <a:ext cx="1885745" cy="1393408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0D3D998B-2521-4A69-9DE2-E8329E9A32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840" y="82032"/>
            <a:ext cx="1444160" cy="1844197"/>
          </a:xfrm>
          <a:prstGeom prst="rect">
            <a:avLst/>
          </a:prstGeom>
        </p:spPr>
      </p:pic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D4856C9C-E561-477D-9EFC-48AFDA3F06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85196" y="1601107"/>
            <a:ext cx="5867556" cy="365578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41592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4FBAAED0-7D0F-43DC-B9A8-3E8138012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FDB8C226-FEDC-4FF8-97A3-0A7C3BA13EF5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FF8F2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7" name="그림 개체 틀 4">
            <a:extLst>
              <a:ext uri="{FF2B5EF4-FFF2-40B4-BE49-F238E27FC236}">
                <a16:creationId xmlns:a16="http://schemas.microsoft.com/office/drawing/2014/main" id="{A7DBD622-33F0-44A7-8AD9-6D672389D8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46200" y="1549400"/>
            <a:ext cx="3759200" cy="37592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75B1AE3C-AB71-4AE4-B490-0627EDFF5B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99" y="303459"/>
            <a:ext cx="1521772" cy="122504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F14DF3E9-CAA8-43B3-97E2-673BEB50B3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960" y="202880"/>
            <a:ext cx="1633952" cy="1199778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8A3F58AB-AC0D-44EF-BFC7-CB9C19EBFD9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82" y="5429292"/>
            <a:ext cx="1885745" cy="1393408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2B03B70C-7E26-4E0B-80F6-9CC861A415C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82" y="5039392"/>
            <a:ext cx="1656154" cy="1278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94442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5FDC7BD1-2D3C-46F0-802A-ABD54ABD76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6836AAA7-8F97-4891-A2F9-8791969D1A59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A26BFA7B-B016-427F-8101-17BAC52A60B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32829" y="861827"/>
            <a:ext cx="3037114" cy="303711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2665D21F-5D84-498A-907E-FB96A6D2B5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32829" y="4103896"/>
            <a:ext cx="3037114" cy="1892277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B579275F-C0FC-45EA-8A51-E757DCA17BB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75143" y="861827"/>
            <a:ext cx="3037114" cy="513434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045BB03-DA0B-4227-8D39-36C76ECDE1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2" y="4829173"/>
            <a:ext cx="1054855" cy="181871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891E9843-4A9E-4D6C-A723-535BA94408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9"/>
          <a:stretch/>
        </p:blipFill>
        <p:spPr>
          <a:xfrm>
            <a:off x="10162717" y="0"/>
            <a:ext cx="1885745" cy="118748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74A82DC4-043F-4A6D-B64D-9882236FBE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26" y="261881"/>
            <a:ext cx="896666" cy="48179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2EB7411B-A0CD-48C2-A90A-4D6D91319B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06" y="5080578"/>
            <a:ext cx="1017113" cy="10171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11506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그림 59">
            <a:extLst>
              <a:ext uri="{FF2B5EF4-FFF2-40B4-BE49-F238E27FC236}">
                <a16:creationId xmlns:a16="http://schemas.microsoft.com/office/drawing/2014/main" id="{C052F397-CEEB-431E-850A-F9BC23B929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직사각형 60">
            <a:extLst>
              <a:ext uri="{FF2B5EF4-FFF2-40B4-BE49-F238E27FC236}">
                <a16:creationId xmlns:a16="http://schemas.microsoft.com/office/drawing/2014/main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20FB5EB7-2A5E-4B76-95FB-A8101FF628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197" y="34659"/>
            <a:ext cx="1145472" cy="615477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78767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61CFB29-4BFF-418A-ABAB-94F4C3DEF5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187B6FC2-9B9F-46F9-9A73-C04751A96E94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A2358125-AFC4-40CE-9681-89D1586D55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8502" y="698501"/>
            <a:ext cx="10794996" cy="2935509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F89B670C-51F6-4988-8103-CB21DFC45C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612" y="5546979"/>
            <a:ext cx="1521772" cy="122504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05441A7B-5FCB-48D2-92A0-883E56C728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1396" y="5458274"/>
            <a:ext cx="1633952" cy="119977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BB310143-707E-462D-975E-43CC0F43842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69" y="5630574"/>
            <a:ext cx="1067299" cy="97027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8E915B3B-02F4-4441-8444-C7F9CC6AAC9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876" y="5341055"/>
            <a:ext cx="1130869" cy="1117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98452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36D0193-728F-4EF1-BEC1-57F6C1BDB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58036D0A-D753-4A2F-B962-2D8F812EE26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64DDB0C8-EA1A-4C49-881B-EE0AEF52CD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005" y="3805877"/>
            <a:ext cx="1770231" cy="305212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C5384F3-5C4B-452F-81DD-CAC53C6E7E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764" y="137739"/>
            <a:ext cx="3080438" cy="2276186"/>
          </a:xfrm>
          <a:prstGeom prst="rect">
            <a:avLst/>
          </a:prstGeom>
        </p:spPr>
      </p:pic>
      <p:sp>
        <p:nvSpPr>
          <p:cNvPr id="8" name="그림 개체 틀 11">
            <a:extLst>
              <a:ext uri="{FF2B5EF4-FFF2-40B4-BE49-F238E27FC236}">
                <a16:creationId xmlns:a16="http://schemas.microsoft.com/office/drawing/2014/main" id="{37F182C0-99E2-44EB-BC1E-89ACB9040C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47522" y="1036751"/>
            <a:ext cx="2252483" cy="4928738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07957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4165C8B8-E98E-4183-8B2B-EADBB6ECEF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B2F57D06-2FB5-4585-89C9-61BB97A78E1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E80D4EA5-DB65-4B80-9529-A5DB511795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33" y="-107662"/>
            <a:ext cx="2420933" cy="194887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F2055BC-2F1F-4B5A-8464-5529F61692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43899" y="5169341"/>
            <a:ext cx="1979175" cy="1453268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0876B7A2-7A7C-4B06-A7A5-D9EC8D9FCD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79468" y="866775"/>
            <a:ext cx="3779045" cy="5029200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23496FED-CADE-4004-BB75-0E04F401A5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34" y="5026739"/>
            <a:ext cx="1645220" cy="15638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96025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28C46D4-0473-4800-A235-9560AB118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6517BE16-878E-4D94-BE9D-3023A1F9A923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54B99C7-E377-406D-B445-C80EC7F73B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25" y="100803"/>
            <a:ext cx="1979175" cy="145326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3722915-78EF-4F89-8F30-6565F1D21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2"/>
          <a:stretch/>
        </p:blipFill>
        <p:spPr>
          <a:xfrm>
            <a:off x="4637616" y="4751011"/>
            <a:ext cx="3080438" cy="2006186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6C2E42EE-D105-41B7-A0AE-01AD1ECE22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8E783B00-B114-4BEB-BF4D-40A2EDE961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20" y="4149964"/>
            <a:ext cx="1886410" cy="2408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68530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28C46D4-0473-4800-A235-9560AB118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6517BE16-878E-4D94-BE9D-3023A1F9A923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54B99C7-E377-406D-B445-C80EC7F73B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25" y="100803"/>
            <a:ext cx="1979175" cy="145326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3722915-78EF-4F89-8F30-6565F1D21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2"/>
          <a:stretch/>
        </p:blipFill>
        <p:spPr>
          <a:xfrm>
            <a:off x="4637616" y="4751011"/>
            <a:ext cx="3080438" cy="2006186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6C2E42EE-D105-41B7-A0AE-01AD1ECE22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8E783B00-B114-4BEB-BF4D-40A2EDE961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20" y="4149964"/>
            <a:ext cx="1886410" cy="2408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783247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66321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23044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818957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358126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05988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33843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037728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548456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619644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877651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42170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6657089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697693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755843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913794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29201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02685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13/09/2024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6720430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042815" y="3919240"/>
            <a:ext cx="3167916" cy="326862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422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33603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0BD032D4-D06F-476A-BA52-F60B2FD2A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6212E781-E7CD-47B2-9C44-FAB276FDBB71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ACDFC9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959E8B78-3437-4428-8921-3C811CEF84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4"/>
          <a:stretch/>
        </p:blipFill>
        <p:spPr>
          <a:xfrm>
            <a:off x="9983249" y="848816"/>
            <a:ext cx="2208752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5F061E45-2D40-447D-B775-784903F158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67" y="3679247"/>
            <a:ext cx="1770231" cy="305212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D1A681D4-257F-4CB1-9F56-573EFA92F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" b="12569"/>
          <a:stretch/>
        </p:blipFill>
        <p:spPr>
          <a:xfrm>
            <a:off x="9159776" y="4867913"/>
            <a:ext cx="3032224" cy="1990087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7057B8B5-EE35-4808-8D2F-C1A4922F768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488" y="5317592"/>
            <a:ext cx="1363453" cy="1239503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E3643D3A-318A-42E7-9D29-CB54A75EF32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726" y="466747"/>
            <a:ext cx="2115703" cy="1632724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AA55A9A-88D6-4B50-B0E8-9B8E36DAB68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3" y="4015356"/>
            <a:ext cx="2325378" cy="2251132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15A0D484-2F57-48EC-AF6D-69B339D75B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26" y="554410"/>
            <a:ext cx="1979175" cy="1453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43916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8D99DBF7-0756-4E26-8D8D-00A52B533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24B0D4EE-E70A-40C8-91B1-AAEEF52A4A37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FCD5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B8BC71D-4C81-41C2-AC07-B3B6D2403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" y="4347354"/>
            <a:ext cx="2420933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95628DC-F769-43A4-9DC1-6F9C3CE21F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23" y="4781060"/>
            <a:ext cx="1979175" cy="145326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2128A930-4577-491F-857C-3F9B25967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" y="212811"/>
            <a:ext cx="1770231" cy="305212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7BFA0F5-0229-42B0-AC0B-682BCC36A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/>
        </p:blipFill>
        <p:spPr>
          <a:xfrm>
            <a:off x="9111562" y="0"/>
            <a:ext cx="3080438" cy="222883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6E3EFE0-007D-4D68-BDE7-AF43841084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36" y="5175249"/>
            <a:ext cx="1290793" cy="114547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979C8A0A-572A-4B93-9237-D2F6E1C0E3D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26" y="89747"/>
            <a:ext cx="2025523" cy="307738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6983CEAC-89E6-4F02-8A88-3D5692C5014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1" y="152362"/>
            <a:ext cx="2101735" cy="199782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65C06CB-DCC4-4965-958E-EC2D9D1EAA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7" y="3628251"/>
            <a:ext cx="2409850" cy="3077387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2E0DE3C9-4CAA-4447-9E04-4FC4A6FD9AB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12" y="272842"/>
            <a:ext cx="1444662" cy="1427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18469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8D99DBF7-0756-4E26-8D8D-00A52B533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24B0D4EE-E70A-40C8-91B1-AAEEF52A4A37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FCD5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B8BC71D-4C81-41C2-AC07-B3B6D2403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" y="4347354"/>
            <a:ext cx="2420933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95628DC-F769-43A4-9DC1-6F9C3CE21F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23" y="4781060"/>
            <a:ext cx="1979175" cy="145326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2128A930-4577-491F-857C-3F9B25967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" y="212811"/>
            <a:ext cx="1770231" cy="305212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7BFA0F5-0229-42B0-AC0B-682BCC36A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/>
        </p:blipFill>
        <p:spPr>
          <a:xfrm>
            <a:off x="9111562" y="0"/>
            <a:ext cx="3080438" cy="222883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6E3EFE0-007D-4D68-BDE7-AF43841084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36" y="5175249"/>
            <a:ext cx="1290793" cy="114547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979C8A0A-572A-4B93-9237-D2F6E1C0E3D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26" y="89747"/>
            <a:ext cx="2025523" cy="307738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6983CEAC-89E6-4F02-8A88-3D5692C5014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1" y="152362"/>
            <a:ext cx="2101735" cy="199782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65C06CB-DCC4-4965-958E-EC2D9D1EAA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7" y="3628251"/>
            <a:ext cx="2409850" cy="3077387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2E0DE3C9-4CAA-4447-9E04-4FC4A6FD9AB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12" y="272842"/>
            <a:ext cx="1444662" cy="1427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12210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96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8" r:id="rId2"/>
    <p:sldLayoutId id="2147483684" r:id="rId3"/>
    <p:sldLayoutId id="2147483662" r:id="rId4"/>
    <p:sldLayoutId id="2147483711" r:id="rId5"/>
    <p:sldLayoutId id="2147483688" r:id="rId6"/>
    <p:sldLayoutId id="2147483663" r:id="rId7"/>
    <p:sldLayoutId id="2147483664" r:id="rId8"/>
    <p:sldLayoutId id="2147483691" r:id="rId9"/>
    <p:sldLayoutId id="2147483665" r:id="rId10"/>
    <p:sldLayoutId id="2147483699" r:id="rId11"/>
    <p:sldLayoutId id="2147483694" r:id="rId12"/>
    <p:sldLayoutId id="2147483692" r:id="rId13"/>
    <p:sldLayoutId id="2147483685" r:id="rId14"/>
    <p:sldLayoutId id="2147483666" r:id="rId15"/>
    <p:sldLayoutId id="2147483696" r:id="rId16"/>
    <p:sldLayoutId id="2147483667" r:id="rId17"/>
    <p:sldLayoutId id="2147483690" r:id="rId18"/>
    <p:sldLayoutId id="2147483668" r:id="rId19"/>
    <p:sldLayoutId id="2147483669" r:id="rId20"/>
    <p:sldLayoutId id="2147483670" r:id="rId21"/>
    <p:sldLayoutId id="2147483671" r:id="rId22"/>
    <p:sldLayoutId id="2147483693" r:id="rId23"/>
    <p:sldLayoutId id="2147483672" r:id="rId24"/>
    <p:sldLayoutId id="2147483712" r:id="rId25"/>
    <p:sldLayoutId id="2147483689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95" r:id="rId34"/>
    <p:sldLayoutId id="2147483680" r:id="rId35"/>
    <p:sldLayoutId id="2147483681" r:id="rId36"/>
    <p:sldLayoutId id="2147483682" r:id="rId37"/>
    <p:sldLayoutId id="2147483710" r:id="rId38"/>
    <p:sldLayoutId id="2147483709" r:id="rId39"/>
    <p:sldLayoutId id="2147483708" r:id="rId40"/>
    <p:sldLayoutId id="2147483707" r:id="rId41"/>
    <p:sldLayoutId id="2147483706" r:id="rId42"/>
    <p:sldLayoutId id="2147483705" r:id="rId43"/>
    <p:sldLayoutId id="2147483704" r:id="rId44"/>
    <p:sldLayoutId id="2147483703" r:id="rId45"/>
    <p:sldLayoutId id="2147483702" r:id="rId46"/>
    <p:sldLayoutId id="2147483701" r:id="rId47"/>
    <p:sldLayoutId id="2147483700" r:id="rId48"/>
    <p:sldLayoutId id="2147483687" r:id="rId49"/>
    <p:sldLayoutId id="2147483686" r:id="rId50"/>
    <p:sldLayoutId id="2147483697" r:id="rId5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12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8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microsoft.com/office/2007/relationships/hdphoto" Target="../media/hdphoto1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microsoft.com/office/2007/relationships/hdphoto" Target="../media/hdphoto15.wdp"/><Relationship Id="rId3" Type="http://schemas.microsoft.com/office/2007/relationships/hdphoto" Target="../media/hdphoto11.wdp"/><Relationship Id="rId7" Type="http://schemas.microsoft.com/office/2007/relationships/hdphoto" Target="../media/hdphoto18.wdp"/><Relationship Id="rId12" Type="http://schemas.openxmlformats.org/officeDocument/2006/relationships/image" Target="../media/image69.png"/><Relationship Id="rId17" Type="http://schemas.microsoft.com/office/2007/relationships/hdphoto" Target="../media/hdphoto7.wdp"/><Relationship Id="rId2" Type="http://schemas.openxmlformats.org/officeDocument/2006/relationships/image" Target="../media/image65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11" Type="http://schemas.microsoft.com/office/2007/relationships/hdphoto" Target="../media/hdphoto14.wdp"/><Relationship Id="rId5" Type="http://schemas.microsoft.com/office/2007/relationships/hdphoto" Target="../media/hdphoto17.wdp"/><Relationship Id="rId15" Type="http://schemas.microsoft.com/office/2007/relationships/hdphoto" Target="../media/hdphoto16.wdp"/><Relationship Id="rId10" Type="http://schemas.openxmlformats.org/officeDocument/2006/relationships/image" Target="../media/image68.png"/><Relationship Id="rId4" Type="http://schemas.openxmlformats.org/officeDocument/2006/relationships/image" Target="../media/image72.png"/><Relationship Id="rId9" Type="http://schemas.microsoft.com/office/2007/relationships/hdphoto" Target="../media/hdphoto19.wdp"/><Relationship Id="rId1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18" Type="http://schemas.openxmlformats.org/officeDocument/2006/relationships/image" Target="../media/image91.png"/><Relationship Id="rId26" Type="http://schemas.openxmlformats.org/officeDocument/2006/relationships/image" Target="../media/image99.png"/><Relationship Id="rId3" Type="http://schemas.openxmlformats.org/officeDocument/2006/relationships/image" Target="../media/image76.svg"/><Relationship Id="rId21" Type="http://schemas.openxmlformats.org/officeDocument/2006/relationships/image" Target="../media/image94.svg"/><Relationship Id="rId7" Type="http://schemas.openxmlformats.org/officeDocument/2006/relationships/image" Target="../media/image80.svg"/><Relationship Id="rId12" Type="http://schemas.openxmlformats.org/officeDocument/2006/relationships/image" Target="../media/image85.png"/><Relationship Id="rId17" Type="http://schemas.openxmlformats.org/officeDocument/2006/relationships/image" Target="../media/image90.svg"/><Relationship Id="rId25" Type="http://schemas.openxmlformats.org/officeDocument/2006/relationships/image" Target="../media/image98.svg"/><Relationship Id="rId2" Type="http://schemas.openxmlformats.org/officeDocument/2006/relationships/image" Target="../media/image75.png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29" Type="http://schemas.openxmlformats.org/officeDocument/2006/relationships/image" Target="../media/image102.sv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24" Type="http://schemas.openxmlformats.org/officeDocument/2006/relationships/image" Target="../media/image97.png"/><Relationship Id="rId5" Type="http://schemas.openxmlformats.org/officeDocument/2006/relationships/image" Target="../media/image78.svg"/><Relationship Id="rId15" Type="http://schemas.openxmlformats.org/officeDocument/2006/relationships/image" Target="../media/image88.svg"/><Relationship Id="rId23" Type="http://schemas.openxmlformats.org/officeDocument/2006/relationships/image" Target="../media/image96.svg"/><Relationship Id="rId28" Type="http://schemas.openxmlformats.org/officeDocument/2006/relationships/image" Target="../media/image101.png"/><Relationship Id="rId10" Type="http://schemas.openxmlformats.org/officeDocument/2006/relationships/image" Target="../media/image83.png"/><Relationship Id="rId19" Type="http://schemas.openxmlformats.org/officeDocument/2006/relationships/image" Target="../media/image92.svg"/><Relationship Id="rId4" Type="http://schemas.openxmlformats.org/officeDocument/2006/relationships/image" Target="../media/image77.png"/><Relationship Id="rId9" Type="http://schemas.openxmlformats.org/officeDocument/2006/relationships/image" Target="../media/image82.svg"/><Relationship Id="rId14" Type="http://schemas.openxmlformats.org/officeDocument/2006/relationships/image" Target="../media/image87.png"/><Relationship Id="rId22" Type="http://schemas.openxmlformats.org/officeDocument/2006/relationships/image" Target="../media/image95.png"/><Relationship Id="rId27" Type="http://schemas.openxmlformats.org/officeDocument/2006/relationships/image" Target="../media/image100.svg"/><Relationship Id="rId30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85.png"/><Relationship Id="rId18" Type="http://schemas.openxmlformats.org/officeDocument/2006/relationships/image" Target="../media/image90.svg"/><Relationship Id="rId26" Type="http://schemas.openxmlformats.org/officeDocument/2006/relationships/image" Target="../media/image98.svg"/><Relationship Id="rId3" Type="http://schemas.openxmlformats.org/officeDocument/2006/relationships/image" Target="../media/image75.png"/><Relationship Id="rId21" Type="http://schemas.openxmlformats.org/officeDocument/2006/relationships/image" Target="../media/image93.png"/><Relationship Id="rId7" Type="http://schemas.openxmlformats.org/officeDocument/2006/relationships/image" Target="../media/image79.png"/><Relationship Id="rId12" Type="http://schemas.openxmlformats.org/officeDocument/2006/relationships/image" Target="../media/image84.svg"/><Relationship Id="rId17" Type="http://schemas.openxmlformats.org/officeDocument/2006/relationships/image" Target="../media/image89.png"/><Relationship Id="rId25" Type="http://schemas.openxmlformats.org/officeDocument/2006/relationships/image" Target="../media/image9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8.svg"/><Relationship Id="rId20" Type="http://schemas.openxmlformats.org/officeDocument/2006/relationships/image" Target="../media/image92.svg"/><Relationship Id="rId29" Type="http://schemas.openxmlformats.org/officeDocument/2006/relationships/image" Target="../media/image10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8.svg"/><Relationship Id="rId11" Type="http://schemas.openxmlformats.org/officeDocument/2006/relationships/image" Target="../media/image83.png"/><Relationship Id="rId24" Type="http://schemas.openxmlformats.org/officeDocument/2006/relationships/image" Target="../media/image96.sv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23" Type="http://schemas.openxmlformats.org/officeDocument/2006/relationships/image" Target="../media/image95.png"/><Relationship Id="rId28" Type="http://schemas.openxmlformats.org/officeDocument/2006/relationships/image" Target="../media/image100.svg"/><Relationship Id="rId10" Type="http://schemas.openxmlformats.org/officeDocument/2006/relationships/image" Target="../media/image82.svg"/><Relationship Id="rId19" Type="http://schemas.openxmlformats.org/officeDocument/2006/relationships/image" Target="../media/image91.png"/><Relationship Id="rId31" Type="http://schemas.openxmlformats.org/officeDocument/2006/relationships/image" Target="../media/image103.png"/><Relationship Id="rId4" Type="http://schemas.openxmlformats.org/officeDocument/2006/relationships/image" Target="../media/image76.svg"/><Relationship Id="rId9" Type="http://schemas.openxmlformats.org/officeDocument/2006/relationships/image" Target="../media/image81.png"/><Relationship Id="rId14" Type="http://schemas.openxmlformats.org/officeDocument/2006/relationships/image" Target="../media/image86.svg"/><Relationship Id="rId22" Type="http://schemas.openxmlformats.org/officeDocument/2006/relationships/image" Target="../media/image94.svg"/><Relationship Id="rId27" Type="http://schemas.openxmlformats.org/officeDocument/2006/relationships/image" Target="../media/image99.png"/><Relationship Id="rId30" Type="http://schemas.openxmlformats.org/officeDocument/2006/relationships/image" Target="../media/image10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gif"/><Relationship Id="rId18" Type="http://schemas.openxmlformats.org/officeDocument/2006/relationships/image" Target="../media/image46.png"/><Relationship Id="rId26" Type="http://schemas.openxmlformats.org/officeDocument/2006/relationships/slide" Target="slide6.xml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49.png"/><Relationship Id="rId34" Type="http://schemas.openxmlformats.org/officeDocument/2006/relationships/slide" Target="slide14.xml"/><Relationship Id="rId7" Type="http://schemas.openxmlformats.org/officeDocument/2006/relationships/image" Target="../media/image35.gif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2.gif"/><Relationship Id="rId33" Type="http://schemas.openxmlformats.org/officeDocument/2006/relationships/slide" Target="slide13.xml"/><Relationship Id="rId2" Type="http://schemas.openxmlformats.org/officeDocument/2006/relationships/audio" Target="../media/media1.wav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slide" Target="slide9.xml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39.gif"/><Relationship Id="rId24" Type="http://schemas.openxmlformats.org/officeDocument/2006/relationships/slide" Target="slide5.xml"/><Relationship Id="rId32" Type="http://schemas.openxmlformats.org/officeDocument/2006/relationships/slide" Target="slide12.xml"/><Relationship Id="rId5" Type="http://schemas.openxmlformats.org/officeDocument/2006/relationships/audio" Target="../media/audio2.wav"/><Relationship Id="rId15" Type="http://schemas.openxmlformats.org/officeDocument/2006/relationships/image" Target="../media/image43.png"/><Relationship Id="rId23" Type="http://schemas.openxmlformats.org/officeDocument/2006/relationships/image" Target="../media/image51.gif"/><Relationship Id="rId28" Type="http://schemas.openxmlformats.org/officeDocument/2006/relationships/slide" Target="slide8.xml"/><Relationship Id="rId36" Type="http://schemas.openxmlformats.org/officeDocument/2006/relationships/slide" Target="slide15.xml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31" Type="http://schemas.openxmlformats.org/officeDocument/2006/relationships/slide" Target="slide11.xml"/><Relationship Id="rId4" Type="http://schemas.openxmlformats.org/officeDocument/2006/relationships/audio" Target="../media/audio1.wav"/><Relationship Id="rId9" Type="http://schemas.openxmlformats.org/officeDocument/2006/relationships/image" Target="../media/image37.gif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slide" Target="slide7.xml"/><Relationship Id="rId30" Type="http://schemas.openxmlformats.org/officeDocument/2006/relationships/slide" Target="slide10.xml"/><Relationship Id="rId35" Type="http://schemas.openxmlformats.org/officeDocument/2006/relationships/image" Target="../media/image53.png"/><Relationship Id="rId8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60066" y="1341945"/>
            <a:ext cx="2354690" cy="3510210"/>
            <a:chOff x="111884" y="1341945"/>
            <a:chExt cx="2354690" cy="3510210"/>
          </a:xfrm>
        </p:grpSpPr>
        <p:pic>
          <p:nvPicPr>
            <p:cNvPr id="7" name="그림 77">
              <a:extLst>
                <a:ext uri="{FF2B5EF4-FFF2-40B4-BE49-F238E27FC236}">
                  <a16:creationId xmlns:a16="http://schemas.microsoft.com/office/drawing/2014/main" id="{88C8C507-2204-4182-8C58-48A272AEE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297760" y="1751589"/>
              <a:ext cx="3173977" cy="235469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4BA15B-9BC2-4549-B634-C05534D197C9}"/>
                </a:ext>
              </a:extLst>
            </p:cNvPr>
            <p:cNvSpPr txBox="1"/>
            <p:nvPr/>
          </p:nvSpPr>
          <p:spPr>
            <a:xfrm>
              <a:off x="244975" y="4205169"/>
              <a:ext cx="2113737" cy="6469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olid"/>
            </a:ln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1" i="0" u="none" strike="noStrike" kern="1200" cap="none" spc="0" normalizeH="0" baseline="0" noProof="0" dirty="0">
                  <a:ln w="3175">
                    <a:solidFill>
                      <a:prstClr val="black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VN Giay Trang" panose="020D0406040103070904" pitchFamily="34" charset="0"/>
                  <a:cs typeface="+mn-cs"/>
                </a:rPr>
                <a:t>TOÁN 3</a:t>
              </a:r>
              <a:endParaRPr kumimoji="0" lang="ko-KR" altLang="en-US" sz="32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Giay Trang" panose="020D0406040103070904" pitchFamily="34" charset="0"/>
                <a:cs typeface="+mn-cs"/>
              </a:endParaRPr>
            </a:p>
          </p:txBody>
        </p:sp>
      </p:grpSp>
      <p:pic>
        <p:nvPicPr>
          <p:cNvPr id="1026" name="Picture 2" descr="Danh mục 5 bộ sách giáo khoa lớp 1 mới | Bộ sách lớp 1 mớ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9" y="-211333"/>
            <a:ext cx="2317778" cy="231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 rot="275755" flipH="1">
            <a:off x="10741900" y="1683389"/>
            <a:ext cx="1706415" cy="1544888"/>
            <a:chOff x="4341484" y="4722902"/>
            <a:chExt cx="1549223" cy="1260544"/>
          </a:xfrm>
        </p:grpSpPr>
        <p:pic>
          <p:nvPicPr>
            <p:cNvPr id="12" name="그림 69">
              <a:extLst>
                <a:ext uri="{FF2B5EF4-FFF2-40B4-BE49-F238E27FC236}">
                  <a16:creationId xmlns:a16="http://schemas.microsoft.com/office/drawing/2014/main" id="{7DF2B763-6C76-43EA-8D9D-071175326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93743" flipH="1">
              <a:off x="4483930" y="4580456"/>
              <a:ext cx="1260544" cy="154543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20593743" flipH="1">
              <a:off x="4684243" y="5002885"/>
              <a:ext cx="1206464" cy="597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UTM Silk Script" panose="02040603050506020204" pitchFamily="18" charset="0"/>
                  <a:cs typeface="+mn-cs"/>
                </a:rPr>
                <a:t>Tiết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UTM Silk Script" panose="02040603050506020204" pitchFamily="18" charset="0"/>
                  <a:cs typeface="+mn-cs"/>
                </a:rPr>
                <a:t> 1</a:t>
              </a:r>
            </a:p>
          </p:txBody>
        </p:sp>
      </p:grpSp>
      <p:pic>
        <p:nvPicPr>
          <p:cNvPr id="2050" name="Picture 2" descr="Multiplication Sign Png Background Image - Multiplication Clipart Black And  White, Transparent Png - 666x567 PNG - DLF.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4260" y="738550"/>
            <a:ext cx="1545342" cy="116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vision Symbol clipart - Number, Sign, Yellow, transparent clip ar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7388410" y="4144565"/>
            <a:ext cx="1475947" cy="14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64">
            <a:extLst>
              <a:ext uri="{FF2B5EF4-FFF2-40B4-BE49-F238E27FC236}">
                <a16:creationId xmlns:a16="http://schemas.microsoft.com/office/drawing/2014/main" id="{E80C7F47-861F-47DD-82A9-6CE67526E5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71"/>
          <a:stretch/>
        </p:blipFill>
        <p:spPr>
          <a:xfrm flipH="1">
            <a:off x="3316227" y="5179389"/>
            <a:ext cx="3080438" cy="16786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466931" y="4515923"/>
            <a:ext cx="1963861" cy="202629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40" y="1550324"/>
            <a:ext cx="9413040" cy="42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9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11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13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14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 x 9 = 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18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1414" y="548723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5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9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11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13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14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81414" y="548723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25 : 5 = 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91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8" y="0"/>
            <a:ext cx="12192000" cy="6858000"/>
          </a:xfrm>
          <a:prstGeom prst="rect">
            <a:avLst/>
          </a:prstGeom>
        </p:spPr>
      </p:pic>
      <p:sp>
        <p:nvSpPr>
          <p:cNvPr id="8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691800" y="6924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9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827" y="277175"/>
            <a:ext cx="1054855" cy="1818716"/>
          </a:xfrm>
          <a:prstGeom prst="rect">
            <a:avLst/>
          </a:prstGeom>
        </p:spPr>
      </p:pic>
      <p:pic>
        <p:nvPicPr>
          <p:cNvPr id="11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69" y="5616992"/>
            <a:ext cx="1885745" cy="1393408"/>
          </a:xfrm>
          <a:prstGeom prst="rect">
            <a:avLst/>
          </a:prstGeom>
        </p:spPr>
      </p:pic>
      <p:pic>
        <p:nvPicPr>
          <p:cNvPr id="13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342" y="6273248"/>
            <a:ext cx="896666" cy="481790"/>
          </a:xfrm>
          <a:prstGeom prst="rect">
            <a:avLst/>
          </a:prstGeom>
        </p:spPr>
      </p:pic>
      <p:pic>
        <p:nvPicPr>
          <p:cNvPr id="14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5" y="224200"/>
            <a:ext cx="1067299" cy="97027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81414" y="548723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: 2 = 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20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2" y="-23267"/>
            <a:ext cx="12192000" cy="6858000"/>
          </a:xfrm>
          <a:prstGeom prst="rect">
            <a:avLst/>
          </a:prstGeom>
        </p:spPr>
      </p:pic>
      <p:sp>
        <p:nvSpPr>
          <p:cNvPr id="8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691800" y="6924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9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827" y="277175"/>
            <a:ext cx="1054855" cy="1818716"/>
          </a:xfrm>
          <a:prstGeom prst="rect">
            <a:avLst/>
          </a:prstGeom>
        </p:spPr>
      </p:pic>
      <p:pic>
        <p:nvPicPr>
          <p:cNvPr id="11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69" y="5616992"/>
            <a:ext cx="1885745" cy="1393408"/>
          </a:xfrm>
          <a:prstGeom prst="rect">
            <a:avLst/>
          </a:prstGeom>
        </p:spPr>
      </p:pic>
      <p:pic>
        <p:nvPicPr>
          <p:cNvPr id="13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342" y="6273248"/>
            <a:ext cx="896666" cy="481790"/>
          </a:xfrm>
          <a:prstGeom prst="rect">
            <a:avLst/>
          </a:prstGeom>
        </p:spPr>
      </p:pic>
      <p:pic>
        <p:nvPicPr>
          <p:cNvPr id="14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5" y="224200"/>
            <a:ext cx="1067299" cy="97027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33814" y="548142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 x 8 = 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40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3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8" y="-101959"/>
            <a:ext cx="12192000" cy="6858000"/>
          </a:xfrm>
          <a:prstGeom prst="rect">
            <a:avLst/>
          </a:prstGeom>
        </p:spPr>
      </p:pic>
      <p:sp>
        <p:nvSpPr>
          <p:cNvPr id="8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691800" y="6924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9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827" y="277175"/>
            <a:ext cx="1054855" cy="1818716"/>
          </a:xfrm>
          <a:prstGeom prst="rect">
            <a:avLst/>
          </a:prstGeom>
        </p:spPr>
      </p:pic>
      <p:pic>
        <p:nvPicPr>
          <p:cNvPr id="11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69" y="5616992"/>
            <a:ext cx="1885745" cy="1393408"/>
          </a:xfrm>
          <a:prstGeom prst="rect">
            <a:avLst/>
          </a:prstGeom>
        </p:spPr>
      </p:pic>
      <p:pic>
        <p:nvPicPr>
          <p:cNvPr id="13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342" y="6273248"/>
            <a:ext cx="896666" cy="481790"/>
          </a:xfrm>
          <a:prstGeom prst="rect">
            <a:avLst/>
          </a:prstGeom>
        </p:spPr>
      </p:pic>
      <p:pic>
        <p:nvPicPr>
          <p:cNvPr id="14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5" y="224200"/>
            <a:ext cx="1067299" cy="97027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33814" y="548142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14 : 2 = 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7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16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668" y="2727899"/>
            <a:ext cx="6736664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A6BFD84-54BA-4697-A74F-79A0C4B829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5400000">
            <a:off x="1398834" y="1873186"/>
            <a:ext cx="3696733" cy="4821739"/>
          </a:xfrm>
        </p:spPr>
      </p:sp>
      <p:sp>
        <p:nvSpPr>
          <p:cNvPr id="6" name="TextBox 5"/>
          <p:cNvSpPr txBox="1"/>
          <p:nvPr/>
        </p:nvSpPr>
        <p:spPr>
          <a:xfrm>
            <a:off x="2346748" y="3645508"/>
            <a:ext cx="1188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1CB805-EE21-44A8-843B-C7C9391747F6}"/>
              </a:ext>
            </a:extLst>
          </p:cNvPr>
          <p:cNvSpPr txBox="1"/>
          <p:nvPr/>
        </p:nvSpPr>
        <p:spPr>
          <a:xfrm flipH="1">
            <a:off x="6088507" y="961097"/>
            <a:ext cx="4399280" cy="1585292"/>
          </a:xfrm>
          <a:custGeom>
            <a:avLst/>
            <a:gdLst>
              <a:gd name="connsiteX0" fmla="*/ 0 w 4903062"/>
              <a:gd name="connsiteY0" fmla="*/ 187289 h 1123712"/>
              <a:gd name="connsiteX1" fmla="*/ 187289 w 4903062"/>
              <a:gd name="connsiteY1" fmla="*/ 0 h 1123712"/>
              <a:gd name="connsiteX2" fmla="*/ 4715773 w 4903062"/>
              <a:gd name="connsiteY2" fmla="*/ 0 h 1123712"/>
              <a:gd name="connsiteX3" fmla="*/ 4903062 w 4903062"/>
              <a:gd name="connsiteY3" fmla="*/ 187289 h 1123712"/>
              <a:gd name="connsiteX4" fmla="*/ 4903062 w 4903062"/>
              <a:gd name="connsiteY4" fmla="*/ 936423 h 1123712"/>
              <a:gd name="connsiteX5" fmla="*/ 4715773 w 4903062"/>
              <a:gd name="connsiteY5" fmla="*/ 1123712 h 1123712"/>
              <a:gd name="connsiteX6" fmla="*/ 187289 w 4903062"/>
              <a:gd name="connsiteY6" fmla="*/ 1123712 h 1123712"/>
              <a:gd name="connsiteX7" fmla="*/ 0 w 4903062"/>
              <a:gd name="connsiteY7" fmla="*/ 936423 h 1123712"/>
              <a:gd name="connsiteX8" fmla="*/ 0 w 4903062"/>
              <a:gd name="connsiteY8" fmla="*/ 187289 h 1123712"/>
              <a:gd name="connsiteX0" fmla="*/ 0 w 4903062"/>
              <a:gd name="connsiteY0" fmla="*/ 360009 h 1296432"/>
              <a:gd name="connsiteX1" fmla="*/ 583529 w 4903062"/>
              <a:gd name="connsiteY1" fmla="*/ 0 h 1296432"/>
              <a:gd name="connsiteX2" fmla="*/ 4715773 w 4903062"/>
              <a:gd name="connsiteY2" fmla="*/ 172720 h 1296432"/>
              <a:gd name="connsiteX3" fmla="*/ 4903062 w 4903062"/>
              <a:gd name="connsiteY3" fmla="*/ 360009 h 1296432"/>
              <a:gd name="connsiteX4" fmla="*/ 4903062 w 4903062"/>
              <a:gd name="connsiteY4" fmla="*/ 1109143 h 1296432"/>
              <a:gd name="connsiteX5" fmla="*/ 4715773 w 4903062"/>
              <a:gd name="connsiteY5" fmla="*/ 1296432 h 1296432"/>
              <a:gd name="connsiteX6" fmla="*/ 187289 w 4903062"/>
              <a:gd name="connsiteY6" fmla="*/ 1296432 h 1296432"/>
              <a:gd name="connsiteX7" fmla="*/ 0 w 4903062"/>
              <a:gd name="connsiteY7" fmla="*/ 1109143 h 1296432"/>
              <a:gd name="connsiteX8" fmla="*/ 0 w 4903062"/>
              <a:gd name="connsiteY8" fmla="*/ 360009 h 1296432"/>
              <a:gd name="connsiteX0" fmla="*/ 0 w 4903062"/>
              <a:gd name="connsiteY0" fmla="*/ 360009 h 1448832"/>
              <a:gd name="connsiteX1" fmla="*/ 583529 w 4903062"/>
              <a:gd name="connsiteY1" fmla="*/ 0 h 1448832"/>
              <a:gd name="connsiteX2" fmla="*/ 4715773 w 4903062"/>
              <a:gd name="connsiteY2" fmla="*/ 172720 h 1448832"/>
              <a:gd name="connsiteX3" fmla="*/ 4903062 w 4903062"/>
              <a:gd name="connsiteY3" fmla="*/ 360009 h 1448832"/>
              <a:gd name="connsiteX4" fmla="*/ 4903062 w 4903062"/>
              <a:gd name="connsiteY4" fmla="*/ 1109143 h 1448832"/>
              <a:gd name="connsiteX5" fmla="*/ 4715773 w 4903062"/>
              <a:gd name="connsiteY5" fmla="*/ 1296432 h 1448832"/>
              <a:gd name="connsiteX6" fmla="*/ 187289 w 4903062"/>
              <a:gd name="connsiteY6" fmla="*/ 1448832 h 1448832"/>
              <a:gd name="connsiteX7" fmla="*/ 0 w 4903062"/>
              <a:gd name="connsiteY7" fmla="*/ 1109143 h 1448832"/>
              <a:gd name="connsiteX8" fmla="*/ 0 w 4903062"/>
              <a:gd name="connsiteY8" fmla="*/ 360009 h 1448832"/>
              <a:gd name="connsiteX0" fmla="*/ 0 w 5268822"/>
              <a:gd name="connsiteY0" fmla="*/ 268569 h 1448832"/>
              <a:gd name="connsiteX1" fmla="*/ 949289 w 5268822"/>
              <a:gd name="connsiteY1" fmla="*/ 0 h 1448832"/>
              <a:gd name="connsiteX2" fmla="*/ 5081533 w 5268822"/>
              <a:gd name="connsiteY2" fmla="*/ 172720 h 1448832"/>
              <a:gd name="connsiteX3" fmla="*/ 5268822 w 5268822"/>
              <a:gd name="connsiteY3" fmla="*/ 360009 h 1448832"/>
              <a:gd name="connsiteX4" fmla="*/ 5268822 w 5268822"/>
              <a:gd name="connsiteY4" fmla="*/ 1109143 h 1448832"/>
              <a:gd name="connsiteX5" fmla="*/ 5081533 w 5268822"/>
              <a:gd name="connsiteY5" fmla="*/ 1296432 h 1448832"/>
              <a:gd name="connsiteX6" fmla="*/ 553049 w 5268822"/>
              <a:gd name="connsiteY6" fmla="*/ 1448832 h 1448832"/>
              <a:gd name="connsiteX7" fmla="*/ 365760 w 5268822"/>
              <a:gd name="connsiteY7" fmla="*/ 1109143 h 1448832"/>
              <a:gd name="connsiteX8" fmla="*/ 0 w 5268822"/>
              <a:gd name="connsiteY8" fmla="*/ 268569 h 1448832"/>
              <a:gd name="connsiteX0" fmla="*/ 0 w 5268822"/>
              <a:gd name="connsiteY0" fmla="*/ 319369 h 1499632"/>
              <a:gd name="connsiteX1" fmla="*/ 949289 w 5268822"/>
              <a:gd name="connsiteY1" fmla="*/ 50800 h 1499632"/>
              <a:gd name="connsiteX2" fmla="*/ 5101853 w 5268822"/>
              <a:gd name="connsiteY2" fmla="*/ 0 h 1499632"/>
              <a:gd name="connsiteX3" fmla="*/ 5268822 w 5268822"/>
              <a:gd name="connsiteY3" fmla="*/ 410809 h 1499632"/>
              <a:gd name="connsiteX4" fmla="*/ 5268822 w 5268822"/>
              <a:gd name="connsiteY4" fmla="*/ 1159943 h 1499632"/>
              <a:gd name="connsiteX5" fmla="*/ 5081533 w 5268822"/>
              <a:gd name="connsiteY5" fmla="*/ 1347232 h 1499632"/>
              <a:gd name="connsiteX6" fmla="*/ 553049 w 5268822"/>
              <a:gd name="connsiteY6" fmla="*/ 1499632 h 1499632"/>
              <a:gd name="connsiteX7" fmla="*/ 365760 w 5268822"/>
              <a:gd name="connsiteY7" fmla="*/ 1159943 h 1499632"/>
              <a:gd name="connsiteX8" fmla="*/ 0 w 526882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68822 w 5400902"/>
              <a:gd name="connsiteY3" fmla="*/ 41080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101600 w 5400902"/>
              <a:gd name="connsiteY7" fmla="*/ 117010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473482 w 5400902"/>
              <a:gd name="connsiteY1" fmla="*/ 17257 h 1499632"/>
              <a:gd name="connsiteX2" fmla="*/ 949289 w 5400902"/>
              <a:gd name="connsiteY2" fmla="*/ 50800 h 1499632"/>
              <a:gd name="connsiteX3" fmla="*/ 5101853 w 5400902"/>
              <a:gd name="connsiteY3" fmla="*/ 0 h 1499632"/>
              <a:gd name="connsiteX4" fmla="*/ 5207862 w 5400902"/>
              <a:gd name="connsiteY4" fmla="*/ 502249 h 1499632"/>
              <a:gd name="connsiteX5" fmla="*/ 5400902 w 5400902"/>
              <a:gd name="connsiteY5" fmla="*/ 1159943 h 1499632"/>
              <a:gd name="connsiteX6" fmla="*/ 5081533 w 5400902"/>
              <a:gd name="connsiteY6" fmla="*/ 1347232 h 1499632"/>
              <a:gd name="connsiteX7" fmla="*/ 553049 w 5400902"/>
              <a:gd name="connsiteY7" fmla="*/ 1499632 h 1499632"/>
              <a:gd name="connsiteX8" fmla="*/ 101600 w 5400902"/>
              <a:gd name="connsiteY8" fmla="*/ 1170103 h 1499632"/>
              <a:gd name="connsiteX9" fmla="*/ 0 w 5400902"/>
              <a:gd name="connsiteY9" fmla="*/ 319369 h 1499632"/>
              <a:gd name="connsiteX0" fmla="*/ 0 w 5400902"/>
              <a:gd name="connsiteY0" fmla="*/ 351077 h 1531340"/>
              <a:gd name="connsiteX1" fmla="*/ 473482 w 5400902"/>
              <a:gd name="connsiteY1" fmla="*/ 48965 h 1531340"/>
              <a:gd name="connsiteX2" fmla="*/ 1086494 w 5400902"/>
              <a:gd name="connsiteY2" fmla="*/ 0 h 1531340"/>
              <a:gd name="connsiteX3" fmla="*/ 5101853 w 5400902"/>
              <a:gd name="connsiteY3" fmla="*/ 31708 h 1531340"/>
              <a:gd name="connsiteX4" fmla="*/ 5207862 w 5400902"/>
              <a:gd name="connsiteY4" fmla="*/ 533957 h 1531340"/>
              <a:gd name="connsiteX5" fmla="*/ 5400902 w 5400902"/>
              <a:gd name="connsiteY5" fmla="*/ 1191651 h 1531340"/>
              <a:gd name="connsiteX6" fmla="*/ 5081533 w 5400902"/>
              <a:gd name="connsiteY6" fmla="*/ 1378940 h 1531340"/>
              <a:gd name="connsiteX7" fmla="*/ 553049 w 5400902"/>
              <a:gd name="connsiteY7" fmla="*/ 1531340 h 1531340"/>
              <a:gd name="connsiteX8" fmla="*/ 101600 w 5400902"/>
              <a:gd name="connsiteY8" fmla="*/ 1201811 h 1531340"/>
              <a:gd name="connsiteX9" fmla="*/ 0 w 5400902"/>
              <a:gd name="connsiteY9" fmla="*/ 351077 h 1531340"/>
              <a:gd name="connsiteX0" fmla="*/ 0 w 5400902"/>
              <a:gd name="connsiteY0" fmla="*/ 415896 h 1596159"/>
              <a:gd name="connsiteX1" fmla="*/ 473482 w 5400902"/>
              <a:gd name="connsiteY1" fmla="*/ 113784 h 1596159"/>
              <a:gd name="connsiteX2" fmla="*/ 1086494 w 5400902"/>
              <a:gd name="connsiteY2" fmla="*/ 64819 h 1596159"/>
              <a:gd name="connsiteX3" fmla="*/ 2519090 w 5400902"/>
              <a:gd name="connsiteY3" fmla="*/ 336 h 1596159"/>
              <a:gd name="connsiteX4" fmla="*/ 5101853 w 5400902"/>
              <a:gd name="connsiteY4" fmla="*/ 96527 h 1596159"/>
              <a:gd name="connsiteX5" fmla="*/ 5207862 w 5400902"/>
              <a:gd name="connsiteY5" fmla="*/ 598776 h 1596159"/>
              <a:gd name="connsiteX6" fmla="*/ 5400902 w 5400902"/>
              <a:gd name="connsiteY6" fmla="*/ 1256470 h 1596159"/>
              <a:gd name="connsiteX7" fmla="*/ 5081533 w 5400902"/>
              <a:gd name="connsiteY7" fmla="*/ 1443759 h 1596159"/>
              <a:gd name="connsiteX8" fmla="*/ 553049 w 5400902"/>
              <a:gd name="connsiteY8" fmla="*/ 1596159 h 1596159"/>
              <a:gd name="connsiteX9" fmla="*/ 101600 w 5400902"/>
              <a:gd name="connsiteY9" fmla="*/ 1266630 h 1596159"/>
              <a:gd name="connsiteX10" fmla="*/ 0 w 5400902"/>
              <a:gd name="connsiteY10" fmla="*/ 415896 h 1596159"/>
              <a:gd name="connsiteX0" fmla="*/ 0 w 5400902"/>
              <a:gd name="connsiteY0" fmla="*/ 415896 h 1596159"/>
              <a:gd name="connsiteX1" fmla="*/ 473482 w 5400902"/>
              <a:gd name="connsiteY1" fmla="*/ 113784 h 1596159"/>
              <a:gd name="connsiteX2" fmla="*/ 1086494 w 5400902"/>
              <a:gd name="connsiteY2" fmla="*/ 64819 h 1596159"/>
              <a:gd name="connsiteX3" fmla="*/ 2519090 w 5400902"/>
              <a:gd name="connsiteY3" fmla="*/ 336 h 1596159"/>
              <a:gd name="connsiteX4" fmla="*/ 3492000 w 5400902"/>
              <a:gd name="connsiteY4" fmla="*/ 113784 h 1596159"/>
              <a:gd name="connsiteX5" fmla="*/ 5101853 w 5400902"/>
              <a:gd name="connsiteY5" fmla="*/ 96527 h 1596159"/>
              <a:gd name="connsiteX6" fmla="*/ 5207862 w 5400902"/>
              <a:gd name="connsiteY6" fmla="*/ 598776 h 1596159"/>
              <a:gd name="connsiteX7" fmla="*/ 5400902 w 5400902"/>
              <a:gd name="connsiteY7" fmla="*/ 1256470 h 1596159"/>
              <a:gd name="connsiteX8" fmla="*/ 5081533 w 5400902"/>
              <a:gd name="connsiteY8" fmla="*/ 1443759 h 1596159"/>
              <a:gd name="connsiteX9" fmla="*/ 553049 w 5400902"/>
              <a:gd name="connsiteY9" fmla="*/ 1596159 h 1596159"/>
              <a:gd name="connsiteX10" fmla="*/ 101600 w 5400902"/>
              <a:gd name="connsiteY10" fmla="*/ 1266630 h 1596159"/>
              <a:gd name="connsiteX11" fmla="*/ 0 w 5400902"/>
              <a:gd name="connsiteY11" fmla="*/ 415896 h 1596159"/>
              <a:gd name="connsiteX0" fmla="*/ 0 w 5400902"/>
              <a:gd name="connsiteY0" fmla="*/ 415896 h 1609226"/>
              <a:gd name="connsiteX1" fmla="*/ 473482 w 5400902"/>
              <a:gd name="connsiteY1" fmla="*/ 113784 h 1609226"/>
              <a:gd name="connsiteX2" fmla="*/ 1086494 w 5400902"/>
              <a:gd name="connsiteY2" fmla="*/ 64819 h 1609226"/>
              <a:gd name="connsiteX3" fmla="*/ 2519090 w 5400902"/>
              <a:gd name="connsiteY3" fmla="*/ 336 h 1609226"/>
              <a:gd name="connsiteX4" fmla="*/ 3492000 w 5400902"/>
              <a:gd name="connsiteY4" fmla="*/ 113784 h 1609226"/>
              <a:gd name="connsiteX5" fmla="*/ 5101853 w 5400902"/>
              <a:gd name="connsiteY5" fmla="*/ 96527 h 1609226"/>
              <a:gd name="connsiteX6" fmla="*/ 5207862 w 5400902"/>
              <a:gd name="connsiteY6" fmla="*/ 598776 h 1609226"/>
              <a:gd name="connsiteX7" fmla="*/ 5400902 w 5400902"/>
              <a:gd name="connsiteY7" fmla="*/ 1256470 h 1609226"/>
              <a:gd name="connsiteX8" fmla="*/ 5081533 w 5400902"/>
              <a:gd name="connsiteY8" fmla="*/ 1443759 h 1609226"/>
              <a:gd name="connsiteX9" fmla="*/ 1583599 w 5400902"/>
              <a:gd name="connsiteY9" fmla="*/ 1609226 h 1609226"/>
              <a:gd name="connsiteX10" fmla="*/ 553049 w 5400902"/>
              <a:gd name="connsiteY10" fmla="*/ 1596159 h 1609226"/>
              <a:gd name="connsiteX11" fmla="*/ 101600 w 5400902"/>
              <a:gd name="connsiteY11" fmla="*/ 1266630 h 1609226"/>
              <a:gd name="connsiteX12" fmla="*/ 0 w 5400902"/>
              <a:gd name="connsiteY12" fmla="*/ 415896 h 160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00902" h="1609226">
                <a:moveTo>
                  <a:pt x="0" y="415896"/>
                </a:moveTo>
                <a:cubicBezTo>
                  <a:pt x="70296" y="240944"/>
                  <a:pt x="315267" y="158545"/>
                  <a:pt x="473482" y="113784"/>
                </a:cubicBezTo>
                <a:cubicBezTo>
                  <a:pt x="631697" y="69023"/>
                  <a:pt x="743481" y="69976"/>
                  <a:pt x="1086494" y="64819"/>
                </a:cubicBezTo>
                <a:cubicBezTo>
                  <a:pt x="1568184" y="70827"/>
                  <a:pt x="2037400" y="-5672"/>
                  <a:pt x="2519090" y="336"/>
                </a:cubicBezTo>
                <a:cubicBezTo>
                  <a:pt x="2847551" y="14088"/>
                  <a:pt x="3163539" y="100032"/>
                  <a:pt x="3492000" y="113784"/>
                </a:cubicBezTo>
                <a:lnTo>
                  <a:pt x="5101853" y="96527"/>
                </a:lnTo>
                <a:cubicBezTo>
                  <a:pt x="5205290" y="96527"/>
                  <a:pt x="5370422" y="515659"/>
                  <a:pt x="5207862" y="598776"/>
                </a:cubicBezTo>
                <a:lnTo>
                  <a:pt x="5400902" y="1256470"/>
                </a:lnTo>
                <a:cubicBezTo>
                  <a:pt x="5400902" y="1359907"/>
                  <a:pt x="5184970" y="1443759"/>
                  <a:pt x="5081533" y="1443759"/>
                </a:cubicBezTo>
                <a:cubicBezTo>
                  <a:pt x="3878135" y="1485164"/>
                  <a:pt x="2786997" y="1567821"/>
                  <a:pt x="1583599" y="1609226"/>
                </a:cubicBezTo>
                <a:lnTo>
                  <a:pt x="553049" y="1596159"/>
                </a:lnTo>
                <a:cubicBezTo>
                  <a:pt x="449612" y="1596159"/>
                  <a:pt x="101600" y="1370067"/>
                  <a:pt x="101600" y="1266630"/>
                </a:cubicBezTo>
                <a:lnTo>
                  <a:pt x="0" y="415896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F2665B"/>
            </a:solidFill>
            <a:prstDash val="dash"/>
          </a:ln>
        </p:spPr>
        <p:txBody>
          <a:bodyPr wrap="square" lIns="274320" tIns="274320" rIns="182880" bIns="27432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chiếc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xích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lô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bao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bánh</a:t>
            </a: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xe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ko-KR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Sỉ và Lẻ Nam châm Tủ Lạnh Chất Liệu Nhựa Dẻo Saigonir - Hình Ảnh Xích Lô -  Quà lưu niệm Việt Nam | HolCim - Kênh Xây Dựng Và Nội Thấ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473" y1="67773" x2="35938" y2="74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60" y="1262881"/>
            <a:ext cx="5663047" cy="54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23">
            <a:extLst>
              <a:ext uri="{FF2B5EF4-FFF2-40B4-BE49-F238E27FC236}">
                <a16:creationId xmlns:a16="http://schemas.microsoft.com/office/drawing/2014/main" id="{3289433E-CD9E-47C4-9736-F26213007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1297">
            <a:off x="440565" y="-90133"/>
            <a:ext cx="1054855" cy="181871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11809" y="4399280"/>
            <a:ext cx="1465834" cy="1361440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053969" y="4602480"/>
            <a:ext cx="1465834" cy="1361440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454401" y="4284055"/>
            <a:ext cx="1303716" cy="846745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558162" y="3808776"/>
            <a:ext cx="6153277" cy="1790866"/>
            <a:chOff x="1920240" y="3891280"/>
            <a:chExt cx="5425440" cy="1572063"/>
          </a:xfrm>
        </p:grpSpPr>
        <p:cxnSp>
          <p:nvCxnSpPr>
            <p:cNvPr id="8" name="Straight Connector 7"/>
            <p:cNvCxnSpPr>
              <a:stCxn id="15" idx="7"/>
            </p:cNvCxnSpPr>
            <p:nvPr/>
          </p:nvCxnSpPr>
          <p:spPr>
            <a:xfrm flipV="1">
              <a:off x="4567192" y="3891280"/>
              <a:ext cx="2778488" cy="5167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920240" y="3903943"/>
              <a:ext cx="5425440" cy="11760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856340" y="3891280"/>
              <a:ext cx="3489340" cy="15720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01CB805-EE21-44A8-843B-C7C9391747F6}"/>
              </a:ext>
            </a:extLst>
          </p:cNvPr>
          <p:cNvSpPr txBox="1"/>
          <p:nvPr/>
        </p:nvSpPr>
        <p:spPr>
          <a:xfrm>
            <a:off x="1513890" y="3368875"/>
            <a:ext cx="3818857" cy="1477328"/>
          </a:xfrm>
          <a:custGeom>
            <a:avLst/>
            <a:gdLst>
              <a:gd name="connsiteX0" fmla="*/ 0 w 4903062"/>
              <a:gd name="connsiteY0" fmla="*/ 187289 h 1123712"/>
              <a:gd name="connsiteX1" fmla="*/ 187289 w 4903062"/>
              <a:gd name="connsiteY1" fmla="*/ 0 h 1123712"/>
              <a:gd name="connsiteX2" fmla="*/ 4715773 w 4903062"/>
              <a:gd name="connsiteY2" fmla="*/ 0 h 1123712"/>
              <a:gd name="connsiteX3" fmla="*/ 4903062 w 4903062"/>
              <a:gd name="connsiteY3" fmla="*/ 187289 h 1123712"/>
              <a:gd name="connsiteX4" fmla="*/ 4903062 w 4903062"/>
              <a:gd name="connsiteY4" fmla="*/ 936423 h 1123712"/>
              <a:gd name="connsiteX5" fmla="*/ 4715773 w 4903062"/>
              <a:gd name="connsiteY5" fmla="*/ 1123712 h 1123712"/>
              <a:gd name="connsiteX6" fmla="*/ 187289 w 4903062"/>
              <a:gd name="connsiteY6" fmla="*/ 1123712 h 1123712"/>
              <a:gd name="connsiteX7" fmla="*/ 0 w 4903062"/>
              <a:gd name="connsiteY7" fmla="*/ 936423 h 1123712"/>
              <a:gd name="connsiteX8" fmla="*/ 0 w 4903062"/>
              <a:gd name="connsiteY8" fmla="*/ 187289 h 1123712"/>
              <a:gd name="connsiteX0" fmla="*/ 0 w 4903062"/>
              <a:gd name="connsiteY0" fmla="*/ 360009 h 1296432"/>
              <a:gd name="connsiteX1" fmla="*/ 583529 w 4903062"/>
              <a:gd name="connsiteY1" fmla="*/ 0 h 1296432"/>
              <a:gd name="connsiteX2" fmla="*/ 4715773 w 4903062"/>
              <a:gd name="connsiteY2" fmla="*/ 172720 h 1296432"/>
              <a:gd name="connsiteX3" fmla="*/ 4903062 w 4903062"/>
              <a:gd name="connsiteY3" fmla="*/ 360009 h 1296432"/>
              <a:gd name="connsiteX4" fmla="*/ 4903062 w 4903062"/>
              <a:gd name="connsiteY4" fmla="*/ 1109143 h 1296432"/>
              <a:gd name="connsiteX5" fmla="*/ 4715773 w 4903062"/>
              <a:gd name="connsiteY5" fmla="*/ 1296432 h 1296432"/>
              <a:gd name="connsiteX6" fmla="*/ 187289 w 4903062"/>
              <a:gd name="connsiteY6" fmla="*/ 1296432 h 1296432"/>
              <a:gd name="connsiteX7" fmla="*/ 0 w 4903062"/>
              <a:gd name="connsiteY7" fmla="*/ 1109143 h 1296432"/>
              <a:gd name="connsiteX8" fmla="*/ 0 w 4903062"/>
              <a:gd name="connsiteY8" fmla="*/ 360009 h 1296432"/>
              <a:gd name="connsiteX0" fmla="*/ 0 w 4903062"/>
              <a:gd name="connsiteY0" fmla="*/ 360009 h 1448832"/>
              <a:gd name="connsiteX1" fmla="*/ 583529 w 4903062"/>
              <a:gd name="connsiteY1" fmla="*/ 0 h 1448832"/>
              <a:gd name="connsiteX2" fmla="*/ 4715773 w 4903062"/>
              <a:gd name="connsiteY2" fmla="*/ 172720 h 1448832"/>
              <a:gd name="connsiteX3" fmla="*/ 4903062 w 4903062"/>
              <a:gd name="connsiteY3" fmla="*/ 360009 h 1448832"/>
              <a:gd name="connsiteX4" fmla="*/ 4903062 w 4903062"/>
              <a:gd name="connsiteY4" fmla="*/ 1109143 h 1448832"/>
              <a:gd name="connsiteX5" fmla="*/ 4715773 w 4903062"/>
              <a:gd name="connsiteY5" fmla="*/ 1296432 h 1448832"/>
              <a:gd name="connsiteX6" fmla="*/ 187289 w 4903062"/>
              <a:gd name="connsiteY6" fmla="*/ 1448832 h 1448832"/>
              <a:gd name="connsiteX7" fmla="*/ 0 w 4903062"/>
              <a:gd name="connsiteY7" fmla="*/ 1109143 h 1448832"/>
              <a:gd name="connsiteX8" fmla="*/ 0 w 4903062"/>
              <a:gd name="connsiteY8" fmla="*/ 360009 h 1448832"/>
              <a:gd name="connsiteX0" fmla="*/ 0 w 5268822"/>
              <a:gd name="connsiteY0" fmla="*/ 268569 h 1448832"/>
              <a:gd name="connsiteX1" fmla="*/ 949289 w 5268822"/>
              <a:gd name="connsiteY1" fmla="*/ 0 h 1448832"/>
              <a:gd name="connsiteX2" fmla="*/ 5081533 w 5268822"/>
              <a:gd name="connsiteY2" fmla="*/ 172720 h 1448832"/>
              <a:gd name="connsiteX3" fmla="*/ 5268822 w 5268822"/>
              <a:gd name="connsiteY3" fmla="*/ 360009 h 1448832"/>
              <a:gd name="connsiteX4" fmla="*/ 5268822 w 5268822"/>
              <a:gd name="connsiteY4" fmla="*/ 1109143 h 1448832"/>
              <a:gd name="connsiteX5" fmla="*/ 5081533 w 5268822"/>
              <a:gd name="connsiteY5" fmla="*/ 1296432 h 1448832"/>
              <a:gd name="connsiteX6" fmla="*/ 553049 w 5268822"/>
              <a:gd name="connsiteY6" fmla="*/ 1448832 h 1448832"/>
              <a:gd name="connsiteX7" fmla="*/ 365760 w 5268822"/>
              <a:gd name="connsiteY7" fmla="*/ 1109143 h 1448832"/>
              <a:gd name="connsiteX8" fmla="*/ 0 w 5268822"/>
              <a:gd name="connsiteY8" fmla="*/ 268569 h 1448832"/>
              <a:gd name="connsiteX0" fmla="*/ 0 w 5268822"/>
              <a:gd name="connsiteY0" fmla="*/ 319369 h 1499632"/>
              <a:gd name="connsiteX1" fmla="*/ 949289 w 5268822"/>
              <a:gd name="connsiteY1" fmla="*/ 50800 h 1499632"/>
              <a:gd name="connsiteX2" fmla="*/ 5101853 w 5268822"/>
              <a:gd name="connsiteY2" fmla="*/ 0 h 1499632"/>
              <a:gd name="connsiteX3" fmla="*/ 5268822 w 5268822"/>
              <a:gd name="connsiteY3" fmla="*/ 410809 h 1499632"/>
              <a:gd name="connsiteX4" fmla="*/ 5268822 w 5268822"/>
              <a:gd name="connsiteY4" fmla="*/ 1159943 h 1499632"/>
              <a:gd name="connsiteX5" fmla="*/ 5081533 w 5268822"/>
              <a:gd name="connsiteY5" fmla="*/ 1347232 h 1499632"/>
              <a:gd name="connsiteX6" fmla="*/ 553049 w 5268822"/>
              <a:gd name="connsiteY6" fmla="*/ 1499632 h 1499632"/>
              <a:gd name="connsiteX7" fmla="*/ 365760 w 5268822"/>
              <a:gd name="connsiteY7" fmla="*/ 1159943 h 1499632"/>
              <a:gd name="connsiteX8" fmla="*/ 0 w 526882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68822 w 5400902"/>
              <a:gd name="connsiteY3" fmla="*/ 41080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101600 w 5400902"/>
              <a:gd name="connsiteY7" fmla="*/ 117010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473482 w 5400902"/>
              <a:gd name="connsiteY1" fmla="*/ 17257 h 1499632"/>
              <a:gd name="connsiteX2" fmla="*/ 949289 w 5400902"/>
              <a:gd name="connsiteY2" fmla="*/ 50800 h 1499632"/>
              <a:gd name="connsiteX3" fmla="*/ 5101853 w 5400902"/>
              <a:gd name="connsiteY3" fmla="*/ 0 h 1499632"/>
              <a:gd name="connsiteX4" fmla="*/ 5207862 w 5400902"/>
              <a:gd name="connsiteY4" fmla="*/ 502249 h 1499632"/>
              <a:gd name="connsiteX5" fmla="*/ 5400902 w 5400902"/>
              <a:gd name="connsiteY5" fmla="*/ 1159943 h 1499632"/>
              <a:gd name="connsiteX6" fmla="*/ 5081533 w 5400902"/>
              <a:gd name="connsiteY6" fmla="*/ 1347232 h 1499632"/>
              <a:gd name="connsiteX7" fmla="*/ 553049 w 5400902"/>
              <a:gd name="connsiteY7" fmla="*/ 1499632 h 1499632"/>
              <a:gd name="connsiteX8" fmla="*/ 101600 w 5400902"/>
              <a:gd name="connsiteY8" fmla="*/ 1170103 h 1499632"/>
              <a:gd name="connsiteX9" fmla="*/ 0 w 5400902"/>
              <a:gd name="connsiteY9" fmla="*/ 319369 h 1499632"/>
              <a:gd name="connsiteX0" fmla="*/ 0 w 5400902"/>
              <a:gd name="connsiteY0" fmla="*/ 351077 h 1531340"/>
              <a:gd name="connsiteX1" fmla="*/ 473482 w 5400902"/>
              <a:gd name="connsiteY1" fmla="*/ 48965 h 1531340"/>
              <a:gd name="connsiteX2" fmla="*/ 1086494 w 5400902"/>
              <a:gd name="connsiteY2" fmla="*/ 0 h 1531340"/>
              <a:gd name="connsiteX3" fmla="*/ 5101853 w 5400902"/>
              <a:gd name="connsiteY3" fmla="*/ 31708 h 1531340"/>
              <a:gd name="connsiteX4" fmla="*/ 5207862 w 5400902"/>
              <a:gd name="connsiteY4" fmla="*/ 533957 h 1531340"/>
              <a:gd name="connsiteX5" fmla="*/ 5400902 w 5400902"/>
              <a:gd name="connsiteY5" fmla="*/ 1191651 h 1531340"/>
              <a:gd name="connsiteX6" fmla="*/ 5081533 w 5400902"/>
              <a:gd name="connsiteY6" fmla="*/ 1378940 h 1531340"/>
              <a:gd name="connsiteX7" fmla="*/ 553049 w 5400902"/>
              <a:gd name="connsiteY7" fmla="*/ 1531340 h 1531340"/>
              <a:gd name="connsiteX8" fmla="*/ 101600 w 5400902"/>
              <a:gd name="connsiteY8" fmla="*/ 1201811 h 1531340"/>
              <a:gd name="connsiteX9" fmla="*/ 0 w 5400902"/>
              <a:gd name="connsiteY9" fmla="*/ 351077 h 1531340"/>
              <a:gd name="connsiteX0" fmla="*/ 0 w 5400902"/>
              <a:gd name="connsiteY0" fmla="*/ 415896 h 1596159"/>
              <a:gd name="connsiteX1" fmla="*/ 473482 w 5400902"/>
              <a:gd name="connsiteY1" fmla="*/ 113784 h 1596159"/>
              <a:gd name="connsiteX2" fmla="*/ 1086494 w 5400902"/>
              <a:gd name="connsiteY2" fmla="*/ 64819 h 1596159"/>
              <a:gd name="connsiteX3" fmla="*/ 2519090 w 5400902"/>
              <a:gd name="connsiteY3" fmla="*/ 336 h 1596159"/>
              <a:gd name="connsiteX4" fmla="*/ 5101853 w 5400902"/>
              <a:gd name="connsiteY4" fmla="*/ 96527 h 1596159"/>
              <a:gd name="connsiteX5" fmla="*/ 5207862 w 5400902"/>
              <a:gd name="connsiteY5" fmla="*/ 598776 h 1596159"/>
              <a:gd name="connsiteX6" fmla="*/ 5400902 w 5400902"/>
              <a:gd name="connsiteY6" fmla="*/ 1256470 h 1596159"/>
              <a:gd name="connsiteX7" fmla="*/ 5081533 w 5400902"/>
              <a:gd name="connsiteY7" fmla="*/ 1443759 h 1596159"/>
              <a:gd name="connsiteX8" fmla="*/ 553049 w 5400902"/>
              <a:gd name="connsiteY8" fmla="*/ 1596159 h 1596159"/>
              <a:gd name="connsiteX9" fmla="*/ 101600 w 5400902"/>
              <a:gd name="connsiteY9" fmla="*/ 1266630 h 1596159"/>
              <a:gd name="connsiteX10" fmla="*/ 0 w 5400902"/>
              <a:gd name="connsiteY10" fmla="*/ 415896 h 1596159"/>
              <a:gd name="connsiteX0" fmla="*/ 0 w 5400902"/>
              <a:gd name="connsiteY0" fmla="*/ 415896 h 1596159"/>
              <a:gd name="connsiteX1" fmla="*/ 473482 w 5400902"/>
              <a:gd name="connsiteY1" fmla="*/ 113784 h 1596159"/>
              <a:gd name="connsiteX2" fmla="*/ 1086494 w 5400902"/>
              <a:gd name="connsiteY2" fmla="*/ 64819 h 1596159"/>
              <a:gd name="connsiteX3" fmla="*/ 2519090 w 5400902"/>
              <a:gd name="connsiteY3" fmla="*/ 336 h 1596159"/>
              <a:gd name="connsiteX4" fmla="*/ 3492000 w 5400902"/>
              <a:gd name="connsiteY4" fmla="*/ 113784 h 1596159"/>
              <a:gd name="connsiteX5" fmla="*/ 5101853 w 5400902"/>
              <a:gd name="connsiteY5" fmla="*/ 96527 h 1596159"/>
              <a:gd name="connsiteX6" fmla="*/ 5207862 w 5400902"/>
              <a:gd name="connsiteY6" fmla="*/ 598776 h 1596159"/>
              <a:gd name="connsiteX7" fmla="*/ 5400902 w 5400902"/>
              <a:gd name="connsiteY7" fmla="*/ 1256470 h 1596159"/>
              <a:gd name="connsiteX8" fmla="*/ 5081533 w 5400902"/>
              <a:gd name="connsiteY8" fmla="*/ 1443759 h 1596159"/>
              <a:gd name="connsiteX9" fmla="*/ 553049 w 5400902"/>
              <a:gd name="connsiteY9" fmla="*/ 1596159 h 1596159"/>
              <a:gd name="connsiteX10" fmla="*/ 101600 w 5400902"/>
              <a:gd name="connsiteY10" fmla="*/ 1266630 h 1596159"/>
              <a:gd name="connsiteX11" fmla="*/ 0 w 5400902"/>
              <a:gd name="connsiteY11" fmla="*/ 415896 h 1596159"/>
              <a:gd name="connsiteX0" fmla="*/ 0 w 5400902"/>
              <a:gd name="connsiteY0" fmla="*/ 415896 h 1609226"/>
              <a:gd name="connsiteX1" fmla="*/ 473482 w 5400902"/>
              <a:gd name="connsiteY1" fmla="*/ 113784 h 1609226"/>
              <a:gd name="connsiteX2" fmla="*/ 1086494 w 5400902"/>
              <a:gd name="connsiteY2" fmla="*/ 64819 h 1609226"/>
              <a:gd name="connsiteX3" fmla="*/ 2519090 w 5400902"/>
              <a:gd name="connsiteY3" fmla="*/ 336 h 1609226"/>
              <a:gd name="connsiteX4" fmla="*/ 3492000 w 5400902"/>
              <a:gd name="connsiteY4" fmla="*/ 113784 h 1609226"/>
              <a:gd name="connsiteX5" fmla="*/ 5101853 w 5400902"/>
              <a:gd name="connsiteY5" fmla="*/ 96527 h 1609226"/>
              <a:gd name="connsiteX6" fmla="*/ 5207862 w 5400902"/>
              <a:gd name="connsiteY6" fmla="*/ 598776 h 1609226"/>
              <a:gd name="connsiteX7" fmla="*/ 5400902 w 5400902"/>
              <a:gd name="connsiteY7" fmla="*/ 1256470 h 1609226"/>
              <a:gd name="connsiteX8" fmla="*/ 5081533 w 5400902"/>
              <a:gd name="connsiteY8" fmla="*/ 1443759 h 1609226"/>
              <a:gd name="connsiteX9" fmla="*/ 1583599 w 5400902"/>
              <a:gd name="connsiteY9" fmla="*/ 1609226 h 1609226"/>
              <a:gd name="connsiteX10" fmla="*/ 553049 w 5400902"/>
              <a:gd name="connsiteY10" fmla="*/ 1596159 h 1609226"/>
              <a:gd name="connsiteX11" fmla="*/ 101600 w 5400902"/>
              <a:gd name="connsiteY11" fmla="*/ 1266630 h 1609226"/>
              <a:gd name="connsiteX12" fmla="*/ 0 w 5400902"/>
              <a:gd name="connsiteY12" fmla="*/ 415896 h 160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00902" h="1609226">
                <a:moveTo>
                  <a:pt x="0" y="415896"/>
                </a:moveTo>
                <a:cubicBezTo>
                  <a:pt x="70296" y="240944"/>
                  <a:pt x="315267" y="158545"/>
                  <a:pt x="473482" y="113784"/>
                </a:cubicBezTo>
                <a:cubicBezTo>
                  <a:pt x="631697" y="69023"/>
                  <a:pt x="743481" y="69976"/>
                  <a:pt x="1086494" y="64819"/>
                </a:cubicBezTo>
                <a:cubicBezTo>
                  <a:pt x="1568184" y="70827"/>
                  <a:pt x="2037400" y="-5672"/>
                  <a:pt x="2519090" y="336"/>
                </a:cubicBezTo>
                <a:cubicBezTo>
                  <a:pt x="2847551" y="14088"/>
                  <a:pt x="3163539" y="100032"/>
                  <a:pt x="3492000" y="113784"/>
                </a:cubicBezTo>
                <a:lnTo>
                  <a:pt x="5101853" y="96527"/>
                </a:lnTo>
                <a:cubicBezTo>
                  <a:pt x="5205290" y="96527"/>
                  <a:pt x="5370422" y="515659"/>
                  <a:pt x="5207862" y="598776"/>
                </a:cubicBezTo>
                <a:lnTo>
                  <a:pt x="5400902" y="1256470"/>
                </a:lnTo>
                <a:cubicBezTo>
                  <a:pt x="5400902" y="1359907"/>
                  <a:pt x="5184970" y="1443759"/>
                  <a:pt x="5081533" y="1443759"/>
                </a:cubicBezTo>
                <a:cubicBezTo>
                  <a:pt x="3878135" y="1485164"/>
                  <a:pt x="2786997" y="1567821"/>
                  <a:pt x="1583599" y="1609226"/>
                </a:cubicBezTo>
                <a:lnTo>
                  <a:pt x="553049" y="1596159"/>
                </a:lnTo>
                <a:cubicBezTo>
                  <a:pt x="449612" y="1596159"/>
                  <a:pt x="101600" y="1370067"/>
                  <a:pt x="101600" y="1266630"/>
                </a:cubicBezTo>
                <a:lnTo>
                  <a:pt x="0" y="415896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F2665B"/>
            </a:solidFill>
            <a:prstDash val="dash"/>
          </a:ln>
        </p:spPr>
        <p:txBody>
          <a:bodyPr wrap="square" lIns="274320" tIns="274320" rIns="182880" bIns="27432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chiếc</a:t>
            </a: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xích</a:t>
            </a: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lô</a:t>
            </a: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bao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bánh</a:t>
            </a: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xe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ko-KR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620376" y="439472"/>
            <a:ext cx="6304728" cy="6145263"/>
            <a:chOff x="938889" y="156813"/>
            <a:chExt cx="6304728" cy="5915227"/>
          </a:xfrm>
        </p:grpSpPr>
        <p:pic>
          <p:nvPicPr>
            <p:cNvPr id="29" name="Picture 4" descr="Sỉ và Lẻ Nam châm Tủ Lạnh Chất Liệu Nhựa Dẻo Saigonir - Hình Ảnh Xích Lô -  Quà lưu niệm Việt Nam | HolCim - Kênh Xây Dựng Và Nội Thấ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4473" y1="67773" x2="35938" y2="747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889" y="165152"/>
              <a:ext cx="3255127" cy="3255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Sỉ và Lẻ Nam châm Tủ Lạnh Chất Liệu Nhựa Dẻo Saigonir - Hình Ảnh Xích Lô -  Quà lưu niệm Việt Nam | HolCim - Kênh Xây Dựng Và Nội Thấ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4473" y1="67773" x2="35938" y2="747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490" y="156813"/>
              <a:ext cx="3255127" cy="3255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Sỉ và Lẻ Nam châm Tủ Lạnh Chất Liệu Nhựa Dẻo Saigonir - Hình Ảnh Xích Lô -  Quà lưu niệm Việt Nam | HolCim - Kênh Xây Dựng Và Nội Thấ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4473" y1="67773" x2="35938" y2="747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7385" y="2816912"/>
              <a:ext cx="3255127" cy="3255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Sỉ và Lẻ Nam châm Tủ Lạnh Chất Liệu Nhựa Dẻo Saigonir - Hình Ảnh Xích Lô -  Quà lưu niệm Việt Nam | HolCim - Kênh Xây Dựng Và Nội Thấ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4473" y1="67773" x2="35938" y2="747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889" y="2816912"/>
              <a:ext cx="3255127" cy="3255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2707414" y="3163986"/>
            <a:ext cx="1158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7158" y="2953835"/>
            <a:ext cx="5618005" cy="1107996"/>
          </a:xfrm>
          <a:custGeom>
            <a:avLst/>
            <a:gdLst>
              <a:gd name="connsiteX0" fmla="*/ 0 w 6220851"/>
              <a:gd name="connsiteY0" fmla="*/ 187289 h 1123712"/>
              <a:gd name="connsiteX1" fmla="*/ 187289 w 6220851"/>
              <a:gd name="connsiteY1" fmla="*/ 0 h 1123712"/>
              <a:gd name="connsiteX2" fmla="*/ 6033562 w 6220851"/>
              <a:gd name="connsiteY2" fmla="*/ 0 h 1123712"/>
              <a:gd name="connsiteX3" fmla="*/ 6220851 w 6220851"/>
              <a:gd name="connsiteY3" fmla="*/ 187289 h 1123712"/>
              <a:gd name="connsiteX4" fmla="*/ 6220851 w 6220851"/>
              <a:gd name="connsiteY4" fmla="*/ 936423 h 1123712"/>
              <a:gd name="connsiteX5" fmla="*/ 6033562 w 6220851"/>
              <a:gd name="connsiteY5" fmla="*/ 1123712 h 1123712"/>
              <a:gd name="connsiteX6" fmla="*/ 187289 w 6220851"/>
              <a:gd name="connsiteY6" fmla="*/ 1123712 h 1123712"/>
              <a:gd name="connsiteX7" fmla="*/ 0 w 6220851"/>
              <a:gd name="connsiteY7" fmla="*/ 936423 h 1123712"/>
              <a:gd name="connsiteX8" fmla="*/ 0 w 6220851"/>
              <a:gd name="connsiteY8" fmla="*/ 187289 h 1123712"/>
              <a:gd name="connsiteX0" fmla="*/ 0 w 6220851"/>
              <a:gd name="connsiteY0" fmla="*/ 258409 h 1194832"/>
              <a:gd name="connsiteX1" fmla="*/ 319369 w 6220851"/>
              <a:gd name="connsiteY1" fmla="*/ 0 h 1194832"/>
              <a:gd name="connsiteX2" fmla="*/ 6033562 w 6220851"/>
              <a:gd name="connsiteY2" fmla="*/ 71120 h 1194832"/>
              <a:gd name="connsiteX3" fmla="*/ 6220851 w 6220851"/>
              <a:gd name="connsiteY3" fmla="*/ 258409 h 1194832"/>
              <a:gd name="connsiteX4" fmla="*/ 6220851 w 6220851"/>
              <a:gd name="connsiteY4" fmla="*/ 1007543 h 1194832"/>
              <a:gd name="connsiteX5" fmla="*/ 6033562 w 6220851"/>
              <a:gd name="connsiteY5" fmla="*/ 1194832 h 1194832"/>
              <a:gd name="connsiteX6" fmla="*/ 187289 w 6220851"/>
              <a:gd name="connsiteY6" fmla="*/ 1194832 h 1194832"/>
              <a:gd name="connsiteX7" fmla="*/ 0 w 6220851"/>
              <a:gd name="connsiteY7" fmla="*/ 1007543 h 1194832"/>
              <a:gd name="connsiteX8" fmla="*/ 0 w 6220851"/>
              <a:gd name="connsiteY8" fmla="*/ 258409 h 1194832"/>
              <a:gd name="connsiteX0" fmla="*/ 0 w 6220851"/>
              <a:gd name="connsiteY0" fmla="*/ 274482 h 1210905"/>
              <a:gd name="connsiteX1" fmla="*/ 319369 w 6220851"/>
              <a:gd name="connsiteY1" fmla="*/ 16073 h 1210905"/>
              <a:gd name="connsiteX2" fmla="*/ 6033562 w 6220851"/>
              <a:gd name="connsiteY2" fmla="*/ 87193 h 1210905"/>
              <a:gd name="connsiteX3" fmla="*/ 6220851 w 6220851"/>
              <a:gd name="connsiteY3" fmla="*/ 274482 h 1210905"/>
              <a:gd name="connsiteX4" fmla="*/ 6220851 w 6220851"/>
              <a:gd name="connsiteY4" fmla="*/ 1023616 h 1210905"/>
              <a:gd name="connsiteX5" fmla="*/ 6033562 w 6220851"/>
              <a:gd name="connsiteY5" fmla="*/ 1210905 h 1210905"/>
              <a:gd name="connsiteX6" fmla="*/ 187289 w 6220851"/>
              <a:gd name="connsiteY6" fmla="*/ 1210905 h 1210905"/>
              <a:gd name="connsiteX7" fmla="*/ 0 w 6220851"/>
              <a:gd name="connsiteY7" fmla="*/ 1023616 h 1210905"/>
              <a:gd name="connsiteX8" fmla="*/ 0 w 6220851"/>
              <a:gd name="connsiteY8" fmla="*/ 274482 h 1210905"/>
              <a:gd name="connsiteX0" fmla="*/ 0 w 6220851"/>
              <a:gd name="connsiteY0" fmla="*/ 360425 h 1296848"/>
              <a:gd name="connsiteX1" fmla="*/ 319369 w 6220851"/>
              <a:gd name="connsiteY1" fmla="*/ 102016 h 1296848"/>
              <a:gd name="connsiteX2" fmla="*/ 3448431 w 6220851"/>
              <a:gd name="connsiteY2" fmla="*/ 1338 h 1296848"/>
              <a:gd name="connsiteX3" fmla="*/ 6033562 w 6220851"/>
              <a:gd name="connsiteY3" fmla="*/ 173136 h 1296848"/>
              <a:gd name="connsiteX4" fmla="*/ 6220851 w 6220851"/>
              <a:gd name="connsiteY4" fmla="*/ 360425 h 1296848"/>
              <a:gd name="connsiteX5" fmla="*/ 6220851 w 6220851"/>
              <a:gd name="connsiteY5" fmla="*/ 1109559 h 1296848"/>
              <a:gd name="connsiteX6" fmla="*/ 6033562 w 6220851"/>
              <a:gd name="connsiteY6" fmla="*/ 1296848 h 1296848"/>
              <a:gd name="connsiteX7" fmla="*/ 187289 w 6220851"/>
              <a:gd name="connsiteY7" fmla="*/ 1296848 h 1296848"/>
              <a:gd name="connsiteX8" fmla="*/ 0 w 6220851"/>
              <a:gd name="connsiteY8" fmla="*/ 1109559 h 1296848"/>
              <a:gd name="connsiteX9" fmla="*/ 0 w 6220851"/>
              <a:gd name="connsiteY9" fmla="*/ 360425 h 1296848"/>
              <a:gd name="connsiteX0" fmla="*/ 0 w 6332611"/>
              <a:gd name="connsiteY0" fmla="*/ 634745 h 1296848"/>
              <a:gd name="connsiteX1" fmla="*/ 431129 w 6332611"/>
              <a:gd name="connsiteY1" fmla="*/ 102016 h 1296848"/>
              <a:gd name="connsiteX2" fmla="*/ 3560191 w 6332611"/>
              <a:gd name="connsiteY2" fmla="*/ 1338 h 1296848"/>
              <a:gd name="connsiteX3" fmla="*/ 6145322 w 6332611"/>
              <a:gd name="connsiteY3" fmla="*/ 173136 h 1296848"/>
              <a:gd name="connsiteX4" fmla="*/ 6332611 w 6332611"/>
              <a:gd name="connsiteY4" fmla="*/ 360425 h 1296848"/>
              <a:gd name="connsiteX5" fmla="*/ 6332611 w 6332611"/>
              <a:gd name="connsiteY5" fmla="*/ 1109559 h 1296848"/>
              <a:gd name="connsiteX6" fmla="*/ 6145322 w 6332611"/>
              <a:gd name="connsiteY6" fmla="*/ 1296848 h 1296848"/>
              <a:gd name="connsiteX7" fmla="*/ 299049 w 6332611"/>
              <a:gd name="connsiteY7" fmla="*/ 1296848 h 1296848"/>
              <a:gd name="connsiteX8" fmla="*/ 111760 w 6332611"/>
              <a:gd name="connsiteY8" fmla="*/ 1109559 h 1296848"/>
              <a:gd name="connsiteX9" fmla="*/ 0 w 6332611"/>
              <a:gd name="connsiteY9" fmla="*/ 634745 h 1296848"/>
              <a:gd name="connsiteX0" fmla="*/ 0 w 6444371"/>
              <a:gd name="connsiteY0" fmla="*/ 634745 h 1296848"/>
              <a:gd name="connsiteX1" fmla="*/ 431129 w 6444371"/>
              <a:gd name="connsiteY1" fmla="*/ 102016 h 1296848"/>
              <a:gd name="connsiteX2" fmla="*/ 3560191 w 6444371"/>
              <a:gd name="connsiteY2" fmla="*/ 1338 h 1296848"/>
              <a:gd name="connsiteX3" fmla="*/ 6145322 w 6444371"/>
              <a:gd name="connsiteY3" fmla="*/ 173136 h 1296848"/>
              <a:gd name="connsiteX4" fmla="*/ 6444371 w 6444371"/>
              <a:gd name="connsiteY4" fmla="*/ 360425 h 1296848"/>
              <a:gd name="connsiteX5" fmla="*/ 6332611 w 6444371"/>
              <a:gd name="connsiteY5" fmla="*/ 1109559 h 1296848"/>
              <a:gd name="connsiteX6" fmla="*/ 6145322 w 6444371"/>
              <a:gd name="connsiteY6" fmla="*/ 1296848 h 1296848"/>
              <a:gd name="connsiteX7" fmla="*/ 299049 w 6444371"/>
              <a:gd name="connsiteY7" fmla="*/ 1296848 h 1296848"/>
              <a:gd name="connsiteX8" fmla="*/ 111760 w 6444371"/>
              <a:gd name="connsiteY8" fmla="*/ 1109559 h 1296848"/>
              <a:gd name="connsiteX9" fmla="*/ 0 w 6444371"/>
              <a:gd name="connsiteY9" fmla="*/ 634745 h 1296848"/>
              <a:gd name="connsiteX0" fmla="*/ 0 w 6444371"/>
              <a:gd name="connsiteY0" fmla="*/ 634745 h 1296848"/>
              <a:gd name="connsiteX1" fmla="*/ 431129 w 6444371"/>
              <a:gd name="connsiteY1" fmla="*/ 102016 h 1296848"/>
              <a:gd name="connsiteX2" fmla="*/ 3560191 w 6444371"/>
              <a:gd name="connsiteY2" fmla="*/ 1338 h 1296848"/>
              <a:gd name="connsiteX3" fmla="*/ 6084362 w 6444371"/>
              <a:gd name="connsiteY3" fmla="*/ 112176 h 1296848"/>
              <a:gd name="connsiteX4" fmla="*/ 6444371 w 6444371"/>
              <a:gd name="connsiteY4" fmla="*/ 360425 h 1296848"/>
              <a:gd name="connsiteX5" fmla="*/ 6332611 w 6444371"/>
              <a:gd name="connsiteY5" fmla="*/ 1109559 h 1296848"/>
              <a:gd name="connsiteX6" fmla="*/ 6145322 w 6444371"/>
              <a:gd name="connsiteY6" fmla="*/ 1296848 h 1296848"/>
              <a:gd name="connsiteX7" fmla="*/ 299049 w 6444371"/>
              <a:gd name="connsiteY7" fmla="*/ 1296848 h 1296848"/>
              <a:gd name="connsiteX8" fmla="*/ 111760 w 6444371"/>
              <a:gd name="connsiteY8" fmla="*/ 1109559 h 1296848"/>
              <a:gd name="connsiteX9" fmla="*/ 0 w 6444371"/>
              <a:gd name="connsiteY9" fmla="*/ 634745 h 1296848"/>
              <a:gd name="connsiteX0" fmla="*/ 0 w 6444371"/>
              <a:gd name="connsiteY0" fmla="*/ 558145 h 1220248"/>
              <a:gd name="connsiteX1" fmla="*/ 431129 w 6444371"/>
              <a:gd name="connsiteY1" fmla="*/ 25416 h 1220248"/>
              <a:gd name="connsiteX2" fmla="*/ 3438271 w 6444371"/>
              <a:gd name="connsiteY2" fmla="*/ 16178 h 1220248"/>
              <a:gd name="connsiteX3" fmla="*/ 6084362 w 6444371"/>
              <a:gd name="connsiteY3" fmla="*/ 35576 h 1220248"/>
              <a:gd name="connsiteX4" fmla="*/ 6444371 w 6444371"/>
              <a:gd name="connsiteY4" fmla="*/ 283825 h 1220248"/>
              <a:gd name="connsiteX5" fmla="*/ 6332611 w 6444371"/>
              <a:gd name="connsiteY5" fmla="*/ 1032959 h 1220248"/>
              <a:gd name="connsiteX6" fmla="*/ 6145322 w 6444371"/>
              <a:gd name="connsiteY6" fmla="*/ 1220248 h 1220248"/>
              <a:gd name="connsiteX7" fmla="*/ 299049 w 6444371"/>
              <a:gd name="connsiteY7" fmla="*/ 1220248 h 1220248"/>
              <a:gd name="connsiteX8" fmla="*/ 111760 w 6444371"/>
              <a:gd name="connsiteY8" fmla="*/ 1032959 h 1220248"/>
              <a:gd name="connsiteX9" fmla="*/ 0 w 6444371"/>
              <a:gd name="connsiteY9" fmla="*/ 558145 h 1220248"/>
              <a:gd name="connsiteX0" fmla="*/ 0 w 6444371"/>
              <a:gd name="connsiteY0" fmla="*/ 595773 h 1257876"/>
              <a:gd name="connsiteX1" fmla="*/ 431129 w 6444371"/>
              <a:gd name="connsiteY1" fmla="*/ 63044 h 1257876"/>
              <a:gd name="connsiteX2" fmla="*/ 3438271 w 6444371"/>
              <a:gd name="connsiteY2" fmla="*/ 53806 h 1257876"/>
              <a:gd name="connsiteX3" fmla="*/ 6084362 w 6444371"/>
              <a:gd name="connsiteY3" fmla="*/ 73204 h 1257876"/>
              <a:gd name="connsiteX4" fmla="*/ 6444371 w 6444371"/>
              <a:gd name="connsiteY4" fmla="*/ 321453 h 1257876"/>
              <a:gd name="connsiteX5" fmla="*/ 6332611 w 6444371"/>
              <a:gd name="connsiteY5" fmla="*/ 1070587 h 1257876"/>
              <a:gd name="connsiteX6" fmla="*/ 6145322 w 6444371"/>
              <a:gd name="connsiteY6" fmla="*/ 1257876 h 1257876"/>
              <a:gd name="connsiteX7" fmla="*/ 299049 w 6444371"/>
              <a:gd name="connsiteY7" fmla="*/ 1257876 h 1257876"/>
              <a:gd name="connsiteX8" fmla="*/ 111760 w 6444371"/>
              <a:gd name="connsiteY8" fmla="*/ 1070587 h 1257876"/>
              <a:gd name="connsiteX9" fmla="*/ 0 w 6444371"/>
              <a:gd name="connsiteY9" fmla="*/ 595773 h 1257876"/>
              <a:gd name="connsiteX0" fmla="*/ 0 w 6444371"/>
              <a:gd name="connsiteY0" fmla="*/ 595773 h 1257876"/>
              <a:gd name="connsiteX1" fmla="*/ 431129 w 6444371"/>
              <a:gd name="connsiteY1" fmla="*/ 63044 h 1257876"/>
              <a:gd name="connsiteX2" fmla="*/ 3438271 w 6444371"/>
              <a:gd name="connsiteY2" fmla="*/ 53806 h 1257876"/>
              <a:gd name="connsiteX3" fmla="*/ 6084362 w 6444371"/>
              <a:gd name="connsiteY3" fmla="*/ 73204 h 1257876"/>
              <a:gd name="connsiteX4" fmla="*/ 6444371 w 6444371"/>
              <a:gd name="connsiteY4" fmla="*/ 321453 h 1257876"/>
              <a:gd name="connsiteX5" fmla="*/ 6332611 w 6444371"/>
              <a:gd name="connsiteY5" fmla="*/ 1070587 h 1257876"/>
              <a:gd name="connsiteX6" fmla="*/ 6145322 w 6444371"/>
              <a:gd name="connsiteY6" fmla="*/ 1257876 h 1257876"/>
              <a:gd name="connsiteX7" fmla="*/ 299049 w 6444371"/>
              <a:gd name="connsiteY7" fmla="*/ 1257876 h 1257876"/>
              <a:gd name="connsiteX8" fmla="*/ 111760 w 6444371"/>
              <a:gd name="connsiteY8" fmla="*/ 1070587 h 1257876"/>
              <a:gd name="connsiteX9" fmla="*/ 0 w 6444371"/>
              <a:gd name="connsiteY9" fmla="*/ 595773 h 1257876"/>
              <a:gd name="connsiteX0" fmla="*/ 0 w 6444371"/>
              <a:gd name="connsiteY0" fmla="*/ 595773 h 1298516"/>
              <a:gd name="connsiteX1" fmla="*/ 431129 w 6444371"/>
              <a:gd name="connsiteY1" fmla="*/ 63044 h 1298516"/>
              <a:gd name="connsiteX2" fmla="*/ 3438271 w 6444371"/>
              <a:gd name="connsiteY2" fmla="*/ 53806 h 1298516"/>
              <a:gd name="connsiteX3" fmla="*/ 6084362 w 6444371"/>
              <a:gd name="connsiteY3" fmla="*/ 73204 h 1298516"/>
              <a:gd name="connsiteX4" fmla="*/ 6444371 w 6444371"/>
              <a:gd name="connsiteY4" fmla="*/ 321453 h 1298516"/>
              <a:gd name="connsiteX5" fmla="*/ 6332611 w 6444371"/>
              <a:gd name="connsiteY5" fmla="*/ 1070587 h 1298516"/>
              <a:gd name="connsiteX6" fmla="*/ 6145322 w 6444371"/>
              <a:gd name="connsiteY6" fmla="*/ 1257876 h 1298516"/>
              <a:gd name="connsiteX7" fmla="*/ 420969 w 6444371"/>
              <a:gd name="connsiteY7" fmla="*/ 1298516 h 1298516"/>
              <a:gd name="connsiteX8" fmla="*/ 111760 w 6444371"/>
              <a:gd name="connsiteY8" fmla="*/ 1070587 h 1298516"/>
              <a:gd name="connsiteX9" fmla="*/ 0 w 6444371"/>
              <a:gd name="connsiteY9" fmla="*/ 595773 h 1298516"/>
              <a:gd name="connsiteX0" fmla="*/ 0 w 6444371"/>
              <a:gd name="connsiteY0" fmla="*/ 595773 h 1298516"/>
              <a:gd name="connsiteX1" fmla="*/ 431129 w 6444371"/>
              <a:gd name="connsiteY1" fmla="*/ 63044 h 1298516"/>
              <a:gd name="connsiteX2" fmla="*/ 3438271 w 6444371"/>
              <a:gd name="connsiteY2" fmla="*/ 53806 h 1298516"/>
              <a:gd name="connsiteX3" fmla="*/ 6084362 w 6444371"/>
              <a:gd name="connsiteY3" fmla="*/ 73204 h 1298516"/>
              <a:gd name="connsiteX4" fmla="*/ 6444371 w 6444371"/>
              <a:gd name="connsiteY4" fmla="*/ 321453 h 1298516"/>
              <a:gd name="connsiteX5" fmla="*/ 6332611 w 6444371"/>
              <a:gd name="connsiteY5" fmla="*/ 1070587 h 1298516"/>
              <a:gd name="connsiteX6" fmla="*/ 6145322 w 6444371"/>
              <a:gd name="connsiteY6" fmla="*/ 1257876 h 1298516"/>
              <a:gd name="connsiteX7" fmla="*/ 3296031 w 6444371"/>
              <a:gd name="connsiteY7" fmla="*/ 1171406 h 1298516"/>
              <a:gd name="connsiteX8" fmla="*/ 420969 w 6444371"/>
              <a:gd name="connsiteY8" fmla="*/ 1298516 h 1298516"/>
              <a:gd name="connsiteX9" fmla="*/ 111760 w 6444371"/>
              <a:gd name="connsiteY9" fmla="*/ 1070587 h 1298516"/>
              <a:gd name="connsiteX10" fmla="*/ 0 w 6444371"/>
              <a:gd name="connsiteY10" fmla="*/ 595773 h 1298516"/>
              <a:gd name="connsiteX0" fmla="*/ 0 w 6444371"/>
              <a:gd name="connsiteY0" fmla="*/ 595773 h 1298516"/>
              <a:gd name="connsiteX1" fmla="*/ 431129 w 6444371"/>
              <a:gd name="connsiteY1" fmla="*/ 63044 h 1298516"/>
              <a:gd name="connsiteX2" fmla="*/ 3438271 w 6444371"/>
              <a:gd name="connsiteY2" fmla="*/ 53806 h 1298516"/>
              <a:gd name="connsiteX3" fmla="*/ 6084362 w 6444371"/>
              <a:gd name="connsiteY3" fmla="*/ 73204 h 1298516"/>
              <a:gd name="connsiteX4" fmla="*/ 6444371 w 6444371"/>
              <a:gd name="connsiteY4" fmla="*/ 321453 h 1298516"/>
              <a:gd name="connsiteX5" fmla="*/ 6332611 w 6444371"/>
              <a:gd name="connsiteY5" fmla="*/ 1070587 h 1298516"/>
              <a:gd name="connsiteX6" fmla="*/ 6145322 w 6444371"/>
              <a:gd name="connsiteY6" fmla="*/ 1257876 h 1298516"/>
              <a:gd name="connsiteX7" fmla="*/ 3296031 w 6444371"/>
              <a:gd name="connsiteY7" fmla="*/ 1171406 h 1298516"/>
              <a:gd name="connsiteX8" fmla="*/ 420969 w 6444371"/>
              <a:gd name="connsiteY8" fmla="*/ 1298516 h 1298516"/>
              <a:gd name="connsiteX9" fmla="*/ 111760 w 6444371"/>
              <a:gd name="connsiteY9" fmla="*/ 1070587 h 1298516"/>
              <a:gd name="connsiteX10" fmla="*/ 0 w 6444371"/>
              <a:gd name="connsiteY10" fmla="*/ 595773 h 1298516"/>
              <a:gd name="connsiteX0" fmla="*/ 0 w 6444371"/>
              <a:gd name="connsiteY0" fmla="*/ 595773 h 1298516"/>
              <a:gd name="connsiteX1" fmla="*/ 431129 w 6444371"/>
              <a:gd name="connsiteY1" fmla="*/ 63044 h 1298516"/>
              <a:gd name="connsiteX2" fmla="*/ 3438271 w 6444371"/>
              <a:gd name="connsiteY2" fmla="*/ 53806 h 1298516"/>
              <a:gd name="connsiteX3" fmla="*/ 6084362 w 6444371"/>
              <a:gd name="connsiteY3" fmla="*/ 73204 h 1298516"/>
              <a:gd name="connsiteX4" fmla="*/ 6444371 w 6444371"/>
              <a:gd name="connsiteY4" fmla="*/ 321453 h 1298516"/>
              <a:gd name="connsiteX5" fmla="*/ 6332611 w 6444371"/>
              <a:gd name="connsiteY5" fmla="*/ 1070587 h 1298516"/>
              <a:gd name="connsiteX6" fmla="*/ 6145322 w 6444371"/>
              <a:gd name="connsiteY6" fmla="*/ 1257876 h 1298516"/>
              <a:gd name="connsiteX7" fmla="*/ 5409311 w 6444371"/>
              <a:gd name="connsiteY7" fmla="*/ 1181566 h 1298516"/>
              <a:gd name="connsiteX8" fmla="*/ 3296031 w 6444371"/>
              <a:gd name="connsiteY8" fmla="*/ 1171406 h 1298516"/>
              <a:gd name="connsiteX9" fmla="*/ 420969 w 6444371"/>
              <a:gd name="connsiteY9" fmla="*/ 1298516 h 1298516"/>
              <a:gd name="connsiteX10" fmla="*/ 111760 w 6444371"/>
              <a:gd name="connsiteY10" fmla="*/ 1070587 h 1298516"/>
              <a:gd name="connsiteX11" fmla="*/ 0 w 6444371"/>
              <a:gd name="connsiteY11" fmla="*/ 595773 h 1298516"/>
              <a:gd name="connsiteX0" fmla="*/ 0 w 6444371"/>
              <a:gd name="connsiteY0" fmla="*/ 595773 h 1263444"/>
              <a:gd name="connsiteX1" fmla="*/ 431129 w 6444371"/>
              <a:gd name="connsiteY1" fmla="*/ 63044 h 1263444"/>
              <a:gd name="connsiteX2" fmla="*/ 3438271 w 6444371"/>
              <a:gd name="connsiteY2" fmla="*/ 53806 h 1263444"/>
              <a:gd name="connsiteX3" fmla="*/ 6084362 w 6444371"/>
              <a:gd name="connsiteY3" fmla="*/ 73204 h 1263444"/>
              <a:gd name="connsiteX4" fmla="*/ 6444371 w 6444371"/>
              <a:gd name="connsiteY4" fmla="*/ 321453 h 1263444"/>
              <a:gd name="connsiteX5" fmla="*/ 6332611 w 6444371"/>
              <a:gd name="connsiteY5" fmla="*/ 1070587 h 1263444"/>
              <a:gd name="connsiteX6" fmla="*/ 6145322 w 6444371"/>
              <a:gd name="connsiteY6" fmla="*/ 1257876 h 1263444"/>
              <a:gd name="connsiteX7" fmla="*/ 5409311 w 6444371"/>
              <a:gd name="connsiteY7" fmla="*/ 1181566 h 1263444"/>
              <a:gd name="connsiteX8" fmla="*/ 3296031 w 6444371"/>
              <a:gd name="connsiteY8" fmla="*/ 1171406 h 1263444"/>
              <a:gd name="connsiteX9" fmla="*/ 563209 w 6444371"/>
              <a:gd name="connsiteY9" fmla="*/ 1207076 h 1263444"/>
              <a:gd name="connsiteX10" fmla="*/ 111760 w 6444371"/>
              <a:gd name="connsiteY10" fmla="*/ 1070587 h 1263444"/>
              <a:gd name="connsiteX11" fmla="*/ 0 w 6444371"/>
              <a:gd name="connsiteY11" fmla="*/ 595773 h 126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44371" h="1263444">
                <a:moveTo>
                  <a:pt x="0" y="595773"/>
                </a:moveTo>
                <a:cubicBezTo>
                  <a:pt x="0" y="492336"/>
                  <a:pt x="327692" y="63044"/>
                  <a:pt x="431129" y="63044"/>
                </a:cubicBezTo>
                <a:cubicBezTo>
                  <a:pt x="975387" y="20130"/>
                  <a:pt x="2536706" y="-49487"/>
                  <a:pt x="3438271" y="53806"/>
                </a:cubicBezTo>
                <a:lnTo>
                  <a:pt x="6084362" y="73204"/>
                </a:lnTo>
                <a:cubicBezTo>
                  <a:pt x="6187799" y="73204"/>
                  <a:pt x="6444371" y="218016"/>
                  <a:pt x="6444371" y="321453"/>
                </a:cubicBezTo>
                <a:lnTo>
                  <a:pt x="6332611" y="1070587"/>
                </a:lnTo>
                <a:cubicBezTo>
                  <a:pt x="6332611" y="1174024"/>
                  <a:pt x="6248759" y="1257876"/>
                  <a:pt x="6145322" y="1257876"/>
                </a:cubicBezTo>
                <a:cubicBezTo>
                  <a:pt x="6004985" y="1286533"/>
                  <a:pt x="5884193" y="1195978"/>
                  <a:pt x="5409311" y="1181566"/>
                </a:cubicBezTo>
                <a:cubicBezTo>
                  <a:pt x="4934429" y="1167154"/>
                  <a:pt x="4140968" y="1162074"/>
                  <a:pt x="3296031" y="1171406"/>
                </a:cubicBezTo>
                <a:lnTo>
                  <a:pt x="563209" y="1207076"/>
                </a:lnTo>
                <a:cubicBezTo>
                  <a:pt x="459772" y="1207076"/>
                  <a:pt x="111760" y="1174024"/>
                  <a:pt x="111760" y="1070587"/>
                </a:cubicBezTo>
                <a:lnTo>
                  <a:pt x="0" y="5957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lIns="182880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+ 3 + 3 + 3 = 12</a:t>
            </a:r>
          </a:p>
        </p:txBody>
      </p:sp>
      <p:sp>
        <p:nvSpPr>
          <p:cNvPr id="36" name="TextBox 35"/>
          <p:cNvSpPr txBox="1"/>
          <p:nvPr/>
        </p:nvSpPr>
        <p:spPr>
          <a:xfrm flipH="1">
            <a:off x="1178101" y="4088248"/>
            <a:ext cx="4134094" cy="1200329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4 = 12</a:t>
            </a:r>
          </a:p>
        </p:txBody>
      </p:sp>
    </p:spTree>
    <p:extLst>
      <p:ext uri="{BB962C8B-B14F-4D97-AF65-F5344CB8AC3E}">
        <p14:creationId xmlns:p14="http://schemas.microsoft.com/office/powerpoint/2010/main" val="178694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43711 -0.0754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49" y="-377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01432 -0.3212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-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1" grpId="0" animBg="1"/>
      <p:bldP spid="5" grpId="0" animBg="1"/>
      <p:bldP spid="5" grpId="1" animBg="1"/>
      <p:bldP spid="5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27" grpId="0" animBg="1"/>
      <p:bldP spid="27" grpId="1" animBg="1"/>
      <p:bldP spid="26" grpId="0"/>
      <p:bldP spid="26" grpId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1288" y="1052267"/>
            <a:ext cx="6944464" cy="3629652"/>
          </a:xfrm>
          <a:prstGeom prst="rect">
            <a:avLst/>
          </a:prstGeom>
          <a:solidFill>
            <a:srgbClr val="BC9DC9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300" l="10000" r="90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1726" y="1791326"/>
            <a:ext cx="5967412" cy="508727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 flipH="1">
            <a:off x="1305418" y="1638286"/>
            <a:ext cx="2178562" cy="769441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1 = ?</a:t>
            </a:r>
          </a:p>
        </p:txBody>
      </p:sp>
      <p:sp>
        <p:nvSpPr>
          <p:cNvPr id="31" name="TextBox 30"/>
          <p:cNvSpPr txBox="1"/>
          <p:nvPr/>
        </p:nvSpPr>
        <p:spPr>
          <a:xfrm flipH="1">
            <a:off x="1305418" y="2508316"/>
            <a:ext cx="2178561" cy="769441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2 = ?</a:t>
            </a:r>
          </a:p>
        </p:txBody>
      </p:sp>
      <p:sp>
        <p:nvSpPr>
          <p:cNvPr id="32" name="TextBox 31"/>
          <p:cNvSpPr txBox="1"/>
          <p:nvPr/>
        </p:nvSpPr>
        <p:spPr>
          <a:xfrm flipH="1">
            <a:off x="1314712" y="1614388"/>
            <a:ext cx="2178562" cy="769441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1 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 flipH="1">
            <a:off x="1305418" y="2505559"/>
            <a:ext cx="2178562" cy="769441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2 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0010" y="1670254"/>
            <a:ext cx="787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830010" y="2551591"/>
            <a:ext cx="787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pic>
        <p:nvPicPr>
          <p:cNvPr id="4098" name="Picture 2" descr="Necesita más información? - Universidad de Chi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59" b="89978" l="9906" r="89976">
                        <a14:foregroundMark x1="25708" y1="37194" x2="29481" y2="34967"/>
                        <a14:foregroundMark x1="47642" y1="49220" x2="54481" y2="48107"/>
                        <a14:foregroundMark x1="28656" y1="44098" x2="31368" y2="38753"/>
                        <a14:foregroundMark x1="50708" y1="61915" x2="55071" y2="53898"/>
                        <a14:foregroundMark x1="50236" y1="72383" x2="50236" y2="70824"/>
                        <a14:foregroundMark x1="69340" y1="33630" x2="72288" y2="19822"/>
                        <a14:foregroundMark x1="65566" y1="22049" x2="67689" y2="17149"/>
                        <a14:foregroundMark x1="70283" y1="38753" x2="70165" y2="40089"/>
                      </a14:backgroundRemoval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6973">
            <a:off x="3067381" y="1573554"/>
            <a:ext cx="2549720" cy="151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357943" y="1480928"/>
            <a:ext cx="9842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4" name="Curved Left Arrow 3"/>
          <p:cNvSpPr/>
          <p:nvPr/>
        </p:nvSpPr>
        <p:spPr>
          <a:xfrm>
            <a:off x="4128108" y="1908097"/>
            <a:ext cx="601883" cy="1137527"/>
          </a:xfrm>
          <a:prstGeom prst="curved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28701" y="1908097"/>
            <a:ext cx="1409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+3</a:t>
            </a:r>
          </a:p>
        </p:txBody>
      </p:sp>
      <p:sp>
        <p:nvSpPr>
          <p:cNvPr id="40" name="Curved Left Arrow 39"/>
          <p:cNvSpPr/>
          <p:nvPr/>
        </p:nvSpPr>
        <p:spPr>
          <a:xfrm>
            <a:off x="4225458" y="3045624"/>
            <a:ext cx="601883" cy="1137527"/>
          </a:xfrm>
          <a:prstGeom prst="curved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28701" y="3031359"/>
            <a:ext cx="1409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88893" y="3452243"/>
            <a:ext cx="984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43" name="TextBox 42"/>
          <p:cNvSpPr txBox="1"/>
          <p:nvPr/>
        </p:nvSpPr>
        <p:spPr>
          <a:xfrm flipH="1">
            <a:off x="1314712" y="3519727"/>
            <a:ext cx="2178562" cy="769441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3 = ?</a:t>
            </a:r>
          </a:p>
        </p:txBody>
      </p:sp>
      <p:sp>
        <p:nvSpPr>
          <p:cNvPr id="39" name="TextBox 38"/>
          <p:cNvSpPr txBox="1"/>
          <p:nvPr/>
        </p:nvSpPr>
        <p:spPr>
          <a:xfrm flipH="1">
            <a:off x="1302559" y="3531345"/>
            <a:ext cx="2178562" cy="769441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3 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1CB805-EE21-44A8-843B-C7C9391747F6}"/>
              </a:ext>
            </a:extLst>
          </p:cNvPr>
          <p:cNvSpPr txBox="1"/>
          <p:nvPr/>
        </p:nvSpPr>
        <p:spPr>
          <a:xfrm>
            <a:off x="1302559" y="4704412"/>
            <a:ext cx="3748013" cy="1154150"/>
          </a:xfrm>
          <a:custGeom>
            <a:avLst/>
            <a:gdLst>
              <a:gd name="connsiteX0" fmla="*/ 0 w 4903062"/>
              <a:gd name="connsiteY0" fmla="*/ 187289 h 1123712"/>
              <a:gd name="connsiteX1" fmla="*/ 187289 w 4903062"/>
              <a:gd name="connsiteY1" fmla="*/ 0 h 1123712"/>
              <a:gd name="connsiteX2" fmla="*/ 4715773 w 4903062"/>
              <a:gd name="connsiteY2" fmla="*/ 0 h 1123712"/>
              <a:gd name="connsiteX3" fmla="*/ 4903062 w 4903062"/>
              <a:gd name="connsiteY3" fmla="*/ 187289 h 1123712"/>
              <a:gd name="connsiteX4" fmla="*/ 4903062 w 4903062"/>
              <a:gd name="connsiteY4" fmla="*/ 936423 h 1123712"/>
              <a:gd name="connsiteX5" fmla="*/ 4715773 w 4903062"/>
              <a:gd name="connsiteY5" fmla="*/ 1123712 h 1123712"/>
              <a:gd name="connsiteX6" fmla="*/ 187289 w 4903062"/>
              <a:gd name="connsiteY6" fmla="*/ 1123712 h 1123712"/>
              <a:gd name="connsiteX7" fmla="*/ 0 w 4903062"/>
              <a:gd name="connsiteY7" fmla="*/ 936423 h 1123712"/>
              <a:gd name="connsiteX8" fmla="*/ 0 w 4903062"/>
              <a:gd name="connsiteY8" fmla="*/ 187289 h 1123712"/>
              <a:gd name="connsiteX0" fmla="*/ 0 w 4903062"/>
              <a:gd name="connsiteY0" fmla="*/ 360009 h 1296432"/>
              <a:gd name="connsiteX1" fmla="*/ 583529 w 4903062"/>
              <a:gd name="connsiteY1" fmla="*/ 0 h 1296432"/>
              <a:gd name="connsiteX2" fmla="*/ 4715773 w 4903062"/>
              <a:gd name="connsiteY2" fmla="*/ 172720 h 1296432"/>
              <a:gd name="connsiteX3" fmla="*/ 4903062 w 4903062"/>
              <a:gd name="connsiteY3" fmla="*/ 360009 h 1296432"/>
              <a:gd name="connsiteX4" fmla="*/ 4903062 w 4903062"/>
              <a:gd name="connsiteY4" fmla="*/ 1109143 h 1296432"/>
              <a:gd name="connsiteX5" fmla="*/ 4715773 w 4903062"/>
              <a:gd name="connsiteY5" fmla="*/ 1296432 h 1296432"/>
              <a:gd name="connsiteX6" fmla="*/ 187289 w 4903062"/>
              <a:gd name="connsiteY6" fmla="*/ 1296432 h 1296432"/>
              <a:gd name="connsiteX7" fmla="*/ 0 w 4903062"/>
              <a:gd name="connsiteY7" fmla="*/ 1109143 h 1296432"/>
              <a:gd name="connsiteX8" fmla="*/ 0 w 4903062"/>
              <a:gd name="connsiteY8" fmla="*/ 360009 h 1296432"/>
              <a:gd name="connsiteX0" fmla="*/ 0 w 4903062"/>
              <a:gd name="connsiteY0" fmla="*/ 360009 h 1448832"/>
              <a:gd name="connsiteX1" fmla="*/ 583529 w 4903062"/>
              <a:gd name="connsiteY1" fmla="*/ 0 h 1448832"/>
              <a:gd name="connsiteX2" fmla="*/ 4715773 w 4903062"/>
              <a:gd name="connsiteY2" fmla="*/ 172720 h 1448832"/>
              <a:gd name="connsiteX3" fmla="*/ 4903062 w 4903062"/>
              <a:gd name="connsiteY3" fmla="*/ 360009 h 1448832"/>
              <a:gd name="connsiteX4" fmla="*/ 4903062 w 4903062"/>
              <a:gd name="connsiteY4" fmla="*/ 1109143 h 1448832"/>
              <a:gd name="connsiteX5" fmla="*/ 4715773 w 4903062"/>
              <a:gd name="connsiteY5" fmla="*/ 1296432 h 1448832"/>
              <a:gd name="connsiteX6" fmla="*/ 187289 w 4903062"/>
              <a:gd name="connsiteY6" fmla="*/ 1448832 h 1448832"/>
              <a:gd name="connsiteX7" fmla="*/ 0 w 4903062"/>
              <a:gd name="connsiteY7" fmla="*/ 1109143 h 1448832"/>
              <a:gd name="connsiteX8" fmla="*/ 0 w 4903062"/>
              <a:gd name="connsiteY8" fmla="*/ 360009 h 1448832"/>
              <a:gd name="connsiteX0" fmla="*/ 0 w 5268822"/>
              <a:gd name="connsiteY0" fmla="*/ 268569 h 1448832"/>
              <a:gd name="connsiteX1" fmla="*/ 949289 w 5268822"/>
              <a:gd name="connsiteY1" fmla="*/ 0 h 1448832"/>
              <a:gd name="connsiteX2" fmla="*/ 5081533 w 5268822"/>
              <a:gd name="connsiteY2" fmla="*/ 172720 h 1448832"/>
              <a:gd name="connsiteX3" fmla="*/ 5268822 w 5268822"/>
              <a:gd name="connsiteY3" fmla="*/ 360009 h 1448832"/>
              <a:gd name="connsiteX4" fmla="*/ 5268822 w 5268822"/>
              <a:gd name="connsiteY4" fmla="*/ 1109143 h 1448832"/>
              <a:gd name="connsiteX5" fmla="*/ 5081533 w 5268822"/>
              <a:gd name="connsiteY5" fmla="*/ 1296432 h 1448832"/>
              <a:gd name="connsiteX6" fmla="*/ 553049 w 5268822"/>
              <a:gd name="connsiteY6" fmla="*/ 1448832 h 1448832"/>
              <a:gd name="connsiteX7" fmla="*/ 365760 w 5268822"/>
              <a:gd name="connsiteY7" fmla="*/ 1109143 h 1448832"/>
              <a:gd name="connsiteX8" fmla="*/ 0 w 5268822"/>
              <a:gd name="connsiteY8" fmla="*/ 268569 h 1448832"/>
              <a:gd name="connsiteX0" fmla="*/ 0 w 5268822"/>
              <a:gd name="connsiteY0" fmla="*/ 319369 h 1499632"/>
              <a:gd name="connsiteX1" fmla="*/ 949289 w 5268822"/>
              <a:gd name="connsiteY1" fmla="*/ 50800 h 1499632"/>
              <a:gd name="connsiteX2" fmla="*/ 5101853 w 5268822"/>
              <a:gd name="connsiteY2" fmla="*/ 0 h 1499632"/>
              <a:gd name="connsiteX3" fmla="*/ 5268822 w 5268822"/>
              <a:gd name="connsiteY3" fmla="*/ 410809 h 1499632"/>
              <a:gd name="connsiteX4" fmla="*/ 5268822 w 5268822"/>
              <a:gd name="connsiteY4" fmla="*/ 1159943 h 1499632"/>
              <a:gd name="connsiteX5" fmla="*/ 5081533 w 5268822"/>
              <a:gd name="connsiteY5" fmla="*/ 1347232 h 1499632"/>
              <a:gd name="connsiteX6" fmla="*/ 553049 w 5268822"/>
              <a:gd name="connsiteY6" fmla="*/ 1499632 h 1499632"/>
              <a:gd name="connsiteX7" fmla="*/ 365760 w 5268822"/>
              <a:gd name="connsiteY7" fmla="*/ 1159943 h 1499632"/>
              <a:gd name="connsiteX8" fmla="*/ 0 w 526882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68822 w 5400902"/>
              <a:gd name="connsiteY3" fmla="*/ 41080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101600 w 5400902"/>
              <a:gd name="connsiteY7" fmla="*/ 117010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473482 w 5400902"/>
              <a:gd name="connsiteY1" fmla="*/ 17257 h 1499632"/>
              <a:gd name="connsiteX2" fmla="*/ 949289 w 5400902"/>
              <a:gd name="connsiteY2" fmla="*/ 50800 h 1499632"/>
              <a:gd name="connsiteX3" fmla="*/ 5101853 w 5400902"/>
              <a:gd name="connsiteY3" fmla="*/ 0 h 1499632"/>
              <a:gd name="connsiteX4" fmla="*/ 5207862 w 5400902"/>
              <a:gd name="connsiteY4" fmla="*/ 502249 h 1499632"/>
              <a:gd name="connsiteX5" fmla="*/ 5400902 w 5400902"/>
              <a:gd name="connsiteY5" fmla="*/ 1159943 h 1499632"/>
              <a:gd name="connsiteX6" fmla="*/ 5081533 w 5400902"/>
              <a:gd name="connsiteY6" fmla="*/ 1347232 h 1499632"/>
              <a:gd name="connsiteX7" fmla="*/ 553049 w 5400902"/>
              <a:gd name="connsiteY7" fmla="*/ 1499632 h 1499632"/>
              <a:gd name="connsiteX8" fmla="*/ 101600 w 5400902"/>
              <a:gd name="connsiteY8" fmla="*/ 1170103 h 1499632"/>
              <a:gd name="connsiteX9" fmla="*/ 0 w 5400902"/>
              <a:gd name="connsiteY9" fmla="*/ 319369 h 1499632"/>
              <a:gd name="connsiteX0" fmla="*/ 0 w 5400902"/>
              <a:gd name="connsiteY0" fmla="*/ 351077 h 1531340"/>
              <a:gd name="connsiteX1" fmla="*/ 473482 w 5400902"/>
              <a:gd name="connsiteY1" fmla="*/ 48965 h 1531340"/>
              <a:gd name="connsiteX2" fmla="*/ 1086494 w 5400902"/>
              <a:gd name="connsiteY2" fmla="*/ 0 h 1531340"/>
              <a:gd name="connsiteX3" fmla="*/ 5101853 w 5400902"/>
              <a:gd name="connsiteY3" fmla="*/ 31708 h 1531340"/>
              <a:gd name="connsiteX4" fmla="*/ 5207862 w 5400902"/>
              <a:gd name="connsiteY4" fmla="*/ 533957 h 1531340"/>
              <a:gd name="connsiteX5" fmla="*/ 5400902 w 5400902"/>
              <a:gd name="connsiteY5" fmla="*/ 1191651 h 1531340"/>
              <a:gd name="connsiteX6" fmla="*/ 5081533 w 5400902"/>
              <a:gd name="connsiteY6" fmla="*/ 1378940 h 1531340"/>
              <a:gd name="connsiteX7" fmla="*/ 553049 w 5400902"/>
              <a:gd name="connsiteY7" fmla="*/ 1531340 h 1531340"/>
              <a:gd name="connsiteX8" fmla="*/ 101600 w 5400902"/>
              <a:gd name="connsiteY8" fmla="*/ 1201811 h 1531340"/>
              <a:gd name="connsiteX9" fmla="*/ 0 w 5400902"/>
              <a:gd name="connsiteY9" fmla="*/ 351077 h 1531340"/>
              <a:gd name="connsiteX0" fmla="*/ 0 w 5400902"/>
              <a:gd name="connsiteY0" fmla="*/ 415896 h 1596159"/>
              <a:gd name="connsiteX1" fmla="*/ 473482 w 5400902"/>
              <a:gd name="connsiteY1" fmla="*/ 113784 h 1596159"/>
              <a:gd name="connsiteX2" fmla="*/ 1086494 w 5400902"/>
              <a:gd name="connsiteY2" fmla="*/ 64819 h 1596159"/>
              <a:gd name="connsiteX3" fmla="*/ 2519090 w 5400902"/>
              <a:gd name="connsiteY3" fmla="*/ 336 h 1596159"/>
              <a:gd name="connsiteX4" fmla="*/ 5101853 w 5400902"/>
              <a:gd name="connsiteY4" fmla="*/ 96527 h 1596159"/>
              <a:gd name="connsiteX5" fmla="*/ 5207862 w 5400902"/>
              <a:gd name="connsiteY5" fmla="*/ 598776 h 1596159"/>
              <a:gd name="connsiteX6" fmla="*/ 5400902 w 5400902"/>
              <a:gd name="connsiteY6" fmla="*/ 1256470 h 1596159"/>
              <a:gd name="connsiteX7" fmla="*/ 5081533 w 5400902"/>
              <a:gd name="connsiteY7" fmla="*/ 1443759 h 1596159"/>
              <a:gd name="connsiteX8" fmla="*/ 553049 w 5400902"/>
              <a:gd name="connsiteY8" fmla="*/ 1596159 h 1596159"/>
              <a:gd name="connsiteX9" fmla="*/ 101600 w 5400902"/>
              <a:gd name="connsiteY9" fmla="*/ 1266630 h 1596159"/>
              <a:gd name="connsiteX10" fmla="*/ 0 w 5400902"/>
              <a:gd name="connsiteY10" fmla="*/ 415896 h 1596159"/>
              <a:gd name="connsiteX0" fmla="*/ 0 w 5400902"/>
              <a:gd name="connsiteY0" fmla="*/ 415896 h 1596159"/>
              <a:gd name="connsiteX1" fmla="*/ 473482 w 5400902"/>
              <a:gd name="connsiteY1" fmla="*/ 113784 h 1596159"/>
              <a:gd name="connsiteX2" fmla="*/ 1086494 w 5400902"/>
              <a:gd name="connsiteY2" fmla="*/ 64819 h 1596159"/>
              <a:gd name="connsiteX3" fmla="*/ 2519090 w 5400902"/>
              <a:gd name="connsiteY3" fmla="*/ 336 h 1596159"/>
              <a:gd name="connsiteX4" fmla="*/ 3492000 w 5400902"/>
              <a:gd name="connsiteY4" fmla="*/ 113784 h 1596159"/>
              <a:gd name="connsiteX5" fmla="*/ 5101853 w 5400902"/>
              <a:gd name="connsiteY5" fmla="*/ 96527 h 1596159"/>
              <a:gd name="connsiteX6" fmla="*/ 5207862 w 5400902"/>
              <a:gd name="connsiteY6" fmla="*/ 598776 h 1596159"/>
              <a:gd name="connsiteX7" fmla="*/ 5400902 w 5400902"/>
              <a:gd name="connsiteY7" fmla="*/ 1256470 h 1596159"/>
              <a:gd name="connsiteX8" fmla="*/ 5081533 w 5400902"/>
              <a:gd name="connsiteY8" fmla="*/ 1443759 h 1596159"/>
              <a:gd name="connsiteX9" fmla="*/ 553049 w 5400902"/>
              <a:gd name="connsiteY9" fmla="*/ 1596159 h 1596159"/>
              <a:gd name="connsiteX10" fmla="*/ 101600 w 5400902"/>
              <a:gd name="connsiteY10" fmla="*/ 1266630 h 1596159"/>
              <a:gd name="connsiteX11" fmla="*/ 0 w 5400902"/>
              <a:gd name="connsiteY11" fmla="*/ 415896 h 1596159"/>
              <a:gd name="connsiteX0" fmla="*/ 0 w 5400902"/>
              <a:gd name="connsiteY0" fmla="*/ 415896 h 1609226"/>
              <a:gd name="connsiteX1" fmla="*/ 473482 w 5400902"/>
              <a:gd name="connsiteY1" fmla="*/ 113784 h 1609226"/>
              <a:gd name="connsiteX2" fmla="*/ 1086494 w 5400902"/>
              <a:gd name="connsiteY2" fmla="*/ 64819 h 1609226"/>
              <a:gd name="connsiteX3" fmla="*/ 2519090 w 5400902"/>
              <a:gd name="connsiteY3" fmla="*/ 336 h 1609226"/>
              <a:gd name="connsiteX4" fmla="*/ 3492000 w 5400902"/>
              <a:gd name="connsiteY4" fmla="*/ 113784 h 1609226"/>
              <a:gd name="connsiteX5" fmla="*/ 5101853 w 5400902"/>
              <a:gd name="connsiteY5" fmla="*/ 96527 h 1609226"/>
              <a:gd name="connsiteX6" fmla="*/ 5207862 w 5400902"/>
              <a:gd name="connsiteY6" fmla="*/ 598776 h 1609226"/>
              <a:gd name="connsiteX7" fmla="*/ 5400902 w 5400902"/>
              <a:gd name="connsiteY7" fmla="*/ 1256470 h 1609226"/>
              <a:gd name="connsiteX8" fmla="*/ 5081533 w 5400902"/>
              <a:gd name="connsiteY8" fmla="*/ 1443759 h 1609226"/>
              <a:gd name="connsiteX9" fmla="*/ 1583599 w 5400902"/>
              <a:gd name="connsiteY9" fmla="*/ 1609226 h 1609226"/>
              <a:gd name="connsiteX10" fmla="*/ 553049 w 5400902"/>
              <a:gd name="connsiteY10" fmla="*/ 1596159 h 1609226"/>
              <a:gd name="connsiteX11" fmla="*/ 101600 w 5400902"/>
              <a:gd name="connsiteY11" fmla="*/ 1266630 h 1609226"/>
              <a:gd name="connsiteX12" fmla="*/ 0 w 5400902"/>
              <a:gd name="connsiteY12" fmla="*/ 415896 h 1609226"/>
              <a:gd name="connsiteX0" fmla="*/ 0 w 5400902"/>
              <a:gd name="connsiteY0" fmla="*/ 433266 h 1626596"/>
              <a:gd name="connsiteX1" fmla="*/ 473482 w 5400902"/>
              <a:gd name="connsiteY1" fmla="*/ 131154 h 1626596"/>
              <a:gd name="connsiteX2" fmla="*/ 1086494 w 5400902"/>
              <a:gd name="connsiteY2" fmla="*/ 82189 h 1626596"/>
              <a:gd name="connsiteX3" fmla="*/ 2519090 w 5400902"/>
              <a:gd name="connsiteY3" fmla="*/ 17706 h 1626596"/>
              <a:gd name="connsiteX4" fmla="*/ 3492001 w 5400902"/>
              <a:gd name="connsiteY4" fmla="*/ 2781 h 1626596"/>
              <a:gd name="connsiteX5" fmla="*/ 5101853 w 5400902"/>
              <a:gd name="connsiteY5" fmla="*/ 113897 h 1626596"/>
              <a:gd name="connsiteX6" fmla="*/ 5207862 w 5400902"/>
              <a:gd name="connsiteY6" fmla="*/ 616146 h 1626596"/>
              <a:gd name="connsiteX7" fmla="*/ 5400902 w 5400902"/>
              <a:gd name="connsiteY7" fmla="*/ 1273840 h 1626596"/>
              <a:gd name="connsiteX8" fmla="*/ 5081533 w 5400902"/>
              <a:gd name="connsiteY8" fmla="*/ 1461129 h 1626596"/>
              <a:gd name="connsiteX9" fmla="*/ 1583599 w 5400902"/>
              <a:gd name="connsiteY9" fmla="*/ 1626596 h 1626596"/>
              <a:gd name="connsiteX10" fmla="*/ 553049 w 5400902"/>
              <a:gd name="connsiteY10" fmla="*/ 1613529 h 1626596"/>
              <a:gd name="connsiteX11" fmla="*/ 101600 w 5400902"/>
              <a:gd name="connsiteY11" fmla="*/ 1284000 h 1626596"/>
              <a:gd name="connsiteX12" fmla="*/ 0 w 5400902"/>
              <a:gd name="connsiteY12" fmla="*/ 433266 h 1626596"/>
              <a:gd name="connsiteX0" fmla="*/ 0 w 5400902"/>
              <a:gd name="connsiteY0" fmla="*/ 433266 h 1626596"/>
              <a:gd name="connsiteX1" fmla="*/ 473482 w 5400902"/>
              <a:gd name="connsiteY1" fmla="*/ 131154 h 1626596"/>
              <a:gd name="connsiteX2" fmla="*/ 1086494 w 5400902"/>
              <a:gd name="connsiteY2" fmla="*/ 82189 h 1626596"/>
              <a:gd name="connsiteX3" fmla="*/ 2519090 w 5400902"/>
              <a:gd name="connsiteY3" fmla="*/ 17706 h 1626596"/>
              <a:gd name="connsiteX4" fmla="*/ 3492001 w 5400902"/>
              <a:gd name="connsiteY4" fmla="*/ 2781 h 1626596"/>
              <a:gd name="connsiteX5" fmla="*/ 5329048 w 5400902"/>
              <a:gd name="connsiteY5" fmla="*/ 223931 h 1626596"/>
              <a:gd name="connsiteX6" fmla="*/ 5207862 w 5400902"/>
              <a:gd name="connsiteY6" fmla="*/ 616146 h 1626596"/>
              <a:gd name="connsiteX7" fmla="*/ 5400902 w 5400902"/>
              <a:gd name="connsiteY7" fmla="*/ 1273840 h 1626596"/>
              <a:gd name="connsiteX8" fmla="*/ 5081533 w 5400902"/>
              <a:gd name="connsiteY8" fmla="*/ 1461129 h 1626596"/>
              <a:gd name="connsiteX9" fmla="*/ 1583599 w 5400902"/>
              <a:gd name="connsiteY9" fmla="*/ 1626596 h 1626596"/>
              <a:gd name="connsiteX10" fmla="*/ 553049 w 5400902"/>
              <a:gd name="connsiteY10" fmla="*/ 1613529 h 1626596"/>
              <a:gd name="connsiteX11" fmla="*/ 101600 w 5400902"/>
              <a:gd name="connsiteY11" fmla="*/ 1284000 h 1626596"/>
              <a:gd name="connsiteX12" fmla="*/ 0 w 5400902"/>
              <a:gd name="connsiteY12" fmla="*/ 433266 h 1626596"/>
              <a:gd name="connsiteX0" fmla="*/ 0 w 5400902"/>
              <a:gd name="connsiteY0" fmla="*/ 433266 h 1626596"/>
              <a:gd name="connsiteX1" fmla="*/ 473482 w 5400902"/>
              <a:gd name="connsiteY1" fmla="*/ 131154 h 1626596"/>
              <a:gd name="connsiteX2" fmla="*/ 1086494 w 5400902"/>
              <a:gd name="connsiteY2" fmla="*/ 82189 h 1626596"/>
              <a:gd name="connsiteX3" fmla="*/ 2519090 w 5400902"/>
              <a:gd name="connsiteY3" fmla="*/ 17706 h 1626596"/>
              <a:gd name="connsiteX4" fmla="*/ 3492001 w 5400902"/>
              <a:gd name="connsiteY4" fmla="*/ 2781 h 1626596"/>
              <a:gd name="connsiteX5" fmla="*/ 5329048 w 5400902"/>
              <a:gd name="connsiteY5" fmla="*/ 223931 h 1626596"/>
              <a:gd name="connsiteX6" fmla="*/ 5207863 w 5400902"/>
              <a:gd name="connsiteY6" fmla="*/ 707843 h 1626596"/>
              <a:gd name="connsiteX7" fmla="*/ 5400902 w 5400902"/>
              <a:gd name="connsiteY7" fmla="*/ 1273840 h 1626596"/>
              <a:gd name="connsiteX8" fmla="*/ 5081533 w 5400902"/>
              <a:gd name="connsiteY8" fmla="*/ 1461129 h 1626596"/>
              <a:gd name="connsiteX9" fmla="*/ 1583599 w 5400902"/>
              <a:gd name="connsiteY9" fmla="*/ 1626596 h 1626596"/>
              <a:gd name="connsiteX10" fmla="*/ 553049 w 5400902"/>
              <a:gd name="connsiteY10" fmla="*/ 1613529 h 1626596"/>
              <a:gd name="connsiteX11" fmla="*/ 101600 w 5400902"/>
              <a:gd name="connsiteY11" fmla="*/ 1284000 h 1626596"/>
              <a:gd name="connsiteX12" fmla="*/ 0 w 5400902"/>
              <a:gd name="connsiteY12" fmla="*/ 433266 h 1626596"/>
              <a:gd name="connsiteX0" fmla="*/ 0 w 5400902"/>
              <a:gd name="connsiteY0" fmla="*/ 433266 h 1659202"/>
              <a:gd name="connsiteX1" fmla="*/ 473482 w 5400902"/>
              <a:gd name="connsiteY1" fmla="*/ 131154 h 1659202"/>
              <a:gd name="connsiteX2" fmla="*/ 1086494 w 5400902"/>
              <a:gd name="connsiteY2" fmla="*/ 82189 h 1659202"/>
              <a:gd name="connsiteX3" fmla="*/ 2519090 w 5400902"/>
              <a:gd name="connsiteY3" fmla="*/ 17706 h 1659202"/>
              <a:gd name="connsiteX4" fmla="*/ 3492001 w 5400902"/>
              <a:gd name="connsiteY4" fmla="*/ 2781 h 1659202"/>
              <a:gd name="connsiteX5" fmla="*/ 5329048 w 5400902"/>
              <a:gd name="connsiteY5" fmla="*/ 223931 h 1659202"/>
              <a:gd name="connsiteX6" fmla="*/ 5207863 w 5400902"/>
              <a:gd name="connsiteY6" fmla="*/ 707843 h 1659202"/>
              <a:gd name="connsiteX7" fmla="*/ 5400902 w 5400902"/>
              <a:gd name="connsiteY7" fmla="*/ 1273840 h 1659202"/>
              <a:gd name="connsiteX8" fmla="*/ 5081533 w 5400902"/>
              <a:gd name="connsiteY8" fmla="*/ 1461129 h 1659202"/>
              <a:gd name="connsiteX9" fmla="*/ 3875459 w 5400902"/>
              <a:gd name="connsiteY9" fmla="*/ 1653224 h 1659202"/>
              <a:gd name="connsiteX10" fmla="*/ 1583599 w 5400902"/>
              <a:gd name="connsiteY10" fmla="*/ 1626596 h 1659202"/>
              <a:gd name="connsiteX11" fmla="*/ 553049 w 5400902"/>
              <a:gd name="connsiteY11" fmla="*/ 1613529 h 1659202"/>
              <a:gd name="connsiteX12" fmla="*/ 101600 w 5400902"/>
              <a:gd name="connsiteY12" fmla="*/ 1284000 h 1659202"/>
              <a:gd name="connsiteX13" fmla="*/ 0 w 5400902"/>
              <a:gd name="connsiteY13" fmla="*/ 433266 h 1659202"/>
              <a:gd name="connsiteX0" fmla="*/ 0 w 5400902"/>
              <a:gd name="connsiteY0" fmla="*/ 433266 h 1653224"/>
              <a:gd name="connsiteX1" fmla="*/ 473482 w 5400902"/>
              <a:gd name="connsiteY1" fmla="*/ 131154 h 1653224"/>
              <a:gd name="connsiteX2" fmla="*/ 1086494 w 5400902"/>
              <a:gd name="connsiteY2" fmla="*/ 82189 h 1653224"/>
              <a:gd name="connsiteX3" fmla="*/ 2519090 w 5400902"/>
              <a:gd name="connsiteY3" fmla="*/ 17706 h 1653224"/>
              <a:gd name="connsiteX4" fmla="*/ 3492001 w 5400902"/>
              <a:gd name="connsiteY4" fmla="*/ 2781 h 1653224"/>
              <a:gd name="connsiteX5" fmla="*/ 5329048 w 5400902"/>
              <a:gd name="connsiteY5" fmla="*/ 223931 h 1653224"/>
              <a:gd name="connsiteX6" fmla="*/ 5207863 w 5400902"/>
              <a:gd name="connsiteY6" fmla="*/ 707843 h 1653224"/>
              <a:gd name="connsiteX7" fmla="*/ 5400902 w 5400902"/>
              <a:gd name="connsiteY7" fmla="*/ 1273840 h 1653224"/>
              <a:gd name="connsiteX8" fmla="*/ 5081533 w 5400902"/>
              <a:gd name="connsiteY8" fmla="*/ 1461129 h 1653224"/>
              <a:gd name="connsiteX9" fmla="*/ 3875459 w 5400902"/>
              <a:gd name="connsiteY9" fmla="*/ 1653224 h 1653224"/>
              <a:gd name="connsiteX10" fmla="*/ 1583599 w 5400902"/>
              <a:gd name="connsiteY10" fmla="*/ 1626596 h 1653224"/>
              <a:gd name="connsiteX11" fmla="*/ 553049 w 5400902"/>
              <a:gd name="connsiteY11" fmla="*/ 1613529 h 1653224"/>
              <a:gd name="connsiteX12" fmla="*/ 101600 w 5400902"/>
              <a:gd name="connsiteY12" fmla="*/ 1284000 h 1653224"/>
              <a:gd name="connsiteX13" fmla="*/ 0 w 5400902"/>
              <a:gd name="connsiteY13" fmla="*/ 433266 h 1653224"/>
              <a:gd name="connsiteX0" fmla="*/ 0 w 5400902"/>
              <a:gd name="connsiteY0" fmla="*/ 433266 h 1828325"/>
              <a:gd name="connsiteX1" fmla="*/ 473482 w 5400902"/>
              <a:gd name="connsiteY1" fmla="*/ 131154 h 1828325"/>
              <a:gd name="connsiteX2" fmla="*/ 1086494 w 5400902"/>
              <a:gd name="connsiteY2" fmla="*/ 82189 h 1828325"/>
              <a:gd name="connsiteX3" fmla="*/ 2519090 w 5400902"/>
              <a:gd name="connsiteY3" fmla="*/ 17706 h 1828325"/>
              <a:gd name="connsiteX4" fmla="*/ 3492001 w 5400902"/>
              <a:gd name="connsiteY4" fmla="*/ 2781 h 1828325"/>
              <a:gd name="connsiteX5" fmla="*/ 5329048 w 5400902"/>
              <a:gd name="connsiteY5" fmla="*/ 223931 h 1828325"/>
              <a:gd name="connsiteX6" fmla="*/ 5207863 w 5400902"/>
              <a:gd name="connsiteY6" fmla="*/ 707843 h 1828325"/>
              <a:gd name="connsiteX7" fmla="*/ 5400902 w 5400902"/>
              <a:gd name="connsiteY7" fmla="*/ 1273840 h 1828325"/>
              <a:gd name="connsiteX8" fmla="*/ 5081533 w 5400902"/>
              <a:gd name="connsiteY8" fmla="*/ 1461129 h 1828325"/>
              <a:gd name="connsiteX9" fmla="*/ 3875459 w 5400902"/>
              <a:gd name="connsiteY9" fmla="*/ 1653224 h 1828325"/>
              <a:gd name="connsiteX10" fmla="*/ 1567371 w 5400902"/>
              <a:gd name="connsiteY10" fmla="*/ 1828325 h 1828325"/>
              <a:gd name="connsiteX11" fmla="*/ 553049 w 5400902"/>
              <a:gd name="connsiteY11" fmla="*/ 1613529 h 1828325"/>
              <a:gd name="connsiteX12" fmla="*/ 101600 w 5400902"/>
              <a:gd name="connsiteY12" fmla="*/ 1284000 h 1828325"/>
              <a:gd name="connsiteX13" fmla="*/ 0 w 5400902"/>
              <a:gd name="connsiteY13" fmla="*/ 433266 h 1828325"/>
              <a:gd name="connsiteX0" fmla="*/ 0 w 5400902"/>
              <a:gd name="connsiteY0" fmla="*/ 433266 h 1828647"/>
              <a:gd name="connsiteX1" fmla="*/ 473482 w 5400902"/>
              <a:gd name="connsiteY1" fmla="*/ 131154 h 1828647"/>
              <a:gd name="connsiteX2" fmla="*/ 1086494 w 5400902"/>
              <a:gd name="connsiteY2" fmla="*/ 82189 h 1828647"/>
              <a:gd name="connsiteX3" fmla="*/ 2519090 w 5400902"/>
              <a:gd name="connsiteY3" fmla="*/ 17706 h 1828647"/>
              <a:gd name="connsiteX4" fmla="*/ 3492001 w 5400902"/>
              <a:gd name="connsiteY4" fmla="*/ 2781 h 1828647"/>
              <a:gd name="connsiteX5" fmla="*/ 5329048 w 5400902"/>
              <a:gd name="connsiteY5" fmla="*/ 223931 h 1828647"/>
              <a:gd name="connsiteX6" fmla="*/ 5207863 w 5400902"/>
              <a:gd name="connsiteY6" fmla="*/ 707843 h 1828647"/>
              <a:gd name="connsiteX7" fmla="*/ 5400902 w 5400902"/>
              <a:gd name="connsiteY7" fmla="*/ 1273840 h 1828647"/>
              <a:gd name="connsiteX8" fmla="*/ 5081533 w 5400902"/>
              <a:gd name="connsiteY8" fmla="*/ 1461129 h 1828647"/>
              <a:gd name="connsiteX9" fmla="*/ 3875459 w 5400902"/>
              <a:gd name="connsiteY9" fmla="*/ 1653224 h 1828647"/>
              <a:gd name="connsiteX10" fmla="*/ 2479840 w 5400902"/>
              <a:gd name="connsiteY10" fmla="*/ 1598207 h 1828647"/>
              <a:gd name="connsiteX11" fmla="*/ 1567371 w 5400902"/>
              <a:gd name="connsiteY11" fmla="*/ 1828325 h 1828647"/>
              <a:gd name="connsiteX12" fmla="*/ 553049 w 5400902"/>
              <a:gd name="connsiteY12" fmla="*/ 1613529 h 1828647"/>
              <a:gd name="connsiteX13" fmla="*/ 101600 w 5400902"/>
              <a:gd name="connsiteY13" fmla="*/ 1284000 h 1828647"/>
              <a:gd name="connsiteX14" fmla="*/ 0 w 5400902"/>
              <a:gd name="connsiteY14" fmla="*/ 433266 h 1828647"/>
              <a:gd name="connsiteX0" fmla="*/ 0 w 5400902"/>
              <a:gd name="connsiteY0" fmla="*/ 433266 h 1828647"/>
              <a:gd name="connsiteX1" fmla="*/ 473482 w 5400902"/>
              <a:gd name="connsiteY1" fmla="*/ 131154 h 1828647"/>
              <a:gd name="connsiteX2" fmla="*/ 1086494 w 5400902"/>
              <a:gd name="connsiteY2" fmla="*/ 82189 h 1828647"/>
              <a:gd name="connsiteX3" fmla="*/ 2519090 w 5400902"/>
              <a:gd name="connsiteY3" fmla="*/ 17706 h 1828647"/>
              <a:gd name="connsiteX4" fmla="*/ 3492001 w 5400902"/>
              <a:gd name="connsiteY4" fmla="*/ 2781 h 1828647"/>
              <a:gd name="connsiteX5" fmla="*/ 5329048 w 5400902"/>
              <a:gd name="connsiteY5" fmla="*/ 223931 h 1828647"/>
              <a:gd name="connsiteX6" fmla="*/ 5207863 w 5400902"/>
              <a:gd name="connsiteY6" fmla="*/ 707843 h 1828647"/>
              <a:gd name="connsiteX7" fmla="*/ 5400902 w 5400902"/>
              <a:gd name="connsiteY7" fmla="*/ 1273840 h 1828647"/>
              <a:gd name="connsiteX8" fmla="*/ 5081533 w 5400902"/>
              <a:gd name="connsiteY8" fmla="*/ 1461129 h 1828647"/>
              <a:gd name="connsiteX9" fmla="*/ 3875459 w 5400902"/>
              <a:gd name="connsiteY9" fmla="*/ 1653224 h 1828647"/>
              <a:gd name="connsiteX10" fmla="*/ 2479840 w 5400902"/>
              <a:gd name="connsiteY10" fmla="*/ 1598207 h 1828647"/>
              <a:gd name="connsiteX11" fmla="*/ 1567371 w 5400902"/>
              <a:gd name="connsiteY11" fmla="*/ 1828325 h 1828647"/>
              <a:gd name="connsiteX12" fmla="*/ 553049 w 5400902"/>
              <a:gd name="connsiteY12" fmla="*/ 1613529 h 1828647"/>
              <a:gd name="connsiteX13" fmla="*/ 101600 w 5400902"/>
              <a:gd name="connsiteY13" fmla="*/ 1284000 h 1828647"/>
              <a:gd name="connsiteX14" fmla="*/ 0 w 5400902"/>
              <a:gd name="connsiteY14" fmla="*/ 433266 h 1828647"/>
              <a:gd name="connsiteX0" fmla="*/ 0 w 5400902"/>
              <a:gd name="connsiteY0" fmla="*/ 433266 h 1828647"/>
              <a:gd name="connsiteX1" fmla="*/ 473482 w 5400902"/>
              <a:gd name="connsiteY1" fmla="*/ 131154 h 1828647"/>
              <a:gd name="connsiteX2" fmla="*/ 1086494 w 5400902"/>
              <a:gd name="connsiteY2" fmla="*/ 82189 h 1828647"/>
              <a:gd name="connsiteX3" fmla="*/ 2519090 w 5400902"/>
              <a:gd name="connsiteY3" fmla="*/ 17706 h 1828647"/>
              <a:gd name="connsiteX4" fmla="*/ 3492001 w 5400902"/>
              <a:gd name="connsiteY4" fmla="*/ 2781 h 1828647"/>
              <a:gd name="connsiteX5" fmla="*/ 5329048 w 5400902"/>
              <a:gd name="connsiteY5" fmla="*/ 223931 h 1828647"/>
              <a:gd name="connsiteX6" fmla="*/ 5207863 w 5400902"/>
              <a:gd name="connsiteY6" fmla="*/ 707843 h 1828647"/>
              <a:gd name="connsiteX7" fmla="*/ 5400902 w 5400902"/>
              <a:gd name="connsiteY7" fmla="*/ 1273840 h 1828647"/>
              <a:gd name="connsiteX8" fmla="*/ 5081533 w 5400902"/>
              <a:gd name="connsiteY8" fmla="*/ 1461129 h 1828647"/>
              <a:gd name="connsiteX9" fmla="*/ 3875459 w 5400902"/>
              <a:gd name="connsiteY9" fmla="*/ 1653224 h 1828647"/>
              <a:gd name="connsiteX10" fmla="*/ 2479840 w 5400902"/>
              <a:gd name="connsiteY10" fmla="*/ 1598207 h 1828647"/>
              <a:gd name="connsiteX11" fmla="*/ 1567371 w 5400902"/>
              <a:gd name="connsiteY11" fmla="*/ 1828325 h 1828647"/>
              <a:gd name="connsiteX12" fmla="*/ 520593 w 5400902"/>
              <a:gd name="connsiteY12" fmla="*/ 1466817 h 1828647"/>
              <a:gd name="connsiteX13" fmla="*/ 101600 w 5400902"/>
              <a:gd name="connsiteY13" fmla="*/ 1284000 h 1828647"/>
              <a:gd name="connsiteX14" fmla="*/ 0 w 5400902"/>
              <a:gd name="connsiteY14" fmla="*/ 433266 h 1828647"/>
              <a:gd name="connsiteX0" fmla="*/ 0 w 5400902"/>
              <a:gd name="connsiteY0" fmla="*/ 433266 h 1828647"/>
              <a:gd name="connsiteX1" fmla="*/ 473482 w 5400902"/>
              <a:gd name="connsiteY1" fmla="*/ 131154 h 1828647"/>
              <a:gd name="connsiteX2" fmla="*/ 1086494 w 5400902"/>
              <a:gd name="connsiteY2" fmla="*/ 82189 h 1828647"/>
              <a:gd name="connsiteX3" fmla="*/ 2519090 w 5400902"/>
              <a:gd name="connsiteY3" fmla="*/ 17706 h 1828647"/>
              <a:gd name="connsiteX4" fmla="*/ 3492001 w 5400902"/>
              <a:gd name="connsiteY4" fmla="*/ 2781 h 1828647"/>
              <a:gd name="connsiteX5" fmla="*/ 5329048 w 5400902"/>
              <a:gd name="connsiteY5" fmla="*/ 223931 h 1828647"/>
              <a:gd name="connsiteX6" fmla="*/ 5207863 w 5400902"/>
              <a:gd name="connsiteY6" fmla="*/ 707843 h 1828647"/>
              <a:gd name="connsiteX7" fmla="*/ 5400902 w 5400902"/>
              <a:gd name="connsiteY7" fmla="*/ 1273840 h 1828647"/>
              <a:gd name="connsiteX8" fmla="*/ 5081533 w 5400902"/>
              <a:gd name="connsiteY8" fmla="*/ 1461129 h 1828647"/>
              <a:gd name="connsiteX9" fmla="*/ 3875459 w 5400902"/>
              <a:gd name="connsiteY9" fmla="*/ 1653224 h 1828647"/>
              <a:gd name="connsiteX10" fmla="*/ 2479840 w 5400902"/>
              <a:gd name="connsiteY10" fmla="*/ 1598207 h 1828647"/>
              <a:gd name="connsiteX11" fmla="*/ 1567371 w 5400902"/>
              <a:gd name="connsiteY11" fmla="*/ 1828325 h 1828647"/>
              <a:gd name="connsiteX12" fmla="*/ 520593 w 5400902"/>
              <a:gd name="connsiteY12" fmla="*/ 1466817 h 1828647"/>
              <a:gd name="connsiteX13" fmla="*/ 150284 w 5400902"/>
              <a:gd name="connsiteY13" fmla="*/ 1118948 h 1828647"/>
              <a:gd name="connsiteX14" fmla="*/ 0 w 5400902"/>
              <a:gd name="connsiteY14" fmla="*/ 433266 h 1828647"/>
              <a:gd name="connsiteX0" fmla="*/ 0 w 5254849"/>
              <a:gd name="connsiteY0" fmla="*/ 396587 h 1828647"/>
              <a:gd name="connsiteX1" fmla="*/ 327429 w 5254849"/>
              <a:gd name="connsiteY1" fmla="*/ 131154 h 1828647"/>
              <a:gd name="connsiteX2" fmla="*/ 940441 w 5254849"/>
              <a:gd name="connsiteY2" fmla="*/ 82189 h 1828647"/>
              <a:gd name="connsiteX3" fmla="*/ 2373037 w 5254849"/>
              <a:gd name="connsiteY3" fmla="*/ 17706 h 1828647"/>
              <a:gd name="connsiteX4" fmla="*/ 3345948 w 5254849"/>
              <a:gd name="connsiteY4" fmla="*/ 2781 h 1828647"/>
              <a:gd name="connsiteX5" fmla="*/ 5182995 w 5254849"/>
              <a:gd name="connsiteY5" fmla="*/ 223931 h 1828647"/>
              <a:gd name="connsiteX6" fmla="*/ 5061810 w 5254849"/>
              <a:gd name="connsiteY6" fmla="*/ 707843 h 1828647"/>
              <a:gd name="connsiteX7" fmla="*/ 5254849 w 5254849"/>
              <a:gd name="connsiteY7" fmla="*/ 1273840 h 1828647"/>
              <a:gd name="connsiteX8" fmla="*/ 4935480 w 5254849"/>
              <a:gd name="connsiteY8" fmla="*/ 1461129 h 1828647"/>
              <a:gd name="connsiteX9" fmla="*/ 3729406 w 5254849"/>
              <a:gd name="connsiteY9" fmla="*/ 1653224 h 1828647"/>
              <a:gd name="connsiteX10" fmla="*/ 2333787 w 5254849"/>
              <a:gd name="connsiteY10" fmla="*/ 1598207 h 1828647"/>
              <a:gd name="connsiteX11" fmla="*/ 1421318 w 5254849"/>
              <a:gd name="connsiteY11" fmla="*/ 1828325 h 1828647"/>
              <a:gd name="connsiteX12" fmla="*/ 374540 w 5254849"/>
              <a:gd name="connsiteY12" fmla="*/ 1466817 h 1828647"/>
              <a:gd name="connsiteX13" fmla="*/ 4231 w 5254849"/>
              <a:gd name="connsiteY13" fmla="*/ 1118948 h 1828647"/>
              <a:gd name="connsiteX14" fmla="*/ 0 w 5254849"/>
              <a:gd name="connsiteY14" fmla="*/ 396587 h 182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54849" h="1828647">
                <a:moveTo>
                  <a:pt x="0" y="396587"/>
                </a:moveTo>
                <a:cubicBezTo>
                  <a:pt x="70296" y="221635"/>
                  <a:pt x="169214" y="175915"/>
                  <a:pt x="327429" y="131154"/>
                </a:cubicBezTo>
                <a:cubicBezTo>
                  <a:pt x="485644" y="86393"/>
                  <a:pt x="597428" y="87346"/>
                  <a:pt x="940441" y="82189"/>
                </a:cubicBezTo>
                <a:cubicBezTo>
                  <a:pt x="1422131" y="88197"/>
                  <a:pt x="1891347" y="11698"/>
                  <a:pt x="2373037" y="17706"/>
                </a:cubicBezTo>
                <a:cubicBezTo>
                  <a:pt x="2701498" y="31458"/>
                  <a:pt x="3017487" y="-10971"/>
                  <a:pt x="3345948" y="2781"/>
                </a:cubicBezTo>
                <a:lnTo>
                  <a:pt x="5182995" y="223931"/>
                </a:lnTo>
                <a:cubicBezTo>
                  <a:pt x="5286432" y="223931"/>
                  <a:pt x="5224370" y="624726"/>
                  <a:pt x="5061810" y="707843"/>
                </a:cubicBezTo>
                <a:lnTo>
                  <a:pt x="5254849" y="1273840"/>
                </a:lnTo>
                <a:cubicBezTo>
                  <a:pt x="5254849" y="1377277"/>
                  <a:pt x="5038917" y="1461129"/>
                  <a:pt x="4935480" y="1461129"/>
                </a:cubicBezTo>
                <a:cubicBezTo>
                  <a:pt x="4700172" y="1493795"/>
                  <a:pt x="4312395" y="1625646"/>
                  <a:pt x="3729406" y="1653224"/>
                </a:cubicBezTo>
                <a:cubicBezTo>
                  <a:pt x="3339066" y="1688296"/>
                  <a:pt x="2750923" y="1734077"/>
                  <a:pt x="2333787" y="1598207"/>
                </a:cubicBezTo>
                <a:cubicBezTo>
                  <a:pt x="1949106" y="1627390"/>
                  <a:pt x="1785725" y="1837997"/>
                  <a:pt x="1421318" y="1828325"/>
                </a:cubicBezTo>
                <a:lnTo>
                  <a:pt x="374540" y="1466817"/>
                </a:lnTo>
                <a:cubicBezTo>
                  <a:pt x="271103" y="1466817"/>
                  <a:pt x="4231" y="1222385"/>
                  <a:pt x="4231" y="1118948"/>
                </a:cubicBezTo>
                <a:cubicBezTo>
                  <a:pt x="2821" y="878161"/>
                  <a:pt x="1410" y="637374"/>
                  <a:pt x="0" y="396587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F2665B"/>
            </a:solidFill>
            <a:prstDash val="dash"/>
          </a:ln>
        </p:spPr>
        <p:txBody>
          <a:bodyPr wrap="square" lIns="274320" tIns="274320" rIns="182880" bIns="27432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Lập</a:t>
            </a: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bảng</a:t>
            </a: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  <a:endParaRPr kumimoji="0" lang="ko-KR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4" name="그림 62">
            <a:extLst>
              <a:ext uri="{FF2B5EF4-FFF2-40B4-BE49-F238E27FC236}">
                <a16:creationId xmlns:a16="http://schemas.microsoft.com/office/drawing/2014/main" id="{7272613C-7636-41AA-8343-0FB74E1424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56" y="462190"/>
            <a:ext cx="1081096" cy="1027645"/>
          </a:xfrm>
          <a:prstGeom prst="rect">
            <a:avLst/>
          </a:prstGeom>
        </p:spPr>
      </p:pic>
      <p:sp>
        <p:nvSpPr>
          <p:cNvPr id="29" name="직사각형 38">
            <a:extLst>
              <a:ext uri="{FF2B5EF4-FFF2-40B4-BE49-F238E27FC236}">
                <a16:creationId xmlns:a16="http://schemas.microsoft.com/office/drawing/2014/main" id="{EBC8FCEF-47DE-451B-90AF-178B4347C3B7}"/>
              </a:ext>
            </a:extLst>
          </p:cNvPr>
          <p:cNvSpPr/>
          <p:nvPr/>
        </p:nvSpPr>
        <p:spPr>
          <a:xfrm>
            <a:off x="7372026" y="141390"/>
            <a:ext cx="3819646" cy="6557059"/>
          </a:xfrm>
          <a:prstGeom prst="rect">
            <a:avLst/>
          </a:prstGeom>
          <a:solidFill>
            <a:srgbClr val="ACDFC9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57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t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 3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20B0604020202020204" charset="0"/>
                <a:cs typeface="+mn-cs"/>
              </a:rPr>
              <a:t>	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1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2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3 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4 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5 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6 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7 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8 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9 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10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</a:t>
            </a:r>
          </a:p>
        </p:txBody>
      </p:sp>
      <p:sp>
        <p:nvSpPr>
          <p:cNvPr id="45" name="직사각형 38">
            <a:extLst>
              <a:ext uri="{FF2B5EF4-FFF2-40B4-BE49-F238E27FC236}">
                <a16:creationId xmlns:a16="http://schemas.microsoft.com/office/drawing/2014/main" id="{EBC8FCEF-47DE-451B-90AF-178B4347C3B7}"/>
              </a:ext>
            </a:extLst>
          </p:cNvPr>
          <p:cNvSpPr/>
          <p:nvPr/>
        </p:nvSpPr>
        <p:spPr>
          <a:xfrm>
            <a:off x="7369770" y="141389"/>
            <a:ext cx="3819646" cy="6557059"/>
          </a:xfrm>
          <a:prstGeom prst="rect">
            <a:avLst/>
          </a:prstGeom>
          <a:solidFill>
            <a:srgbClr val="ACDFC9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57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t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 3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20B0604020202020204" charset="0"/>
                <a:cs typeface="+mn-cs"/>
              </a:rPr>
              <a:t>	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1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2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3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4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5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6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7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8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9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</a:t>
            </a:r>
          </a:p>
          <a:p>
            <a:pPr marL="914400" marR="0" lvl="2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10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462141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2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4" grpId="0" animBg="1"/>
      <p:bldP spid="3" grpId="0"/>
      <p:bldP spid="3" grpId="1"/>
      <p:bldP spid="35" grpId="0"/>
      <p:bldP spid="35" grpId="1"/>
      <p:bldP spid="36" grpId="0"/>
      <p:bldP spid="4" grpId="0" animBg="1"/>
      <p:bldP spid="38" grpId="0"/>
      <p:bldP spid="40" grpId="0" animBg="1"/>
      <p:bldP spid="41" grpId="0"/>
      <p:bldP spid="42" grpId="0"/>
      <p:bldP spid="43" grpId="0" animBg="1"/>
      <p:bldP spid="43" grpId="1" animBg="1"/>
      <p:bldP spid="39" grpId="0" animBg="1"/>
      <p:bldP spid="44" grpId="0" animBg="1"/>
      <p:bldP spid="29" grpId="0" animBg="1"/>
      <p:bldP spid="29" grpId="1" animBg="1"/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517" y="2206646"/>
            <a:ext cx="7260965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009918" y="3993051"/>
            <a:ext cx="4633153" cy="2595333"/>
            <a:chOff x="304800" y="1178560"/>
            <a:chExt cx="6177280" cy="3759200"/>
          </a:xfrm>
        </p:grpSpPr>
        <p:sp>
          <p:nvSpPr>
            <p:cNvPr id="16" name="Rectangle 15"/>
            <p:cNvSpPr/>
            <p:nvPr/>
          </p:nvSpPr>
          <p:spPr>
            <a:xfrm>
              <a:off x="325120" y="1178560"/>
              <a:ext cx="6126480" cy="2641600"/>
            </a:xfrm>
            <a:prstGeom prst="rect">
              <a:avLst/>
            </a:prstGeom>
            <a:solidFill>
              <a:srgbClr val="F5B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4800" y="3820160"/>
              <a:ext cx="6177280" cy="3556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00760" y="4175760"/>
              <a:ext cx="4775200" cy="762000"/>
            </a:xfrm>
            <a:prstGeom prst="rect">
              <a:avLst/>
            </a:prstGeom>
            <a:solidFill>
              <a:srgbClr val="F5B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19" name="Snip and Round Single Corner Rectangle 18"/>
            <p:cNvSpPr/>
            <p:nvPr/>
          </p:nvSpPr>
          <p:spPr>
            <a:xfrm flipV="1">
              <a:off x="304800" y="3860800"/>
              <a:ext cx="695960" cy="355600"/>
            </a:xfrm>
            <a:prstGeom prst="snip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20" name="Snip and Round Single Corner Rectangle 19"/>
            <p:cNvSpPr/>
            <p:nvPr/>
          </p:nvSpPr>
          <p:spPr>
            <a:xfrm flipH="1" flipV="1">
              <a:off x="5786120" y="3845560"/>
              <a:ext cx="695960" cy="355600"/>
            </a:xfrm>
            <a:prstGeom prst="snip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</p:grpSp>
      <p:sp>
        <p:nvSpPr>
          <p:cNvPr id="23" name="Rounded Rectangular Callout 22"/>
          <p:cNvSpPr/>
          <p:nvPr/>
        </p:nvSpPr>
        <p:spPr>
          <a:xfrm>
            <a:off x="5548232" y="138938"/>
            <a:ext cx="6375832" cy="2362200"/>
          </a:xfrm>
          <a:prstGeom prst="wedgeRoundRectCallout">
            <a:avLst>
              <a:gd name="adj1" fmla="val -27503"/>
              <a:gd name="adj2" fmla="val 80819"/>
              <a:gd name="adj3" fmla="val 16667"/>
            </a:avLst>
          </a:prstGeom>
          <a:solidFill>
            <a:srgbClr val="ACDFC9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Tony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Tony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76" b="97975" l="1794" r="94419">
                        <a14:foregroundMark x1="25914" y1="17157" x2="25914" y2="17157"/>
                        <a14:foregroundMark x1="26910" y1="19106" x2="26910" y2="19106"/>
                        <a14:foregroundMark x1="28571" y1="92205" x2="38272" y2="89148"/>
                        <a14:foregroundMark x1="27907" y1="91058" x2="38272" y2="87963"/>
                        <a14:foregroundMark x1="26246" y1="91632" x2="29900" y2="89912"/>
                        <a14:foregroundMark x1="28239" y1="92396" x2="32558" y2="93160"/>
                        <a14:foregroundMark x1="34286" y1="93160" x2="43322" y2="91441"/>
                        <a14:foregroundMark x1="26578" y1="92205" x2="27907" y2="93160"/>
                        <a14:foregroundMark x1="51628" y1="92396" x2="51628" y2="92396"/>
                        <a14:foregroundMark x1="52292" y1="91058" x2="52292" y2="91058"/>
                        <a14:foregroundMark x1="56346" y1="90485" x2="56346" y2="90485"/>
                        <a14:foregroundMark x1="53688" y1="90676" x2="63389" y2="90103"/>
                        <a14:foregroundMark x1="55681" y1="93351" x2="66379" y2="91823"/>
                        <a14:foregroundMark x1="48638" y1="92396" x2="55017" y2="93160"/>
                        <a14:foregroundMark x1="44983" y1="89721" x2="45648" y2="90867"/>
                        <a14:foregroundMark x1="59668" y1="88536" x2="48638" y2="92014"/>
                        <a14:foregroundMark x1="67043" y1="89721" x2="67043" y2="90676"/>
                        <a14:backgroundMark x1="48306" y1="76423" x2="50963" y2="85480"/>
                        <a14:backgroundMark x1="48970" y1="89530" x2="47641" y2="864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2202" y="2633685"/>
            <a:ext cx="2038405" cy="3544523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 flipH="1">
            <a:off x="6588267" y="1209987"/>
            <a:ext cx="4430830" cy="983850"/>
          </a:xfrm>
          <a:prstGeom prst="wedgeRoundRectCallout">
            <a:avLst>
              <a:gd name="adj1" fmla="val -25490"/>
              <a:gd name="adj2" fmla="val 10968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44" b="97316" l="830" r="98384">
                        <a14:foregroundMark x1="41153" y1="9718" x2="41153" y2="18047"/>
                        <a14:foregroundMark x1="32110" y1="32809" x2="52774" y2="36465"/>
                        <a14:foregroundMark x1="29576" y1="56363" x2="51376" y2="58075"/>
                        <a14:foregroundMark x1="6859" y1="51226" x2="21669" y2="51967"/>
                        <a14:foregroundMark x1="74792" y1="44563" x2="63434" y2="53447"/>
                        <a14:foregroundMark x1="29096" y1="86349" x2="30057" y2="88524"/>
                        <a14:foregroundMark x1="53692" y1="87089" x2="59021" y2="90976"/>
                        <a14:foregroundMark x1="71516" y1="16613" x2="93578" y2="25914"/>
                        <a14:foregroundMark x1="68764" y1="31837" x2="86588" y2="15132"/>
                        <a14:foregroundMark x1="74530" y1="23230" x2="85452" y2="28644"/>
                        <a14:foregroundMark x1="83137" y1="13882" x2="92617" y2="207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36578" y="1047287"/>
            <a:ext cx="3131563" cy="295644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0" b="98839" l="9963" r="94977">
                        <a14:foregroundMark x1="60066" y1="17325" x2="58780" y2="42963"/>
                        <a14:foregroundMark x1="27356" y1="56944" x2="38896" y2="60845"/>
                        <a14:foregroundMark x1="80614" y1="61170" x2="87090" y2="70739"/>
                        <a14:foregroundMark x1="47281" y1="92104" x2="49149" y2="95123"/>
                        <a14:foregroundMark x1="71108" y1="91222" x2="75384" y2="94798"/>
                        <a14:foregroundMark x1="60357" y1="43149" x2="59568" y2="449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016" y="2633085"/>
            <a:ext cx="2864244" cy="2559866"/>
          </a:xfrm>
          <a:prstGeom prst="rect">
            <a:avLst/>
          </a:prstGeom>
        </p:spPr>
      </p:pic>
      <p:sp>
        <p:nvSpPr>
          <p:cNvPr id="29" name="Rounded Rectangular Callout 28"/>
          <p:cNvSpPr/>
          <p:nvPr/>
        </p:nvSpPr>
        <p:spPr>
          <a:xfrm>
            <a:off x="2175138" y="1886535"/>
            <a:ext cx="4191552" cy="614603"/>
          </a:xfrm>
          <a:prstGeom prst="wedgeRoundRectCallout">
            <a:avLst>
              <a:gd name="adj1" fmla="val -34775"/>
              <a:gd name="adj2" fmla="val 177525"/>
              <a:gd name="adj3" fmla="val 16667"/>
            </a:avLst>
          </a:prstGeom>
          <a:solidFill>
            <a:srgbClr val="ACDFC9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30" name="Rounded Rectangular Callout 29"/>
          <p:cNvSpPr/>
          <p:nvPr/>
        </p:nvSpPr>
        <p:spPr>
          <a:xfrm flipH="1">
            <a:off x="6085319" y="643139"/>
            <a:ext cx="4638500" cy="983850"/>
          </a:xfrm>
          <a:prstGeom prst="wedgeRoundRectCallout">
            <a:avLst>
              <a:gd name="adj1" fmla="val -32061"/>
              <a:gd name="adj2" fmla="val 17164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63" l="3593" r="99392">
                        <a14:foregroundMark x1="35047" y1="52444" x2="85627" y2="58617"/>
                        <a14:foregroundMark x1="41017" y1="85778" x2="42344" y2="84938"/>
                        <a14:foregroundMark x1="74074" y1="85531" x2="74737" y2="85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826" y="2633085"/>
            <a:ext cx="2579284" cy="2887258"/>
          </a:xfrm>
          <a:prstGeom prst="rect">
            <a:avLst/>
          </a:prstGeom>
        </p:spPr>
      </p:pic>
      <p:sp>
        <p:nvSpPr>
          <p:cNvPr id="32" name="Rounded Rectangular Callout 31"/>
          <p:cNvSpPr/>
          <p:nvPr/>
        </p:nvSpPr>
        <p:spPr>
          <a:xfrm>
            <a:off x="1002199" y="1042971"/>
            <a:ext cx="4848670" cy="901191"/>
          </a:xfrm>
          <a:prstGeom prst="wedgeRoundRectCallout">
            <a:avLst>
              <a:gd name="adj1" fmla="val -19374"/>
              <a:gd name="adj2" fmla="val 152159"/>
              <a:gd name="adj3" fmla="val 16667"/>
            </a:avLst>
          </a:prstGeom>
          <a:solidFill>
            <a:srgbClr val="ACDFC9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Ồ.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659" l="3562" r="97342">
                        <a14:foregroundMark x1="50558" y1="8453" x2="50984" y2="33674"/>
                        <a14:foregroundMark x1="57416" y1="29122" x2="61404" y2="26660"/>
                        <a14:foregroundMark x1="14460" y1="45936" x2="26528" y2="47004"/>
                        <a14:foregroundMark x1="36523" y1="80260" x2="40936" y2="83093"/>
                        <a14:foregroundMark x1="68634" y1="81328" x2="68634" y2="79238"/>
                        <a14:foregroundMark x1="91866" y1="43846" x2="76236" y2="463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0556" y="2217333"/>
            <a:ext cx="3549527" cy="406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7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0.17213 2.96296E-6 C 0.24909 2.96296E-6 0.34427 0.05879 0.34427 0.10671 L 0.34427 0.21389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 -0.004 0.01 -0.006 0.015 -0.006 C 0.022 -0.006 0.029 -0.003 0.033 0.002 C 0.05 0.022 0.063 0.066 0.063 0.118 C 0.063 0.118 0.063 0.119 0.063 0.119 C 0.063 0.119 0.063 0.12 0.063 0.12 C 0.063 0.172 0.05 0.217 0.033 0.237 C 0.029 0.241 0.022 0.244 0.015 0.244 C 0.01 0.244 0.004 0.242 0 0.238 C -0.004 0.234 -0.006 0.229 -0.006 0.223 C -0.006 0.216 -0.003 0.21 0.002 0.206 C 0.022 0.188 0.066 0.175 0.118 0.175 C 0.118 0.175 0.119 0.175 0.119 0.175 C 0.119 0.175 0.12 0.175 0.12 0.175 C 0.172 0.175 0.217 0.188 0.237 0.206 C 0.241 0.21 0.244 0.216 0.244 0.223 C 0.244 0.229 0.242 0.234 0.238 0.238 C 0.234 0.242 0.229 0.244 0.223 0.244 C 0.216 0.244 0.21 0.241 0.206 0.237 C 0.188 0.217 0.175 0.172 0.175 0.12 C 0.175 0.12 0.175 0.119 0.175 0.119 C 0.175 0.119 0.175 0.118 0.175 0.118 C 0.175 0.066 0.188 0.022 0.206 0.001 C 0.21 -0.003 0.216 -0.006 0.223 -0.006 C 0.229 -0.006 0.234 -0.004 0.238 0 C 0.242 0.004 0.244 0.01 0.244 0.015 C 0.244 0.022 0.241 0.028 0.237 0.033 C 0.217 0.05 0.172 0.063 0.12 0.063 C 0.12 0.063 0.12 0.063 0.119 0.063 C 0.119 0.063 0.118 0.063 0.118 0.063 C 0.066 0.063 0.022 0.05 0.002 0.033 C -0.003 0.028 -0.006 0.022 -0.006 0.015 C -0.006 0.01 -0.004 0.004 0 0 Z" pathEditMode="relative" ptsTypes="">
                                      <p:cBhvr>
                                        <p:cTn id="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D6BB178-92C2-47A1-BC96-3D6704269CA6}"/>
              </a:ext>
            </a:extLst>
          </p:cNvPr>
          <p:cNvSpPr txBox="1"/>
          <p:nvPr/>
        </p:nvSpPr>
        <p:spPr>
          <a:xfrm>
            <a:off x="1717323" y="2527608"/>
            <a:ext cx="4046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Hình thành được bảng nhân 3.</a:t>
            </a:r>
            <a:endParaRPr kumimoji="0" lang="ko-KR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Vero"/>
              <a:cs typeface="+mn-cs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9CDDBC67-15E9-4A77-9821-F95DCC3F1AAD}"/>
              </a:ext>
            </a:extLst>
          </p:cNvPr>
          <p:cNvSpPr/>
          <p:nvPr/>
        </p:nvSpPr>
        <p:spPr>
          <a:xfrm>
            <a:off x="1665779" y="2060279"/>
            <a:ext cx="35012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mmetto One"/>
                <a:cs typeface="+mn-cs"/>
              </a:rPr>
              <a:t>01. 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E8F891-DBEB-40C0-905A-96ABA7FB4745}"/>
              </a:ext>
            </a:extLst>
          </p:cNvPr>
          <p:cNvSpPr txBox="1"/>
          <p:nvPr/>
        </p:nvSpPr>
        <p:spPr>
          <a:xfrm>
            <a:off x="6701663" y="2527608"/>
            <a:ext cx="4878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Phát triển năng lực lập luận, tư duy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toán học, năng lực giao tiếp toán học, giải quyết vấn đề...</a:t>
            </a:r>
            <a:endParaRPr kumimoji="0" lang="ko-KR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Vero"/>
              <a:cs typeface="+mn-cs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2FA3AFF2-0BEF-4848-BA38-EEFC6F77DD13}"/>
              </a:ext>
            </a:extLst>
          </p:cNvPr>
          <p:cNvSpPr/>
          <p:nvPr/>
        </p:nvSpPr>
        <p:spPr>
          <a:xfrm>
            <a:off x="6650122" y="2060279"/>
            <a:ext cx="35012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mmetto One"/>
                <a:cs typeface="+mn-cs"/>
              </a:rPr>
              <a:t>03. 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AC4DA1-4CED-46BC-969D-CFD5B270A6F6}"/>
              </a:ext>
            </a:extLst>
          </p:cNvPr>
          <p:cNvSpPr txBox="1"/>
          <p:nvPr/>
        </p:nvSpPr>
        <p:spPr>
          <a:xfrm>
            <a:off x="1717322" y="4606439"/>
            <a:ext cx="41847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Vận dụng được vào tính nhẩm, giải bài tập, bài toán thực tế liên quan đến bảng nhân 3.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Vero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6D0B68A5-A8E9-43E4-A1CF-AC4444E551E4}"/>
              </a:ext>
            </a:extLst>
          </p:cNvPr>
          <p:cNvSpPr/>
          <p:nvPr/>
        </p:nvSpPr>
        <p:spPr>
          <a:xfrm>
            <a:off x="1665779" y="4139110"/>
            <a:ext cx="35012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mmetto One"/>
                <a:cs typeface="+mn-cs"/>
              </a:rPr>
              <a:t>02. 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D9D629-7D21-496D-B3E3-7EEAB0D6AD9B}"/>
              </a:ext>
            </a:extLst>
          </p:cNvPr>
          <p:cNvSpPr txBox="1"/>
          <p:nvPr/>
        </p:nvSpPr>
        <p:spPr>
          <a:xfrm>
            <a:off x="6701664" y="4606439"/>
            <a:ext cx="4769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cực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đỡ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lẫn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nhiệm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vụ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Vero"/>
                <a:ea typeface="Cambria" panose="02040503050406030204" pitchFamily="18" charset="0"/>
                <a:cs typeface="+mn-cs"/>
              </a:rPr>
              <a:t>.</a:t>
            </a:r>
            <a:endParaRPr kumimoji="0" lang="ko-KR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Vero"/>
              <a:cs typeface="+mn-cs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554F4A98-C982-4B81-8CF4-AA554C48DEB0}"/>
              </a:ext>
            </a:extLst>
          </p:cNvPr>
          <p:cNvSpPr/>
          <p:nvPr/>
        </p:nvSpPr>
        <p:spPr>
          <a:xfrm>
            <a:off x="6650122" y="4139110"/>
            <a:ext cx="35012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mmetto One"/>
                <a:cs typeface="+mn-cs"/>
              </a:rPr>
              <a:t>04. 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12048" y="3506485"/>
            <a:ext cx="1252098" cy="1002669"/>
            <a:chOff x="5388843" y="2824784"/>
            <a:chExt cx="835455" cy="748419"/>
          </a:xfrm>
        </p:grpSpPr>
        <p:sp>
          <p:nvSpPr>
            <p:cNvPr id="15" name="타원 62">
              <a:extLst>
                <a:ext uri="{FF2B5EF4-FFF2-40B4-BE49-F238E27FC236}">
                  <a16:creationId xmlns:a16="http://schemas.microsoft.com/office/drawing/2014/main" id="{D33DF09D-50C6-4CC3-8E30-B318E6444B7E}"/>
                </a:ext>
              </a:extLst>
            </p:cNvPr>
            <p:cNvSpPr/>
            <p:nvPr/>
          </p:nvSpPr>
          <p:spPr>
            <a:xfrm>
              <a:off x="5388843" y="2824784"/>
              <a:ext cx="835455" cy="748419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25" name="그래픽 69">
              <a:extLst>
                <a:ext uri="{FF2B5EF4-FFF2-40B4-BE49-F238E27FC236}">
                  <a16:creationId xmlns:a16="http://schemas.microsoft.com/office/drawing/2014/main" id="{06C6321F-99C3-43E3-B84A-0366480FB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63491" y="3199431"/>
              <a:ext cx="338492" cy="33849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7415514" y="3637775"/>
            <a:ext cx="1252098" cy="1002669"/>
            <a:chOff x="5912107" y="4513525"/>
            <a:chExt cx="738015" cy="616714"/>
          </a:xfrm>
        </p:grpSpPr>
        <p:sp>
          <p:nvSpPr>
            <p:cNvPr id="26" name="타원 66">
              <a:extLst>
                <a:ext uri="{FF2B5EF4-FFF2-40B4-BE49-F238E27FC236}">
                  <a16:creationId xmlns:a16="http://schemas.microsoft.com/office/drawing/2014/main" id="{44BF37D1-3680-45F9-9995-E203C96B7F02}"/>
                </a:ext>
              </a:extLst>
            </p:cNvPr>
            <p:cNvSpPr/>
            <p:nvPr/>
          </p:nvSpPr>
          <p:spPr>
            <a:xfrm>
              <a:off x="5912107" y="4513525"/>
              <a:ext cx="738015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27" name="그래픽 68">
              <a:extLst>
                <a:ext uri="{FF2B5EF4-FFF2-40B4-BE49-F238E27FC236}">
                  <a16:creationId xmlns:a16="http://schemas.microsoft.com/office/drawing/2014/main" id="{4A28DE4A-5F71-49BD-9404-756B9F752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09041" y="4669554"/>
              <a:ext cx="344147" cy="304655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7359021" y="1575028"/>
            <a:ext cx="1252098" cy="1002669"/>
            <a:chOff x="5986785" y="2401849"/>
            <a:chExt cx="714878" cy="616714"/>
          </a:xfrm>
        </p:grpSpPr>
        <p:sp>
          <p:nvSpPr>
            <p:cNvPr id="29" name="타원 66">
              <a:extLst>
                <a:ext uri="{FF2B5EF4-FFF2-40B4-BE49-F238E27FC236}">
                  <a16:creationId xmlns:a16="http://schemas.microsoft.com/office/drawing/2014/main" id="{44BF37D1-3680-45F9-9995-E203C96B7F02}"/>
                </a:ext>
              </a:extLst>
            </p:cNvPr>
            <p:cNvSpPr/>
            <p:nvPr/>
          </p:nvSpPr>
          <p:spPr>
            <a:xfrm>
              <a:off x="5986785" y="2401849"/>
              <a:ext cx="714878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13" name="그래픽 70">
              <a:extLst>
                <a:ext uri="{FF2B5EF4-FFF2-40B4-BE49-F238E27FC236}">
                  <a16:creationId xmlns:a16="http://schemas.microsoft.com/office/drawing/2014/main" id="{A0B05FDB-5EB6-45AC-9A10-5C88C978C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24557" y="2527459"/>
              <a:ext cx="303843" cy="31075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305324" y="1544080"/>
            <a:ext cx="1252098" cy="1002669"/>
            <a:chOff x="1025582" y="2434694"/>
            <a:chExt cx="691740" cy="616714"/>
          </a:xfrm>
        </p:grpSpPr>
        <p:sp>
          <p:nvSpPr>
            <p:cNvPr id="12" name="타원 64">
              <a:extLst>
                <a:ext uri="{FF2B5EF4-FFF2-40B4-BE49-F238E27FC236}">
                  <a16:creationId xmlns:a16="http://schemas.microsoft.com/office/drawing/2014/main" id="{8325DC52-EEE9-4128-A6A0-73567D82355C}"/>
                </a:ext>
              </a:extLst>
            </p:cNvPr>
            <p:cNvSpPr/>
            <p:nvPr/>
          </p:nvSpPr>
          <p:spPr>
            <a:xfrm>
              <a:off x="1025582" y="2434694"/>
              <a:ext cx="691740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28" name="그래픽 499">
              <a:extLst>
                <a:ext uri="{FF2B5EF4-FFF2-40B4-BE49-F238E27FC236}">
                  <a16:creationId xmlns:a16="http://schemas.microsoft.com/office/drawing/2014/main" id="{E53E3BA6-109D-4583-8A74-17B3D2387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06275" y="2527459"/>
              <a:ext cx="337784" cy="3880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83" y="307313"/>
            <a:ext cx="9248434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9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25347" y="1371984"/>
          <a:ext cx="10293496" cy="427646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73374">
                  <a:extLst>
                    <a:ext uri="{9D8B030D-6E8A-4147-A177-3AD203B41FA5}">
                      <a16:colId xmlns:a16="http://schemas.microsoft.com/office/drawing/2014/main" val="1422056185"/>
                    </a:ext>
                  </a:extLst>
                </a:gridCol>
                <a:gridCol w="1286687">
                  <a:extLst>
                    <a:ext uri="{9D8B030D-6E8A-4147-A177-3AD203B41FA5}">
                      <a16:colId xmlns:a16="http://schemas.microsoft.com/office/drawing/2014/main" val="1965241880"/>
                    </a:ext>
                  </a:extLst>
                </a:gridCol>
                <a:gridCol w="1286687">
                  <a:extLst>
                    <a:ext uri="{9D8B030D-6E8A-4147-A177-3AD203B41FA5}">
                      <a16:colId xmlns:a16="http://schemas.microsoft.com/office/drawing/2014/main" val="2779295119"/>
                    </a:ext>
                  </a:extLst>
                </a:gridCol>
                <a:gridCol w="1286687">
                  <a:extLst>
                    <a:ext uri="{9D8B030D-6E8A-4147-A177-3AD203B41FA5}">
                      <a16:colId xmlns:a16="http://schemas.microsoft.com/office/drawing/2014/main" val="3319947383"/>
                    </a:ext>
                  </a:extLst>
                </a:gridCol>
                <a:gridCol w="1286687">
                  <a:extLst>
                    <a:ext uri="{9D8B030D-6E8A-4147-A177-3AD203B41FA5}">
                      <a16:colId xmlns:a16="http://schemas.microsoft.com/office/drawing/2014/main" val="3119293589"/>
                    </a:ext>
                  </a:extLst>
                </a:gridCol>
                <a:gridCol w="1286687">
                  <a:extLst>
                    <a:ext uri="{9D8B030D-6E8A-4147-A177-3AD203B41FA5}">
                      <a16:colId xmlns:a16="http://schemas.microsoft.com/office/drawing/2014/main" val="3094439017"/>
                    </a:ext>
                  </a:extLst>
                </a:gridCol>
                <a:gridCol w="1286687">
                  <a:extLst>
                    <a:ext uri="{9D8B030D-6E8A-4147-A177-3AD203B41FA5}">
                      <a16:colId xmlns:a16="http://schemas.microsoft.com/office/drawing/2014/main" val="3860362859"/>
                    </a:ext>
                  </a:extLst>
                </a:gridCol>
              </a:tblGrid>
              <a:tr h="142548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40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8724554"/>
                  </a:ext>
                </a:extLst>
              </a:tr>
              <a:tr h="142548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4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8195481"/>
                  </a:ext>
                </a:extLst>
              </a:tr>
              <a:tr h="142548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7539656"/>
                  </a:ext>
                </a:extLst>
              </a:tr>
            </a:tbl>
          </a:graphicData>
        </a:graphic>
      </p:graphicFrame>
      <p:pic>
        <p:nvPicPr>
          <p:cNvPr id="5132" name="Picture 12" descr="books -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2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8" y="4361121"/>
            <a:ext cx="1195157" cy="119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4917819" y="4473326"/>
            <a:ext cx="1044986" cy="923330"/>
          </a:xfrm>
          <a:prstGeom prst="rect">
            <a:avLst/>
          </a:prstGeom>
          <a:solidFill>
            <a:srgbClr val="EBF1E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pic>
        <p:nvPicPr>
          <p:cNvPr id="5126" name="Picture 6" descr="Tuyển tập các bức tranh tô màu cái cặp đẹp, dễ thương cho bé - Chia sẻ kiến  thức mỗi ngày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56" b="98056" l="31563" r="73750">
                        <a14:foregroundMark x1="33828" y1="90833" x2="71250" y2="9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23" t="81404" r="25042"/>
          <a:stretch/>
        </p:blipFill>
        <p:spPr bwMode="auto">
          <a:xfrm rot="2391484">
            <a:off x="6196083" y="4651970"/>
            <a:ext cx="1105291" cy="61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6205082" y="4497034"/>
            <a:ext cx="1044986" cy="923330"/>
          </a:xfrm>
          <a:prstGeom prst="rect">
            <a:avLst/>
          </a:prstGeom>
          <a:solidFill>
            <a:srgbClr val="EBF1E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7" b="89977" l="812" r="993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44840">
            <a:off x="7352068" y="4406898"/>
            <a:ext cx="1490627" cy="865330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386304" y="4310385"/>
            <a:ext cx="1231383" cy="1200329"/>
          </a:xfrm>
          <a:prstGeom prst="rect">
            <a:avLst/>
          </a:prstGeom>
          <a:solidFill>
            <a:srgbClr val="EBF1E9"/>
          </a:solidFill>
        </p:spPr>
        <p:txBody>
          <a:bodyPr wrap="square" lIns="182880" tIns="18288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91" b="90909" l="1914" r="942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1582" y="4527927"/>
            <a:ext cx="1269683" cy="868729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8701274" y="4330639"/>
            <a:ext cx="1231383" cy="1200329"/>
          </a:xfrm>
          <a:prstGeom prst="rect">
            <a:avLst/>
          </a:prstGeom>
          <a:solidFill>
            <a:srgbClr val="EBF1E9"/>
          </a:solidFill>
        </p:spPr>
        <p:txBody>
          <a:bodyPr wrap="square" lIns="182880" tIns="18288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22" b="97630" l="9607" r="982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458921">
            <a:off x="9954316" y="4404061"/>
            <a:ext cx="1234284" cy="1044385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9941870" y="4330639"/>
            <a:ext cx="1231383" cy="1200329"/>
          </a:xfrm>
          <a:prstGeom prst="rect">
            <a:avLst/>
          </a:prstGeom>
          <a:solidFill>
            <a:srgbClr val="EBF1E9"/>
          </a:solidFill>
        </p:spPr>
        <p:txBody>
          <a:bodyPr wrap="square" lIns="182880" tIns="18288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29" y="179775"/>
            <a:ext cx="2560542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9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6" grpId="0" animBg="1"/>
      <p:bldP spid="66" grpId="1" animBg="1"/>
      <p:bldP spid="67" grpId="0" animBg="1"/>
      <p:bldP spid="6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918478" y="3886371"/>
            <a:ext cx="4633153" cy="2595333"/>
            <a:chOff x="304800" y="1178560"/>
            <a:chExt cx="6177280" cy="3759200"/>
          </a:xfrm>
        </p:grpSpPr>
        <p:sp>
          <p:nvSpPr>
            <p:cNvPr id="16" name="Rectangle 15"/>
            <p:cNvSpPr/>
            <p:nvPr/>
          </p:nvSpPr>
          <p:spPr>
            <a:xfrm>
              <a:off x="325120" y="1178560"/>
              <a:ext cx="6126480" cy="2641600"/>
            </a:xfrm>
            <a:prstGeom prst="rect">
              <a:avLst/>
            </a:prstGeom>
            <a:solidFill>
              <a:srgbClr val="F5B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4800" y="3820160"/>
              <a:ext cx="6177280" cy="3556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00760" y="4175760"/>
              <a:ext cx="4775200" cy="762000"/>
            </a:xfrm>
            <a:prstGeom prst="rect">
              <a:avLst/>
            </a:prstGeom>
            <a:solidFill>
              <a:srgbClr val="F5B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19" name="Snip and Round Single Corner Rectangle 18"/>
            <p:cNvSpPr/>
            <p:nvPr/>
          </p:nvSpPr>
          <p:spPr>
            <a:xfrm flipV="1">
              <a:off x="304800" y="3860800"/>
              <a:ext cx="695960" cy="355600"/>
            </a:xfrm>
            <a:prstGeom prst="snip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20" name="Snip and Round Single Corner Rectangle 19"/>
            <p:cNvSpPr/>
            <p:nvPr/>
          </p:nvSpPr>
          <p:spPr>
            <a:xfrm flipH="1" flipV="1">
              <a:off x="5786120" y="3845560"/>
              <a:ext cx="695960" cy="355600"/>
            </a:xfrm>
            <a:prstGeom prst="snip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</p:grpSp>
      <p:sp>
        <p:nvSpPr>
          <p:cNvPr id="25" name="Rounded Rectangular Callout 24"/>
          <p:cNvSpPr/>
          <p:nvPr/>
        </p:nvSpPr>
        <p:spPr>
          <a:xfrm flipH="1">
            <a:off x="2930524" y="108986"/>
            <a:ext cx="4476115" cy="1379727"/>
          </a:xfrm>
          <a:prstGeom prst="wedgeRoundRectCallout">
            <a:avLst>
              <a:gd name="adj1" fmla="val 51555"/>
              <a:gd name="adj2" fmla="val 972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Yeah!!!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</a:p>
        </p:txBody>
      </p:sp>
      <p:sp>
        <p:nvSpPr>
          <p:cNvPr id="29" name="Rounded Rectangular Callout 28"/>
          <p:cNvSpPr/>
          <p:nvPr/>
        </p:nvSpPr>
        <p:spPr>
          <a:xfrm flipH="1">
            <a:off x="4588115" y="1700959"/>
            <a:ext cx="5546484" cy="1375107"/>
          </a:xfrm>
          <a:prstGeom prst="wedgeRoundRectCallout">
            <a:avLst>
              <a:gd name="adj1" fmla="val -40447"/>
              <a:gd name="adj2" fmla="val 68487"/>
              <a:gd name="adj3" fmla="val 16667"/>
            </a:avLst>
          </a:prstGeom>
          <a:solidFill>
            <a:srgbClr val="ACDFC9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659" l="3562" r="97342">
                        <a14:foregroundMark x1="50558" y1="8453" x2="50984" y2="33674"/>
                        <a14:foregroundMark x1="57416" y1="29122" x2="61404" y2="26660"/>
                        <a14:foregroundMark x1="14460" y1="45936" x2="26528" y2="47004"/>
                        <a14:foregroundMark x1="36523" y1="80260" x2="40936" y2="83093"/>
                        <a14:foregroundMark x1="68634" y1="81328" x2="68634" y2="79238"/>
                        <a14:foregroundMark x1="91866" y1="43846" x2="76236" y2="463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4644" y="2582147"/>
            <a:ext cx="2895523" cy="33142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73" b="96439" l="9948" r="97571">
                        <a14:foregroundMark x1="74552" y1="93493" x2="68999" y2="94076"/>
                        <a14:foregroundMark x1="72470" y1="91939" x2="65182" y2="92716"/>
                        <a14:foregroundMark x1="74205" y1="94076" x2="72123" y2="94464"/>
                        <a14:foregroundMark x1="67611" y1="94076" x2="63794" y2="93493"/>
                        <a14:foregroundMark x1="42510" y1="91939" x2="26836" y2="93299"/>
                        <a14:foregroundMark x1="34529" y1="90968" x2="26489" y2="92522"/>
                        <a14:foregroundMark x1="41122" y1="92910" x2="33083" y2="94270"/>
                        <a14:foregroundMark x1="31348" y1="94270" x2="28918" y2="94270"/>
                        <a14:foregroundMark x1="42857" y1="92910" x2="41469" y2="936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V="1">
            <a:off x="455763" y="887802"/>
            <a:ext cx="3088406" cy="5517690"/>
          </a:xfrm>
          <a:prstGeom prst="rect">
            <a:avLst/>
          </a:prstGeom>
        </p:spPr>
      </p:pic>
      <p:pic>
        <p:nvPicPr>
          <p:cNvPr id="22" name="Picture 12" descr="books -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2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44" y="3709651"/>
            <a:ext cx="1509006" cy="150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Tuyển tập các bức tranh tô màu cái cặp đẹp, dễ thương cho bé - Chia sẻ kiến  thức mỗi ngày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056" b="98056" l="31563" r="73750">
                        <a14:foregroundMark x1="33828" y1="90833" x2="71250" y2="9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23" t="81404" r="25042"/>
          <a:stretch/>
        </p:blipFill>
        <p:spPr bwMode="auto">
          <a:xfrm>
            <a:off x="7406639" y="4586179"/>
            <a:ext cx="965150" cy="32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57" b="89977" l="812" r="993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33481">
            <a:off x="7130338" y="3825304"/>
            <a:ext cx="1342496" cy="7328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0909" l="1914" r="942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5814" y="4153138"/>
            <a:ext cx="679321" cy="4647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22" b="97630" l="9607" r="982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458921">
            <a:off x="5781625" y="4038578"/>
            <a:ext cx="751745" cy="63608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76" b="97975" l="1794" r="94419">
                        <a14:foregroundMark x1="25914" y1="17157" x2="25914" y2="17157"/>
                        <a14:foregroundMark x1="26910" y1="19106" x2="26910" y2="19106"/>
                        <a14:foregroundMark x1="28571" y1="92205" x2="38272" y2="89148"/>
                        <a14:foregroundMark x1="27907" y1="91058" x2="38272" y2="87963"/>
                        <a14:foregroundMark x1="26246" y1="91632" x2="29900" y2="89912"/>
                        <a14:foregroundMark x1="28239" y1="92396" x2="32558" y2="93160"/>
                        <a14:foregroundMark x1="34286" y1="93160" x2="43322" y2="91441"/>
                        <a14:foregroundMark x1="26578" y1="92205" x2="27907" y2="93160"/>
                        <a14:foregroundMark x1="51628" y1="92396" x2="51628" y2="92396"/>
                        <a14:foregroundMark x1="52292" y1="91058" x2="52292" y2="91058"/>
                        <a14:foregroundMark x1="56346" y1="90485" x2="56346" y2="90485"/>
                        <a14:foregroundMark x1="53688" y1="90676" x2="63389" y2="90103"/>
                        <a14:foregroundMark x1="55681" y1="93351" x2="66379" y2="91823"/>
                        <a14:foregroundMark x1="48638" y1="92396" x2="55017" y2="93160"/>
                        <a14:foregroundMark x1="44983" y1="89721" x2="45648" y2="90867"/>
                        <a14:foregroundMark x1="59668" y1="88536" x2="48638" y2="92014"/>
                        <a14:foregroundMark x1="67043" y1="89721" x2="67043" y2="90676"/>
                        <a14:backgroundMark x1="48306" y1="76423" x2="50963" y2="85480"/>
                        <a14:backgroundMark x1="48970" y1="89530" x2="47641" y2="864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5375" y="1753848"/>
            <a:ext cx="2675095" cy="465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1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5971258" y="1955799"/>
            <a:ext cx="1983514" cy="883901"/>
            <a:chOff x="3322278" y="2696022"/>
            <a:chExt cx="2703513" cy="1100540"/>
          </a:xfrm>
        </p:grpSpPr>
        <p:pic>
          <p:nvPicPr>
            <p:cNvPr id="64" name="그래픽 2">
              <a:extLst>
                <a:ext uri="{FF2B5EF4-FFF2-40B4-BE49-F238E27FC236}">
                  <a16:creationId xmlns:a16="http://schemas.microsoft.com/office/drawing/2014/main" id="{ECAB6F40-EE3F-4966-AB59-B36E649B1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90609" y="2696022"/>
              <a:ext cx="1535182" cy="1100540"/>
            </a:xfrm>
            <a:prstGeom prst="rect">
              <a:avLst/>
            </a:prstGeom>
          </p:spPr>
        </p:pic>
        <p:sp>
          <p:nvSpPr>
            <p:cNvPr id="65" name="그래픽 60">
              <a:extLst>
                <a:ext uri="{FF2B5EF4-FFF2-40B4-BE49-F238E27FC236}">
                  <a16:creationId xmlns:a16="http://schemas.microsoft.com/office/drawing/2014/main" id="{D57A6A01-0841-44EC-AB4D-CB0E54D51435}"/>
                </a:ext>
              </a:extLst>
            </p:cNvPr>
            <p:cNvSpPr/>
            <p:nvPr/>
          </p:nvSpPr>
          <p:spPr>
            <a:xfrm>
              <a:off x="3322278" y="2696022"/>
              <a:ext cx="1722403" cy="1096624"/>
            </a:xfrm>
            <a:prstGeom prst="homePlate">
              <a:avLst>
                <a:gd name="adj" fmla="val 41270"/>
              </a:avLst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18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66" name="그래픽 18">
              <a:extLst>
                <a:ext uri="{FF2B5EF4-FFF2-40B4-BE49-F238E27FC236}">
                  <a16:creationId xmlns:a16="http://schemas.microsoft.com/office/drawing/2014/main" id="{8695A8FE-A6BB-4608-9FF7-0E8659796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34592" y="2947070"/>
              <a:ext cx="627084" cy="627086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9195364" y="4712511"/>
            <a:ext cx="1940022" cy="872851"/>
            <a:chOff x="8403661" y="2642853"/>
            <a:chExt cx="2789336" cy="1179960"/>
          </a:xfrm>
        </p:grpSpPr>
        <p:pic>
          <p:nvPicPr>
            <p:cNvPr id="68" name="그래픽 4">
              <a:extLst>
                <a:ext uri="{FF2B5EF4-FFF2-40B4-BE49-F238E27FC236}">
                  <a16:creationId xmlns:a16="http://schemas.microsoft.com/office/drawing/2014/main" id="{2502DF76-4703-44BE-A03E-24BBC2F25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657815" y="2696022"/>
              <a:ext cx="1535182" cy="1100540"/>
            </a:xfrm>
            <a:prstGeom prst="rect">
              <a:avLst/>
            </a:prstGeom>
          </p:spPr>
        </p:pic>
        <p:sp>
          <p:nvSpPr>
            <p:cNvPr id="69" name="그래픽 62">
              <a:extLst>
                <a:ext uri="{FF2B5EF4-FFF2-40B4-BE49-F238E27FC236}">
                  <a16:creationId xmlns:a16="http://schemas.microsoft.com/office/drawing/2014/main" id="{F0917DFF-EB57-4649-9296-94934412EED8}"/>
                </a:ext>
              </a:extLst>
            </p:cNvPr>
            <p:cNvSpPr/>
            <p:nvPr/>
          </p:nvSpPr>
          <p:spPr>
            <a:xfrm>
              <a:off x="8403661" y="2642853"/>
              <a:ext cx="1868243" cy="1179960"/>
            </a:xfrm>
            <a:prstGeom prst="homePlate">
              <a:avLst/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5666"/>
                  </a:solidFill>
                  <a:effectLst/>
                  <a:uLnTx/>
                  <a:uFillTx/>
                  <a:latin typeface="Rammetto One"/>
                  <a:cs typeface="+mn-cs"/>
                </a:rPr>
                <a:t>?</a:t>
              </a: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70" name="그래픽 19">
              <a:extLst>
                <a:ext uri="{FF2B5EF4-FFF2-40B4-BE49-F238E27FC236}">
                  <a16:creationId xmlns:a16="http://schemas.microsoft.com/office/drawing/2014/main" id="{87F6E239-94FF-4455-8CAA-8D9986DCC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301798" y="2932309"/>
              <a:ext cx="599878" cy="601050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26908" y="5661588"/>
            <a:ext cx="1919917" cy="738498"/>
            <a:chOff x="5698850" y="2696022"/>
            <a:chExt cx="2910545" cy="1100540"/>
          </a:xfrm>
        </p:grpSpPr>
        <p:pic>
          <p:nvPicPr>
            <p:cNvPr id="72" name="그래픽 3">
              <a:extLst>
                <a:ext uri="{FF2B5EF4-FFF2-40B4-BE49-F238E27FC236}">
                  <a16:creationId xmlns:a16="http://schemas.microsoft.com/office/drawing/2014/main" id="{0120ACEE-9911-44FD-916D-E54AE4A19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74213" y="2696022"/>
              <a:ext cx="1535182" cy="1100540"/>
            </a:xfrm>
            <a:prstGeom prst="rect">
              <a:avLst/>
            </a:prstGeom>
          </p:spPr>
        </p:pic>
        <p:sp>
          <p:nvSpPr>
            <p:cNvPr id="73" name="그래픽 61">
              <a:extLst>
                <a:ext uri="{FF2B5EF4-FFF2-40B4-BE49-F238E27FC236}">
                  <a16:creationId xmlns:a16="http://schemas.microsoft.com/office/drawing/2014/main" id="{F1125C9C-92F4-4F67-86D7-9C20A641A157}"/>
                </a:ext>
              </a:extLst>
            </p:cNvPr>
            <p:cNvSpPr/>
            <p:nvPr/>
          </p:nvSpPr>
          <p:spPr>
            <a:xfrm>
              <a:off x="5698850" y="2696022"/>
              <a:ext cx="1929435" cy="1096624"/>
            </a:xfrm>
            <a:prstGeom prst="homePlate">
              <a:avLst/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6C47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6C47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74" name="그래픽 20">
              <a:extLst>
                <a:ext uri="{FF2B5EF4-FFF2-40B4-BE49-F238E27FC236}">
                  <a16:creationId xmlns:a16="http://schemas.microsoft.com/office/drawing/2014/main" id="{C4065180-D857-48D3-80A7-9B8462F7D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738354" y="2923443"/>
              <a:ext cx="520482" cy="564591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998211" y="4752910"/>
            <a:ext cx="1834742" cy="751095"/>
            <a:chOff x="638986" y="2696022"/>
            <a:chExt cx="2803202" cy="1100540"/>
          </a:xfrm>
        </p:grpSpPr>
        <p:pic>
          <p:nvPicPr>
            <p:cNvPr id="76" name="그래픽 1">
              <a:extLst>
                <a:ext uri="{FF2B5EF4-FFF2-40B4-BE49-F238E27FC236}">
                  <a16:creationId xmlns:a16="http://schemas.microsoft.com/office/drawing/2014/main" id="{5D96642D-BADF-493F-81A2-40DF06C54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907006" y="2696022"/>
              <a:ext cx="1535182" cy="1100540"/>
            </a:xfrm>
            <a:prstGeom prst="rect">
              <a:avLst/>
            </a:prstGeom>
          </p:spPr>
        </p:pic>
        <p:sp>
          <p:nvSpPr>
            <p:cNvPr id="77" name="그래픽 59">
              <a:extLst>
                <a:ext uri="{FF2B5EF4-FFF2-40B4-BE49-F238E27FC236}">
                  <a16:creationId xmlns:a16="http://schemas.microsoft.com/office/drawing/2014/main" id="{AA029377-B39A-4EE0-ABB2-4E9AB3ED815D}"/>
                </a:ext>
              </a:extLst>
            </p:cNvPr>
            <p:cNvSpPr/>
            <p:nvPr/>
          </p:nvSpPr>
          <p:spPr>
            <a:xfrm>
              <a:off x="638986" y="2696022"/>
              <a:ext cx="1915340" cy="1096623"/>
            </a:xfrm>
            <a:prstGeom prst="homePlate">
              <a:avLst/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B87B5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87B59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78" name="그래픽 21">
              <a:extLst>
                <a:ext uri="{FF2B5EF4-FFF2-40B4-BE49-F238E27FC236}">
                  <a16:creationId xmlns:a16="http://schemas.microsoft.com/office/drawing/2014/main" id="{E84B5400-19D8-4D33-AD2D-A4AD073FD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510624" y="2895619"/>
              <a:ext cx="620240" cy="620238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9964564" y="5661588"/>
            <a:ext cx="1996623" cy="845284"/>
            <a:chOff x="9323806" y="5443476"/>
            <a:chExt cx="2069100" cy="875968"/>
          </a:xfrm>
        </p:grpSpPr>
        <p:grpSp>
          <p:nvGrpSpPr>
            <p:cNvPr id="83" name="Group 82"/>
            <p:cNvGrpSpPr/>
            <p:nvPr/>
          </p:nvGrpSpPr>
          <p:grpSpPr>
            <a:xfrm>
              <a:off x="9323806" y="5443476"/>
              <a:ext cx="2069100" cy="875968"/>
              <a:chOff x="3381346" y="2696022"/>
              <a:chExt cx="2644445" cy="1100540"/>
            </a:xfrm>
          </p:grpSpPr>
          <p:pic>
            <p:nvPicPr>
              <p:cNvPr id="85" name="그래픽 2">
                <a:extLst>
                  <a:ext uri="{FF2B5EF4-FFF2-40B4-BE49-F238E27FC236}">
                    <a16:creationId xmlns:a16="http://schemas.microsoft.com/office/drawing/2014/main" id="{ECAB6F40-EE3F-4966-AB59-B36E649B1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490609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86" name="그래픽 60">
                <a:extLst>
                  <a:ext uri="{FF2B5EF4-FFF2-40B4-BE49-F238E27FC236}">
                    <a16:creationId xmlns:a16="http://schemas.microsoft.com/office/drawing/2014/main" id="{D57A6A01-0841-44EC-AB4D-CB0E54D51435}"/>
                  </a:ext>
                </a:extLst>
              </p:cNvPr>
              <p:cNvSpPr/>
              <p:nvPr/>
            </p:nvSpPr>
            <p:spPr>
              <a:xfrm>
                <a:off x="3381346" y="2699938"/>
                <a:ext cx="1705507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5760" rIns="9144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30</a:t>
                </a:r>
                <a:endParaRPr kumimoji="0" lang="ko-KR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84" name="그래픽 456">
              <a:extLst>
                <a:ext uri="{FF2B5EF4-FFF2-40B4-BE49-F238E27FC236}">
                  <a16:creationId xmlns:a16="http://schemas.microsoft.com/office/drawing/2014/main" id="{A75CC0B0-839C-49C3-B580-B3D54F3D4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658250" y="5686785"/>
              <a:ext cx="507335" cy="474067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7178701" y="2914855"/>
            <a:ext cx="2085183" cy="762778"/>
            <a:chOff x="4312902" y="3998798"/>
            <a:chExt cx="2167933" cy="875969"/>
          </a:xfrm>
        </p:grpSpPr>
        <p:grpSp>
          <p:nvGrpSpPr>
            <p:cNvPr id="88" name="Group 87"/>
            <p:cNvGrpSpPr/>
            <p:nvPr/>
          </p:nvGrpSpPr>
          <p:grpSpPr>
            <a:xfrm>
              <a:off x="4312902" y="3998798"/>
              <a:ext cx="2167933" cy="875969"/>
              <a:chOff x="3255030" y="2696021"/>
              <a:chExt cx="2770761" cy="1100541"/>
            </a:xfrm>
          </p:grpSpPr>
          <p:pic>
            <p:nvPicPr>
              <p:cNvPr id="90" name="그래픽 2">
                <a:extLst>
                  <a:ext uri="{FF2B5EF4-FFF2-40B4-BE49-F238E27FC236}">
                    <a16:creationId xmlns:a16="http://schemas.microsoft.com/office/drawing/2014/main" id="{ECAB6F40-EE3F-4966-AB59-B36E649B1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490609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91" name="그래픽 60">
                <a:extLst>
                  <a:ext uri="{FF2B5EF4-FFF2-40B4-BE49-F238E27FC236}">
                    <a16:creationId xmlns:a16="http://schemas.microsoft.com/office/drawing/2014/main" id="{D57A6A01-0841-44EC-AB4D-CB0E54D51435}"/>
                  </a:ext>
                </a:extLst>
              </p:cNvPr>
              <p:cNvSpPr/>
              <p:nvPr/>
            </p:nvSpPr>
            <p:spPr>
              <a:xfrm>
                <a:off x="3255030" y="2696021"/>
                <a:ext cx="1789651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87B59"/>
                    </a:solidFill>
                    <a:effectLst/>
                    <a:uLnTx/>
                    <a:uFillTx/>
                    <a:latin typeface="Rammetto One"/>
                    <a:cs typeface="+mn-cs"/>
                  </a:rPr>
                  <a:t>?</a:t>
                </a:r>
                <a:endPara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B87B59"/>
                  </a:solidFill>
                  <a:effectLst/>
                  <a:uLnTx/>
                  <a:uFillTx/>
                  <a:latin typeface="Rammetto One"/>
                  <a:cs typeface="+mn-cs"/>
                </a:endParaRPr>
              </a:p>
            </p:txBody>
          </p:sp>
        </p:grpSp>
        <p:pic>
          <p:nvPicPr>
            <p:cNvPr id="89" name="그래픽 491">
              <a:extLst>
                <a:ext uri="{FF2B5EF4-FFF2-40B4-BE49-F238E27FC236}">
                  <a16:creationId xmlns:a16="http://schemas.microsoft.com/office/drawing/2014/main" id="{F11CF84B-78C7-4775-B790-5CB0F20EC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769705" y="4212269"/>
              <a:ext cx="344970" cy="395278"/>
            </a:xfrm>
            <a:prstGeom prst="rect">
              <a:avLst/>
            </a:prstGeom>
          </p:spPr>
        </p:pic>
      </p:grpSp>
      <p:grpSp>
        <p:nvGrpSpPr>
          <p:cNvPr id="92" name="Group 91"/>
          <p:cNvGrpSpPr/>
          <p:nvPr/>
        </p:nvGrpSpPr>
        <p:grpSpPr>
          <a:xfrm>
            <a:off x="2629186" y="2924083"/>
            <a:ext cx="2167784" cy="776596"/>
            <a:chOff x="9141635" y="2397493"/>
            <a:chExt cx="2251271" cy="875968"/>
          </a:xfrm>
        </p:grpSpPr>
        <p:grpSp>
          <p:nvGrpSpPr>
            <p:cNvPr id="93" name="Group 92"/>
            <p:cNvGrpSpPr/>
            <p:nvPr/>
          </p:nvGrpSpPr>
          <p:grpSpPr>
            <a:xfrm>
              <a:off x="9141635" y="2397493"/>
              <a:ext cx="2251271" cy="875968"/>
              <a:chOff x="844666" y="2696022"/>
              <a:chExt cx="2597521" cy="1100540"/>
            </a:xfrm>
          </p:grpSpPr>
          <p:pic>
            <p:nvPicPr>
              <p:cNvPr id="95" name="그래픽 1">
                <a:extLst>
                  <a:ext uri="{FF2B5EF4-FFF2-40B4-BE49-F238E27FC236}">
                    <a16:creationId xmlns:a16="http://schemas.microsoft.com/office/drawing/2014/main" id="{5D96642D-BADF-493F-81A2-40DF06C54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907005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96" name="그래픽 59">
                <a:extLst>
                  <a:ext uri="{FF2B5EF4-FFF2-40B4-BE49-F238E27FC236}">
                    <a16:creationId xmlns:a16="http://schemas.microsoft.com/office/drawing/2014/main" id="{AA029377-B39A-4EE0-ABB2-4E9AB3ED815D}"/>
                  </a:ext>
                </a:extLst>
              </p:cNvPr>
              <p:cNvSpPr/>
              <p:nvPr/>
            </p:nvSpPr>
            <p:spPr>
              <a:xfrm>
                <a:off x="844666" y="2696022"/>
                <a:ext cx="1616498" cy="1096625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2B851"/>
                    </a:solidFill>
                    <a:effectLst/>
                    <a:uLnTx/>
                    <a:uFillTx/>
                    <a:latin typeface="Rammetto One"/>
                    <a:cs typeface="+mn-cs"/>
                  </a:rPr>
                  <a:t>?</a:t>
                </a:r>
                <a:endPara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2B851"/>
                  </a:solidFill>
                  <a:effectLst/>
                  <a:uLnTx/>
                  <a:uFillTx/>
                  <a:latin typeface="Rammetto One"/>
                  <a:cs typeface="+mn-cs"/>
                </a:endParaRPr>
              </a:p>
            </p:txBody>
          </p:sp>
        </p:grpSp>
        <p:pic>
          <p:nvPicPr>
            <p:cNvPr id="94" name="그래픽 574">
              <a:extLst>
                <a:ext uri="{FF2B5EF4-FFF2-40B4-BE49-F238E27FC236}">
                  <a16:creationId xmlns:a16="http://schemas.microsoft.com/office/drawing/2014/main" id="{1F97C1B5-F401-4973-8873-2590A9357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0649561" y="2662576"/>
              <a:ext cx="387694" cy="336488"/>
            </a:xfrm>
            <a:prstGeom prst="rect">
              <a:avLst/>
            </a:prstGeom>
          </p:spPr>
        </p:pic>
      </p:grpSp>
      <p:grpSp>
        <p:nvGrpSpPr>
          <p:cNvPr id="97" name="Group 96"/>
          <p:cNvGrpSpPr/>
          <p:nvPr/>
        </p:nvGrpSpPr>
        <p:grpSpPr>
          <a:xfrm>
            <a:off x="3662365" y="1966849"/>
            <a:ext cx="2138861" cy="875968"/>
            <a:chOff x="6752493" y="4927750"/>
            <a:chExt cx="2138861" cy="875968"/>
          </a:xfrm>
        </p:grpSpPr>
        <p:grpSp>
          <p:nvGrpSpPr>
            <p:cNvPr id="98" name="Group 97"/>
            <p:cNvGrpSpPr/>
            <p:nvPr/>
          </p:nvGrpSpPr>
          <p:grpSpPr>
            <a:xfrm>
              <a:off x="6752493" y="4927750"/>
              <a:ext cx="2138861" cy="875968"/>
              <a:chOff x="5875791" y="2696022"/>
              <a:chExt cx="2733604" cy="1100540"/>
            </a:xfrm>
          </p:grpSpPr>
          <p:pic>
            <p:nvPicPr>
              <p:cNvPr id="100" name="그래픽 3">
                <a:extLst>
                  <a:ext uri="{FF2B5EF4-FFF2-40B4-BE49-F238E27FC236}">
                    <a16:creationId xmlns:a16="http://schemas.microsoft.com/office/drawing/2014/main" id="{0120ACEE-9911-44FD-916D-E54AE4A19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074213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01" name="그래픽 61">
                <a:extLst>
                  <a:ext uri="{FF2B5EF4-FFF2-40B4-BE49-F238E27FC236}">
                    <a16:creationId xmlns:a16="http://schemas.microsoft.com/office/drawing/2014/main" id="{F1125C9C-92F4-4F67-86D7-9C20A641A157}"/>
                  </a:ext>
                </a:extLst>
              </p:cNvPr>
              <p:cNvSpPr/>
              <p:nvPr/>
            </p:nvSpPr>
            <p:spPr>
              <a:xfrm>
                <a:off x="5875791" y="2696022"/>
                <a:ext cx="1752495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C470"/>
                    </a:solidFill>
                    <a:effectLst/>
                    <a:uLnTx/>
                    <a:uFillTx/>
                    <a:latin typeface="Rammetto One"/>
                    <a:cs typeface="+mn-cs"/>
                  </a:rPr>
                  <a:t>?</a:t>
                </a:r>
                <a:endPara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6C470"/>
                  </a:solidFill>
                  <a:effectLst/>
                  <a:uLnTx/>
                  <a:uFillTx/>
                  <a:latin typeface="Rammetto One"/>
                  <a:cs typeface="+mn-cs"/>
                </a:endParaRPr>
              </a:p>
            </p:txBody>
          </p:sp>
        </p:grpSp>
        <p:pic>
          <p:nvPicPr>
            <p:cNvPr id="99" name="그래픽 549">
              <a:extLst>
                <a:ext uri="{FF2B5EF4-FFF2-40B4-BE49-F238E27FC236}">
                  <a16:creationId xmlns:a16="http://schemas.microsoft.com/office/drawing/2014/main" id="{71101BC1-33CA-4497-874F-8C75A44E2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8203892" y="5149219"/>
              <a:ext cx="412566" cy="438898"/>
            </a:xfrm>
            <a:prstGeom prst="rect">
              <a:avLst/>
            </a:prstGeom>
          </p:spPr>
        </p:pic>
      </p:grpSp>
      <p:grpSp>
        <p:nvGrpSpPr>
          <p:cNvPr id="102" name="Group 101"/>
          <p:cNvGrpSpPr/>
          <p:nvPr/>
        </p:nvGrpSpPr>
        <p:grpSpPr>
          <a:xfrm>
            <a:off x="8083295" y="3889473"/>
            <a:ext cx="2053422" cy="711249"/>
            <a:chOff x="6441932" y="1789725"/>
            <a:chExt cx="2148029" cy="875968"/>
          </a:xfrm>
        </p:grpSpPr>
        <p:grpSp>
          <p:nvGrpSpPr>
            <p:cNvPr id="103" name="Group 102"/>
            <p:cNvGrpSpPr/>
            <p:nvPr/>
          </p:nvGrpSpPr>
          <p:grpSpPr>
            <a:xfrm>
              <a:off x="6441932" y="1789725"/>
              <a:ext cx="2148029" cy="875968"/>
              <a:chOff x="5805663" y="2696022"/>
              <a:chExt cx="2745322" cy="1100540"/>
            </a:xfrm>
          </p:grpSpPr>
          <p:pic>
            <p:nvPicPr>
              <p:cNvPr id="105" name="그래픽 3">
                <a:extLst>
                  <a:ext uri="{FF2B5EF4-FFF2-40B4-BE49-F238E27FC236}">
                    <a16:creationId xmlns:a16="http://schemas.microsoft.com/office/drawing/2014/main" id="{0120ACEE-9911-44FD-916D-E54AE4A19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biLevel thresh="7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015803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06" name="그래픽 61">
                <a:extLst>
                  <a:ext uri="{FF2B5EF4-FFF2-40B4-BE49-F238E27FC236}">
                    <a16:creationId xmlns:a16="http://schemas.microsoft.com/office/drawing/2014/main" id="{F1125C9C-92F4-4F67-86D7-9C20A641A157}"/>
                  </a:ext>
                </a:extLst>
              </p:cNvPr>
              <p:cNvSpPr/>
              <p:nvPr/>
            </p:nvSpPr>
            <p:spPr>
              <a:xfrm>
                <a:off x="5805663" y="2698030"/>
                <a:ext cx="1884526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24</a:t>
                </a:r>
                <a:endParaRPr kumimoji="0" lang="ko-KR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04" name="그래픽 554">
              <a:extLst>
                <a:ext uri="{FF2B5EF4-FFF2-40B4-BE49-F238E27FC236}">
                  <a16:creationId xmlns:a16="http://schemas.microsoft.com/office/drawing/2014/main" id="{B4185476-FD98-4584-ADAD-75682562E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926525" y="2031906"/>
              <a:ext cx="430120" cy="386230"/>
            </a:xfrm>
            <a:prstGeom prst="rect">
              <a:avLst/>
            </a:prstGeom>
          </p:spPr>
        </p:pic>
      </p:grpSp>
      <p:grpSp>
        <p:nvGrpSpPr>
          <p:cNvPr id="107" name="Group 106"/>
          <p:cNvGrpSpPr/>
          <p:nvPr/>
        </p:nvGrpSpPr>
        <p:grpSpPr>
          <a:xfrm>
            <a:off x="1751473" y="3910419"/>
            <a:ext cx="1800231" cy="673848"/>
            <a:chOff x="1279181" y="3473613"/>
            <a:chExt cx="2347521" cy="878705"/>
          </a:xfrm>
        </p:grpSpPr>
        <p:grpSp>
          <p:nvGrpSpPr>
            <p:cNvPr id="108" name="Group 107"/>
            <p:cNvGrpSpPr/>
            <p:nvPr/>
          </p:nvGrpSpPr>
          <p:grpSpPr>
            <a:xfrm>
              <a:off x="1279181" y="3473613"/>
              <a:ext cx="2347521" cy="878705"/>
              <a:chOff x="8192711" y="2692584"/>
              <a:chExt cx="3000286" cy="1103978"/>
            </a:xfrm>
          </p:grpSpPr>
          <p:pic>
            <p:nvPicPr>
              <p:cNvPr id="110" name="그래픽 4">
                <a:extLst>
                  <a:ext uri="{FF2B5EF4-FFF2-40B4-BE49-F238E27FC236}">
                    <a16:creationId xmlns:a16="http://schemas.microsoft.com/office/drawing/2014/main" id="{2502DF76-4703-44BE-A03E-24BBC2F258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657815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11" name="그래픽 62">
                <a:extLst>
                  <a:ext uri="{FF2B5EF4-FFF2-40B4-BE49-F238E27FC236}">
                    <a16:creationId xmlns:a16="http://schemas.microsoft.com/office/drawing/2014/main" id="{F0917DFF-EB57-4649-9296-94934412EED8}"/>
                  </a:ext>
                </a:extLst>
              </p:cNvPr>
              <p:cNvSpPr/>
              <p:nvPr/>
            </p:nvSpPr>
            <p:spPr>
              <a:xfrm>
                <a:off x="8192711" y="2692584"/>
                <a:ext cx="2063444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666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9</a:t>
                </a:r>
                <a:endParaRPr kumimoji="0" lang="ko-KR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566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09" name="그래픽 583">
              <a:extLst>
                <a:ext uri="{FF2B5EF4-FFF2-40B4-BE49-F238E27FC236}">
                  <a16:creationId xmlns:a16="http://schemas.microsoft.com/office/drawing/2014/main" id="{99A57FEC-2BB1-4527-A253-AD5C429DE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2920372" y="3662375"/>
              <a:ext cx="456454" cy="456454"/>
            </a:xfrm>
            <a:prstGeom prst="rect">
              <a:avLst/>
            </a:prstGeom>
          </p:spPr>
        </p:pic>
      </p:grpSp>
      <p:sp>
        <p:nvSpPr>
          <p:cNvPr id="112" name="Oval 111"/>
          <p:cNvSpPr/>
          <p:nvPr/>
        </p:nvSpPr>
        <p:spPr>
          <a:xfrm>
            <a:off x="331415" y="5080074"/>
            <a:ext cx="578886" cy="578886"/>
          </a:xfrm>
          <a:prstGeom prst="ellipse">
            <a:avLst/>
          </a:prstGeom>
          <a:solidFill>
            <a:srgbClr val="F2665B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191504" y="2937212"/>
            <a:ext cx="9559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9195364" y="4765786"/>
            <a:ext cx="9059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2656319" y="2937212"/>
            <a:ext cx="94298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3676244" y="2049331"/>
            <a:ext cx="9559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13" y="204258"/>
            <a:ext cx="807180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8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7 C -0.00742 0.01667 -0.0013 -0.12384 -0.00872 -0.10602 C -0.01341 -0.09537 0.01289 -0.16806 0.028 -0.18171 C 0.04544 -0.18194 0.0655 -0.15579 0.06172 -0.13704 " pathEditMode="relative" rAng="0" ptsTypes="AAAA">
                                      <p:cBhvr>
                                        <p:cTn id="3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-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72 -0.13704 C 0.06784 -0.20139 0.05612 -0.23241 0.07149 -0.26366 C 0.08386 -0.26458 0.11315 -0.31643 0.125 -0.25509 " pathEditMode="relative" rAng="0" ptsTypes="AAA">
                                      <p:cBhvr>
                                        <p:cTn id="3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25509 C 0.14636 -0.24167 0.12344 -0.35046 0.13672 -0.39699 C 0.14453 -0.44606 0.14544 -0.46829 0.1599 -0.48009 C 0.18073 -0.47477 0.20091 -0.43866 0.21159 -0.39907 " pathEditMode="relative" rAng="0" ptsTypes="AAAA">
                                      <p:cBhvr>
                                        <p:cTn id="43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59 -0.39907 C 0.21276 -0.41018 0.2082 -0.43657 0.20781 -0.4581 C 0.20729 -0.47917 0.20195 -0.49838 0.20899 -0.52847 C 0.21511 -0.54838 0.22227 -0.57569 0.23945 -0.58125 C 0.25664 -0.58681 0.2431 -0.58889 0.25443 -0.58218 C 0.278 -0.57755 0.29115 -0.59653 0.31237 -0.5375 " pathEditMode="relative" rAng="0" ptsTypes="AAAAAA">
                                      <p:cBhvr>
                                        <p:cTn id="4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4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237 -0.5375 C 0.33203 -0.54421 0.37669 -0.57083 0.40781 -0.56898 C 0.42253 -0.57593 0.49349 -0.54005 0.49948 -0.54213 " pathEditMode="relative" rAng="0" ptsTypes="AAA">
                                      <p:cBhvr>
                                        <p:cTn id="5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9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948 -0.54213 C 0.5211 -0.5287 0.56472 -0.55532 0.59011 -0.54259 C 0.62969 -0.50509 0.63958 -0.46528 0.63685 -0.40069 " pathEditMode="relative" rAng="0" ptsTypes="AAA">
                                      <p:cBhvr>
                                        <p:cTn id="5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88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1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685 -0.40069 C 0.65612 -0.39421 0.70313 -0.40602 0.7181 -0.38889 C 0.73255 -0.37639 0.73503 -0.34306 0.73307 -0.325 C 0.73125 -0.30694 0.72813 -0.2662 0.72774 -0.2544 " pathEditMode="relative" rAng="0" ptsTypes="AAAA">
                                      <p:cBhvr>
                                        <p:cTn id="5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1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774 -0.2544 C 0.71341 -0.23218 0.77682 -0.27801 0.79675 -0.24051 C 0.80625 -0.21759 0.8181 -0.20532 0.80677 -0.12917 " pathEditMode="relative" rAng="0" ptsTypes="AAA">
                                      <p:cBhvr>
                                        <p:cTn id="63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8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0677 -0.12917 C 0.82057 -0.11204 0.87852 -0.13704 0.89297 -0.11782 C 0.90261 -0.10579 0.90547 -0.03333 0.87982 0.00116 " pathEditMode="relative" rAng="0" ptsTypes="AAA">
                                      <p:cBhvr>
                                        <p:cTn id="6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8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</p:childTnLst>
        </p:cTn>
      </p:par>
    </p:tnLst>
    <p:bldLst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12" grpId="6" animBg="1"/>
      <p:bldP spid="112" grpId="7" animBg="1"/>
      <p:bldP spid="112" grpId="8" animBg="1"/>
      <p:bldP spid="112" grpId="9" animBg="1"/>
      <p:bldP spid="113" grpId="0" animBg="1"/>
      <p:bldP spid="114" grpId="0" animBg="1"/>
      <p:bldP spid="115" grpId="0" animBg="1"/>
      <p:bldP spid="1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/>
          <p:nvPr/>
        </p:nvGrpSpPr>
        <p:grpSpPr>
          <a:xfrm>
            <a:off x="7774443" y="3518347"/>
            <a:ext cx="1983514" cy="821388"/>
            <a:chOff x="3322278" y="2696022"/>
            <a:chExt cx="2703513" cy="1100540"/>
          </a:xfrm>
        </p:grpSpPr>
        <p:pic>
          <p:nvPicPr>
            <p:cNvPr id="85" name="그래픽 2">
              <a:extLst>
                <a:ext uri="{FF2B5EF4-FFF2-40B4-BE49-F238E27FC236}">
                  <a16:creationId xmlns:a16="http://schemas.microsoft.com/office/drawing/2014/main" id="{ECAB6F40-EE3F-4966-AB59-B36E649B1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90609" y="2696022"/>
              <a:ext cx="1535182" cy="1100540"/>
            </a:xfrm>
            <a:prstGeom prst="rect">
              <a:avLst/>
            </a:prstGeom>
          </p:spPr>
        </p:pic>
        <p:sp>
          <p:nvSpPr>
            <p:cNvPr id="86" name="그래픽 60">
              <a:extLst>
                <a:ext uri="{FF2B5EF4-FFF2-40B4-BE49-F238E27FC236}">
                  <a16:creationId xmlns:a16="http://schemas.microsoft.com/office/drawing/2014/main" id="{D57A6A01-0841-44EC-AB4D-CB0E54D51435}"/>
                </a:ext>
              </a:extLst>
            </p:cNvPr>
            <p:cNvSpPr/>
            <p:nvPr/>
          </p:nvSpPr>
          <p:spPr>
            <a:xfrm>
              <a:off x="3322278" y="2696022"/>
              <a:ext cx="1722403" cy="1096624"/>
            </a:xfrm>
            <a:prstGeom prst="homePlate">
              <a:avLst>
                <a:gd name="adj" fmla="val 41270"/>
              </a:avLst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87" name="그래픽 18">
              <a:extLst>
                <a:ext uri="{FF2B5EF4-FFF2-40B4-BE49-F238E27FC236}">
                  <a16:creationId xmlns:a16="http://schemas.microsoft.com/office/drawing/2014/main" id="{8695A8FE-A6BB-4608-9FF7-0E8659796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34592" y="2947070"/>
              <a:ext cx="627084" cy="627086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4951666" y="2840100"/>
            <a:ext cx="2047066" cy="945277"/>
            <a:chOff x="8403661" y="2642853"/>
            <a:chExt cx="2789336" cy="1179960"/>
          </a:xfrm>
        </p:grpSpPr>
        <p:pic>
          <p:nvPicPr>
            <p:cNvPr id="89" name="그래픽 4">
              <a:extLst>
                <a:ext uri="{FF2B5EF4-FFF2-40B4-BE49-F238E27FC236}">
                  <a16:creationId xmlns:a16="http://schemas.microsoft.com/office/drawing/2014/main" id="{2502DF76-4703-44BE-A03E-24BBC2F25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657815" y="2696022"/>
              <a:ext cx="1535182" cy="1100540"/>
            </a:xfrm>
            <a:prstGeom prst="rect">
              <a:avLst/>
            </a:prstGeom>
          </p:spPr>
        </p:pic>
        <p:sp>
          <p:nvSpPr>
            <p:cNvPr id="90" name="그래픽 62">
              <a:extLst>
                <a:ext uri="{FF2B5EF4-FFF2-40B4-BE49-F238E27FC236}">
                  <a16:creationId xmlns:a16="http://schemas.microsoft.com/office/drawing/2014/main" id="{F0917DFF-EB57-4649-9296-94934412EED8}"/>
                </a:ext>
              </a:extLst>
            </p:cNvPr>
            <p:cNvSpPr/>
            <p:nvPr/>
          </p:nvSpPr>
          <p:spPr>
            <a:xfrm>
              <a:off x="8403661" y="2642853"/>
              <a:ext cx="1868243" cy="1179960"/>
            </a:xfrm>
            <a:prstGeom prst="homePlate">
              <a:avLst/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5666"/>
                  </a:solidFill>
                  <a:effectLst/>
                  <a:uLnTx/>
                  <a:uFillTx/>
                  <a:latin typeface="Rammetto One"/>
                  <a:cs typeface="+mn-cs"/>
                </a:rPr>
                <a:t>?</a:t>
              </a: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91" name="그래픽 19">
              <a:extLst>
                <a:ext uri="{FF2B5EF4-FFF2-40B4-BE49-F238E27FC236}">
                  <a16:creationId xmlns:a16="http://schemas.microsoft.com/office/drawing/2014/main" id="{87F6E239-94FF-4455-8CAA-8D9986DCC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301798" y="2932309"/>
              <a:ext cx="599878" cy="601050"/>
            </a:xfrm>
            <a:prstGeom prst="rect">
              <a:avLst/>
            </a:prstGeom>
          </p:spPr>
        </p:pic>
      </p:grpSp>
      <p:grpSp>
        <p:nvGrpSpPr>
          <p:cNvPr id="92" name="Group 91"/>
          <p:cNvGrpSpPr/>
          <p:nvPr/>
        </p:nvGrpSpPr>
        <p:grpSpPr>
          <a:xfrm>
            <a:off x="1845880" y="4792433"/>
            <a:ext cx="1919917" cy="738498"/>
            <a:chOff x="5698850" y="2696022"/>
            <a:chExt cx="2910545" cy="1100540"/>
          </a:xfrm>
        </p:grpSpPr>
        <p:pic>
          <p:nvPicPr>
            <p:cNvPr id="93" name="그래픽 3">
              <a:extLst>
                <a:ext uri="{FF2B5EF4-FFF2-40B4-BE49-F238E27FC236}">
                  <a16:creationId xmlns:a16="http://schemas.microsoft.com/office/drawing/2014/main" id="{0120ACEE-9911-44FD-916D-E54AE4A19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074213" y="2696022"/>
              <a:ext cx="1535182" cy="1100540"/>
            </a:xfrm>
            <a:prstGeom prst="rect">
              <a:avLst/>
            </a:prstGeom>
          </p:spPr>
        </p:pic>
        <p:sp>
          <p:nvSpPr>
            <p:cNvPr id="94" name="그래픽 61">
              <a:extLst>
                <a:ext uri="{FF2B5EF4-FFF2-40B4-BE49-F238E27FC236}">
                  <a16:creationId xmlns:a16="http://schemas.microsoft.com/office/drawing/2014/main" id="{F1125C9C-92F4-4F67-86D7-9C20A641A157}"/>
                </a:ext>
              </a:extLst>
            </p:cNvPr>
            <p:cNvSpPr/>
            <p:nvPr/>
          </p:nvSpPr>
          <p:spPr>
            <a:xfrm>
              <a:off x="5698850" y="2696022"/>
              <a:ext cx="1929435" cy="1096624"/>
            </a:xfrm>
            <a:prstGeom prst="homePlate">
              <a:avLst/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6C47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6C47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95" name="그래픽 20">
              <a:extLst>
                <a:ext uri="{FF2B5EF4-FFF2-40B4-BE49-F238E27FC236}">
                  <a16:creationId xmlns:a16="http://schemas.microsoft.com/office/drawing/2014/main" id="{C4065180-D857-48D3-80A7-9B8462F7D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738354" y="2923443"/>
              <a:ext cx="520482" cy="564591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>
            <a:off x="214904" y="2217899"/>
            <a:ext cx="1834742" cy="751095"/>
            <a:chOff x="638986" y="2696022"/>
            <a:chExt cx="2803202" cy="1100540"/>
          </a:xfrm>
        </p:grpSpPr>
        <p:pic>
          <p:nvPicPr>
            <p:cNvPr id="97" name="그래픽 1">
              <a:extLst>
                <a:ext uri="{FF2B5EF4-FFF2-40B4-BE49-F238E27FC236}">
                  <a16:creationId xmlns:a16="http://schemas.microsoft.com/office/drawing/2014/main" id="{5D96642D-BADF-493F-81A2-40DF06C54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907006" y="2696022"/>
              <a:ext cx="1535182" cy="1100540"/>
            </a:xfrm>
            <a:prstGeom prst="rect">
              <a:avLst/>
            </a:prstGeom>
          </p:spPr>
        </p:pic>
        <p:sp>
          <p:nvSpPr>
            <p:cNvPr id="98" name="그래픽 59">
              <a:extLst>
                <a:ext uri="{FF2B5EF4-FFF2-40B4-BE49-F238E27FC236}">
                  <a16:creationId xmlns:a16="http://schemas.microsoft.com/office/drawing/2014/main" id="{AA029377-B39A-4EE0-ABB2-4E9AB3ED815D}"/>
                </a:ext>
              </a:extLst>
            </p:cNvPr>
            <p:cNvSpPr/>
            <p:nvPr/>
          </p:nvSpPr>
          <p:spPr>
            <a:xfrm>
              <a:off x="638986" y="2696022"/>
              <a:ext cx="1915340" cy="1096623"/>
            </a:xfrm>
            <a:prstGeom prst="homePlate">
              <a:avLst/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B87B5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87B59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99" name="그래픽 21">
              <a:extLst>
                <a:ext uri="{FF2B5EF4-FFF2-40B4-BE49-F238E27FC236}">
                  <a16:creationId xmlns:a16="http://schemas.microsoft.com/office/drawing/2014/main" id="{E84B5400-19D8-4D33-AD2D-A4AD073FD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510624" y="2895619"/>
              <a:ext cx="620240" cy="620238"/>
            </a:xfrm>
            <a:prstGeom prst="rect">
              <a:avLst/>
            </a:prstGeom>
          </p:spPr>
        </p:pic>
      </p:grpSp>
      <p:grpSp>
        <p:nvGrpSpPr>
          <p:cNvPr id="103" name="Group 102"/>
          <p:cNvGrpSpPr/>
          <p:nvPr/>
        </p:nvGrpSpPr>
        <p:grpSpPr>
          <a:xfrm>
            <a:off x="9104103" y="5608195"/>
            <a:ext cx="1996623" cy="845284"/>
            <a:chOff x="9323806" y="5443476"/>
            <a:chExt cx="2069100" cy="875968"/>
          </a:xfrm>
        </p:grpSpPr>
        <p:grpSp>
          <p:nvGrpSpPr>
            <p:cNvPr id="104" name="Group 103"/>
            <p:cNvGrpSpPr/>
            <p:nvPr/>
          </p:nvGrpSpPr>
          <p:grpSpPr>
            <a:xfrm>
              <a:off x="9323806" y="5443476"/>
              <a:ext cx="2069100" cy="875968"/>
              <a:chOff x="3381346" y="2696022"/>
              <a:chExt cx="2644445" cy="1100540"/>
            </a:xfrm>
          </p:grpSpPr>
          <p:pic>
            <p:nvPicPr>
              <p:cNvPr id="106" name="그래픽 2">
                <a:extLst>
                  <a:ext uri="{FF2B5EF4-FFF2-40B4-BE49-F238E27FC236}">
                    <a16:creationId xmlns:a16="http://schemas.microsoft.com/office/drawing/2014/main" id="{ECAB6F40-EE3F-4966-AB59-B36E649B1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90609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07" name="그래픽 60">
                <a:extLst>
                  <a:ext uri="{FF2B5EF4-FFF2-40B4-BE49-F238E27FC236}">
                    <a16:creationId xmlns:a16="http://schemas.microsoft.com/office/drawing/2014/main" id="{D57A6A01-0841-44EC-AB4D-CB0E54D51435}"/>
                  </a:ext>
                </a:extLst>
              </p:cNvPr>
              <p:cNvSpPr/>
              <p:nvPr/>
            </p:nvSpPr>
            <p:spPr>
              <a:xfrm>
                <a:off x="3381346" y="2699938"/>
                <a:ext cx="1705507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5760" rIns="9144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</a:t>
                </a:r>
                <a:endParaRPr kumimoji="0" lang="ko-KR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05" name="그래픽 456">
              <a:extLst>
                <a:ext uri="{FF2B5EF4-FFF2-40B4-BE49-F238E27FC236}">
                  <a16:creationId xmlns:a16="http://schemas.microsoft.com/office/drawing/2014/main" id="{A75CC0B0-839C-49C3-B580-B3D54F3D4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707467" y="5580601"/>
              <a:ext cx="507335" cy="474067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3975796" y="4047292"/>
            <a:ext cx="2077674" cy="767869"/>
            <a:chOff x="4312902" y="3998798"/>
            <a:chExt cx="2167933" cy="875969"/>
          </a:xfrm>
        </p:grpSpPr>
        <p:grpSp>
          <p:nvGrpSpPr>
            <p:cNvPr id="109" name="Group 108"/>
            <p:cNvGrpSpPr/>
            <p:nvPr/>
          </p:nvGrpSpPr>
          <p:grpSpPr>
            <a:xfrm>
              <a:off x="4312902" y="3998798"/>
              <a:ext cx="2167933" cy="875969"/>
              <a:chOff x="3255030" y="2696021"/>
              <a:chExt cx="2770761" cy="1100541"/>
            </a:xfrm>
          </p:grpSpPr>
          <p:pic>
            <p:nvPicPr>
              <p:cNvPr id="111" name="그래픽 2">
                <a:extLst>
                  <a:ext uri="{FF2B5EF4-FFF2-40B4-BE49-F238E27FC236}">
                    <a16:creationId xmlns:a16="http://schemas.microsoft.com/office/drawing/2014/main" id="{ECAB6F40-EE3F-4966-AB59-B36E649B1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90609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12" name="그래픽 60">
                <a:extLst>
                  <a:ext uri="{FF2B5EF4-FFF2-40B4-BE49-F238E27FC236}">
                    <a16:creationId xmlns:a16="http://schemas.microsoft.com/office/drawing/2014/main" id="{D57A6A01-0841-44EC-AB4D-CB0E54D51435}"/>
                  </a:ext>
                </a:extLst>
              </p:cNvPr>
              <p:cNvSpPr/>
              <p:nvPr/>
            </p:nvSpPr>
            <p:spPr>
              <a:xfrm>
                <a:off x="3255030" y="2696021"/>
                <a:ext cx="1789651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87B59"/>
                    </a:solidFill>
                    <a:effectLst/>
                    <a:uLnTx/>
                    <a:uFillTx/>
                    <a:latin typeface="Rammetto One"/>
                    <a:cs typeface="+mn-cs"/>
                  </a:rPr>
                  <a:t>?</a:t>
                </a:r>
                <a:endPara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B87B59"/>
                  </a:solidFill>
                  <a:effectLst/>
                  <a:uLnTx/>
                  <a:uFillTx/>
                  <a:latin typeface="Rammetto One"/>
                  <a:cs typeface="+mn-cs"/>
                </a:endParaRPr>
              </a:p>
            </p:txBody>
          </p:sp>
        </p:grpSp>
        <p:pic>
          <p:nvPicPr>
            <p:cNvPr id="110" name="그래픽 491">
              <a:extLst>
                <a:ext uri="{FF2B5EF4-FFF2-40B4-BE49-F238E27FC236}">
                  <a16:creationId xmlns:a16="http://schemas.microsoft.com/office/drawing/2014/main" id="{F11CF84B-78C7-4775-B790-5CB0F20EC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769705" y="4212269"/>
              <a:ext cx="344970" cy="395278"/>
            </a:xfrm>
            <a:prstGeom prst="rect">
              <a:avLst/>
            </a:prstGeom>
          </p:spPr>
        </p:pic>
      </p:grpSp>
      <p:grpSp>
        <p:nvGrpSpPr>
          <p:cNvPr id="113" name="Group 112"/>
          <p:cNvGrpSpPr/>
          <p:nvPr/>
        </p:nvGrpSpPr>
        <p:grpSpPr>
          <a:xfrm>
            <a:off x="8903238" y="2370028"/>
            <a:ext cx="2197487" cy="855041"/>
            <a:chOff x="9141635" y="2397493"/>
            <a:chExt cx="2251271" cy="875968"/>
          </a:xfrm>
        </p:grpSpPr>
        <p:grpSp>
          <p:nvGrpSpPr>
            <p:cNvPr id="114" name="Group 113"/>
            <p:cNvGrpSpPr/>
            <p:nvPr/>
          </p:nvGrpSpPr>
          <p:grpSpPr>
            <a:xfrm>
              <a:off x="9141635" y="2397493"/>
              <a:ext cx="2251271" cy="875968"/>
              <a:chOff x="844666" y="2696022"/>
              <a:chExt cx="2597521" cy="1100540"/>
            </a:xfrm>
          </p:grpSpPr>
          <p:pic>
            <p:nvPicPr>
              <p:cNvPr id="116" name="그래픽 1">
                <a:extLst>
                  <a:ext uri="{FF2B5EF4-FFF2-40B4-BE49-F238E27FC236}">
                    <a16:creationId xmlns:a16="http://schemas.microsoft.com/office/drawing/2014/main" id="{5D96642D-BADF-493F-81A2-40DF06C54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907005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17" name="그래픽 59">
                <a:extLst>
                  <a:ext uri="{FF2B5EF4-FFF2-40B4-BE49-F238E27FC236}">
                    <a16:creationId xmlns:a16="http://schemas.microsoft.com/office/drawing/2014/main" id="{AA029377-B39A-4EE0-ABB2-4E9AB3ED815D}"/>
                  </a:ext>
                </a:extLst>
              </p:cNvPr>
              <p:cNvSpPr/>
              <p:nvPr/>
            </p:nvSpPr>
            <p:spPr>
              <a:xfrm>
                <a:off x="844666" y="2696022"/>
                <a:ext cx="1616498" cy="1096625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2B851"/>
                    </a:solidFill>
                    <a:effectLst/>
                    <a:uLnTx/>
                    <a:uFillTx/>
                    <a:latin typeface="Rammetto One"/>
                    <a:cs typeface="+mn-cs"/>
                  </a:rPr>
                  <a:t>?</a:t>
                </a:r>
                <a:endPara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2B851"/>
                  </a:solidFill>
                  <a:effectLst/>
                  <a:uLnTx/>
                  <a:uFillTx/>
                  <a:latin typeface="Rammetto One"/>
                  <a:cs typeface="+mn-cs"/>
                </a:endParaRPr>
              </a:p>
            </p:txBody>
          </p:sp>
        </p:grpSp>
        <p:pic>
          <p:nvPicPr>
            <p:cNvPr id="115" name="그래픽 574">
              <a:extLst>
                <a:ext uri="{FF2B5EF4-FFF2-40B4-BE49-F238E27FC236}">
                  <a16:creationId xmlns:a16="http://schemas.microsoft.com/office/drawing/2014/main" id="{1F97C1B5-F401-4973-8873-2590A9357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649561" y="2662576"/>
              <a:ext cx="387694" cy="336488"/>
            </a:xfrm>
            <a:prstGeom prst="rect">
              <a:avLst/>
            </a:prstGeom>
          </p:spPr>
        </p:pic>
      </p:grpSp>
      <p:grpSp>
        <p:nvGrpSpPr>
          <p:cNvPr id="118" name="Group 117"/>
          <p:cNvGrpSpPr/>
          <p:nvPr/>
        </p:nvGrpSpPr>
        <p:grpSpPr>
          <a:xfrm>
            <a:off x="6259014" y="4947828"/>
            <a:ext cx="2138861" cy="875968"/>
            <a:chOff x="6752493" y="4927750"/>
            <a:chExt cx="2138861" cy="875968"/>
          </a:xfrm>
        </p:grpSpPr>
        <p:grpSp>
          <p:nvGrpSpPr>
            <p:cNvPr id="119" name="Group 118"/>
            <p:cNvGrpSpPr/>
            <p:nvPr/>
          </p:nvGrpSpPr>
          <p:grpSpPr>
            <a:xfrm>
              <a:off x="6752493" y="4927750"/>
              <a:ext cx="2138861" cy="875968"/>
              <a:chOff x="5875791" y="2696022"/>
              <a:chExt cx="2733604" cy="1100540"/>
            </a:xfrm>
          </p:grpSpPr>
          <p:pic>
            <p:nvPicPr>
              <p:cNvPr id="121" name="그래픽 3">
                <a:extLst>
                  <a:ext uri="{FF2B5EF4-FFF2-40B4-BE49-F238E27FC236}">
                    <a16:creationId xmlns:a16="http://schemas.microsoft.com/office/drawing/2014/main" id="{0120ACEE-9911-44FD-916D-E54AE4A19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074213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22" name="그래픽 61">
                <a:extLst>
                  <a:ext uri="{FF2B5EF4-FFF2-40B4-BE49-F238E27FC236}">
                    <a16:creationId xmlns:a16="http://schemas.microsoft.com/office/drawing/2014/main" id="{F1125C9C-92F4-4F67-86D7-9C20A641A157}"/>
                  </a:ext>
                </a:extLst>
              </p:cNvPr>
              <p:cNvSpPr/>
              <p:nvPr/>
            </p:nvSpPr>
            <p:spPr>
              <a:xfrm>
                <a:off x="5875791" y="2696022"/>
                <a:ext cx="1752495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C470"/>
                    </a:solidFill>
                    <a:effectLst/>
                    <a:uLnTx/>
                    <a:uFillTx/>
                    <a:latin typeface="Rammetto One"/>
                    <a:cs typeface="+mn-cs"/>
                  </a:rPr>
                  <a:t>?</a:t>
                </a:r>
                <a:endPara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6C470"/>
                  </a:solidFill>
                  <a:effectLst/>
                  <a:uLnTx/>
                  <a:uFillTx/>
                  <a:latin typeface="Rammetto One"/>
                  <a:cs typeface="+mn-cs"/>
                </a:endParaRPr>
              </a:p>
            </p:txBody>
          </p:sp>
        </p:grpSp>
        <p:pic>
          <p:nvPicPr>
            <p:cNvPr id="120" name="그래픽 549">
              <a:extLst>
                <a:ext uri="{FF2B5EF4-FFF2-40B4-BE49-F238E27FC236}">
                  <a16:creationId xmlns:a16="http://schemas.microsoft.com/office/drawing/2014/main" id="{71101BC1-33CA-4497-874F-8C75A44E2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8203892" y="5149219"/>
              <a:ext cx="412566" cy="438898"/>
            </a:xfrm>
            <a:prstGeom prst="rect">
              <a:avLst/>
            </a:prstGeom>
          </p:spPr>
        </p:pic>
      </p:grpSp>
      <p:grpSp>
        <p:nvGrpSpPr>
          <p:cNvPr id="123" name="Group 122"/>
          <p:cNvGrpSpPr/>
          <p:nvPr/>
        </p:nvGrpSpPr>
        <p:grpSpPr>
          <a:xfrm>
            <a:off x="6052998" y="1827983"/>
            <a:ext cx="2147216" cy="856328"/>
            <a:chOff x="6393498" y="1789725"/>
            <a:chExt cx="2196463" cy="875968"/>
          </a:xfrm>
        </p:grpSpPr>
        <p:grpSp>
          <p:nvGrpSpPr>
            <p:cNvPr id="124" name="Group 123"/>
            <p:cNvGrpSpPr/>
            <p:nvPr/>
          </p:nvGrpSpPr>
          <p:grpSpPr>
            <a:xfrm>
              <a:off x="6393498" y="1789725"/>
              <a:ext cx="2196463" cy="875968"/>
              <a:chOff x="5743761" y="2696022"/>
              <a:chExt cx="2807224" cy="1100540"/>
            </a:xfrm>
          </p:grpSpPr>
          <p:pic>
            <p:nvPicPr>
              <p:cNvPr id="126" name="그래픽 3">
                <a:extLst>
                  <a:ext uri="{FF2B5EF4-FFF2-40B4-BE49-F238E27FC236}">
                    <a16:creationId xmlns:a16="http://schemas.microsoft.com/office/drawing/2014/main" id="{0120ACEE-9911-44FD-916D-E54AE4A19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biLevel thresh="75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015803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27" name="그래픽 61">
                <a:extLst>
                  <a:ext uri="{FF2B5EF4-FFF2-40B4-BE49-F238E27FC236}">
                    <a16:creationId xmlns:a16="http://schemas.microsoft.com/office/drawing/2014/main" id="{F1125C9C-92F4-4F67-86D7-9C20A641A157}"/>
                  </a:ext>
                </a:extLst>
              </p:cNvPr>
              <p:cNvSpPr/>
              <p:nvPr/>
            </p:nvSpPr>
            <p:spPr>
              <a:xfrm>
                <a:off x="5743761" y="2696022"/>
                <a:ext cx="1884526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15</a:t>
                </a:r>
                <a:endParaRPr kumimoji="0" lang="ko-KR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25" name="그래픽 554">
              <a:extLst>
                <a:ext uri="{FF2B5EF4-FFF2-40B4-BE49-F238E27FC236}">
                  <a16:creationId xmlns:a16="http://schemas.microsoft.com/office/drawing/2014/main" id="{B4185476-FD98-4584-ADAD-75682562E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7926525" y="2031906"/>
              <a:ext cx="430120" cy="386230"/>
            </a:xfrm>
            <a:prstGeom prst="rect">
              <a:avLst/>
            </a:prstGeom>
          </p:spPr>
        </p:pic>
      </p:grpSp>
      <p:grpSp>
        <p:nvGrpSpPr>
          <p:cNvPr id="128" name="Group 127"/>
          <p:cNvGrpSpPr/>
          <p:nvPr/>
        </p:nvGrpSpPr>
        <p:grpSpPr>
          <a:xfrm>
            <a:off x="1044845" y="3377933"/>
            <a:ext cx="1800231" cy="673848"/>
            <a:chOff x="1279181" y="3473613"/>
            <a:chExt cx="2347521" cy="878705"/>
          </a:xfrm>
        </p:grpSpPr>
        <p:grpSp>
          <p:nvGrpSpPr>
            <p:cNvPr id="129" name="Group 128"/>
            <p:cNvGrpSpPr/>
            <p:nvPr/>
          </p:nvGrpSpPr>
          <p:grpSpPr>
            <a:xfrm>
              <a:off x="1279181" y="3473613"/>
              <a:ext cx="2347521" cy="878705"/>
              <a:chOff x="8192711" y="2692584"/>
              <a:chExt cx="3000286" cy="1103978"/>
            </a:xfrm>
          </p:grpSpPr>
          <p:pic>
            <p:nvPicPr>
              <p:cNvPr id="131" name="그래픽 4">
                <a:extLst>
                  <a:ext uri="{FF2B5EF4-FFF2-40B4-BE49-F238E27FC236}">
                    <a16:creationId xmlns:a16="http://schemas.microsoft.com/office/drawing/2014/main" id="{2502DF76-4703-44BE-A03E-24BBC2F258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657815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32" name="그래픽 62">
                <a:extLst>
                  <a:ext uri="{FF2B5EF4-FFF2-40B4-BE49-F238E27FC236}">
                    <a16:creationId xmlns:a16="http://schemas.microsoft.com/office/drawing/2014/main" id="{F0917DFF-EB57-4649-9296-94934412EED8}"/>
                  </a:ext>
                </a:extLst>
              </p:cNvPr>
              <p:cNvSpPr/>
              <p:nvPr/>
            </p:nvSpPr>
            <p:spPr>
              <a:xfrm>
                <a:off x="8192711" y="2692584"/>
                <a:ext cx="2063444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666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27</a:t>
                </a:r>
                <a:endParaRPr kumimoji="0" lang="ko-KR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566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30" name="그래픽 583">
              <a:extLst>
                <a:ext uri="{FF2B5EF4-FFF2-40B4-BE49-F238E27FC236}">
                  <a16:creationId xmlns:a16="http://schemas.microsoft.com/office/drawing/2014/main" id="{99A57FEC-2BB1-4527-A253-AD5C429DE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2920372" y="3662375"/>
              <a:ext cx="456454" cy="456454"/>
            </a:xfrm>
            <a:prstGeom prst="rect">
              <a:avLst/>
            </a:prstGeom>
          </p:spPr>
        </p:pic>
      </p:grpSp>
      <p:sp>
        <p:nvSpPr>
          <p:cNvPr id="133" name="Oval 132"/>
          <p:cNvSpPr/>
          <p:nvPr/>
        </p:nvSpPr>
        <p:spPr>
          <a:xfrm>
            <a:off x="607981" y="1636375"/>
            <a:ext cx="578886" cy="578886"/>
          </a:xfrm>
          <a:prstGeom prst="ellipse">
            <a:avLst/>
          </a:prstGeom>
          <a:solidFill>
            <a:srgbClr val="F2665B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995760" y="4053725"/>
            <a:ext cx="9559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4947609" y="2949082"/>
            <a:ext cx="9559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8939089" y="2455014"/>
            <a:ext cx="9559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295772" y="5030310"/>
            <a:ext cx="9559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098" y="174291"/>
            <a:ext cx="807180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1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2.96296E-6 C -0.00742 0.01597 0.07942 -0.01644 0.07213 0.00023 C 0.06732 0.01041 0.09778 0.03611 0.09583 0.05856 C 0.10495 0.07477 0.10677 0.08518 0.10299 0.10277 C 0.11041 0.11944 0.10221 0.12685 0.08932 0.17037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3" y="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32 0.17037 C 0.09622 0.10671 0.09219 0.12847 0.10781 0.09722 C 0.1332 0.08634 0.14622 0.11227 0.15351 0.125 C 0.16028 0.1375 0.15716 0.12222 0.16146 0.16551 C 0.17304 0.23264 0.16406 0.31389 0.17122 0.37801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122 0.37801 C 0.19284 0.39143 0.16992 0.28264 0.1832 0.23611 C 0.19088 0.18727 0.21797 0.17847 0.23255 0.16666 C 0.24739 0.15486 0.25403 0.15023 0.27148 0.16504 C 0.28906 0.20648 0.29036 0.2206 0.30677 0.26875 " pathEditMode="relative" rAng="0" ptsTypes="AAAAA">
                                      <p:cBhvr>
                                        <p:cTn id="43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77 0.26875 C 0.30794 0.25856 0.30338 0.23148 0.30299 0.21041 C 0.30247 0.18912 0.29713 0.1699 0.30416 0.13981 C 0.30364 0.09861 0.31862 0.00509 0.34961 0.01944 C 0.38554 0.06504 0.3681 0.02916 0.38841 0.08842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4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841 0.08842 C 0.39258 0.0743 0.39075 0.0118 0.40104 -0.01019 C 0.41302 -0.03125 0.41107 -0.05903 0.4263 -0.06598 C 0.4414 -0.07292 0.47018 -0.05741 0.47552 -0.05949 " pathEditMode="relative" rAng="0" ptsTypes="AAAA">
                                      <p:cBhvr>
                                        <p:cTn id="51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-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52 -0.05949 C 0.49765 -0.04607 0.52526 -0.0625 0.55091 -0.05996 C 0.56901 -0.05903 0.58672 -0.06736 0.61588 -0.06713 C 0.64505 -0.06713 0.69023 -0.0169 0.71263 0.02291 " pathEditMode="relative" rAng="0" ptsTypes="AAAA">
                                      <p:cBhvr>
                                        <p:cTn id="55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1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263 0.02291 C 0.69883 0.04467 0.64739 0.01134 0.6289 0.0368 C 0.61159 0.05139 0.60247 0.07916 0.60742 0.10555 C 0.60495 0.12014 0.60651 0.10509 0.60742 0.11921 C 0.60833 0.1331 0.61328 0.17847 0.61315 0.18958 " pathEditMode="relative" rAng="0" ptsTypes="AAAAA">
                                      <p:cBhvr>
                                        <p:cTn id="59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6" y="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1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315 0.18958 C 0.59883 0.2118 0.54948 0.18472 0.53307 0.20347 C 0.52409 0.21782 0.51588 0.225 0.49765 0.29143 C 0.48528 0.33541 0.47526 0.375 0.49713 0.39791 " pathEditMode="relative" rAng="0" ptsTypes="AAAA">
                                      <p:cBhvr>
                                        <p:cTn id="63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8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13 0.39791 C 0.51146 0.41551 0.63685 0.38819 0.6513 0.4074 C 0.66094 0.41944 0.74388 0.46319 0.71823 0.49699 " pathEditMode="relative" rAng="0" ptsTypes="AAA">
                                      <p:cBhvr>
                                        <p:cTn id="67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8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</p:childTnLst>
        </p:cTn>
      </p:par>
    </p:tnLst>
    <p:bldLst>
      <p:bldP spid="133" grpId="0" animBg="1"/>
      <p:bldP spid="133" grpId="1" animBg="1"/>
      <p:bldP spid="133" grpId="2" animBg="1"/>
      <p:bldP spid="133" grpId="3" animBg="1"/>
      <p:bldP spid="133" grpId="4" animBg="1"/>
      <p:bldP spid="133" grpId="5" animBg="1"/>
      <p:bldP spid="133" grpId="6" animBg="1"/>
      <p:bldP spid="133" grpId="7" animBg="1"/>
      <p:bldP spid="133" grpId="8" animBg="1"/>
      <p:bldP spid="133" grpId="9" animBg="1"/>
      <p:bldP spid="134" grpId="0" animBg="1"/>
      <p:bldP spid="135" grpId="0" animBg="1"/>
      <p:bldP spid="136" grpId="0" animBg="1"/>
      <p:bldP spid="1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1706"/>
          <a:stretch/>
        </p:blipFill>
        <p:spPr>
          <a:xfrm>
            <a:off x="570743" y="697522"/>
            <a:ext cx="5421309" cy="51347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65077" y="328245"/>
            <a:ext cx="7139356" cy="2492990"/>
          </a:xfrm>
          <a:custGeom>
            <a:avLst/>
            <a:gdLst>
              <a:gd name="connsiteX0" fmla="*/ 0 w 6482862"/>
              <a:gd name="connsiteY0" fmla="*/ 323499 h 1940957"/>
              <a:gd name="connsiteX1" fmla="*/ 323499 w 6482862"/>
              <a:gd name="connsiteY1" fmla="*/ 0 h 1940957"/>
              <a:gd name="connsiteX2" fmla="*/ 6159363 w 6482862"/>
              <a:gd name="connsiteY2" fmla="*/ 0 h 1940957"/>
              <a:gd name="connsiteX3" fmla="*/ 6482862 w 6482862"/>
              <a:gd name="connsiteY3" fmla="*/ 323499 h 1940957"/>
              <a:gd name="connsiteX4" fmla="*/ 6482862 w 6482862"/>
              <a:gd name="connsiteY4" fmla="*/ 1617458 h 1940957"/>
              <a:gd name="connsiteX5" fmla="*/ 6159363 w 6482862"/>
              <a:gd name="connsiteY5" fmla="*/ 1940957 h 1940957"/>
              <a:gd name="connsiteX6" fmla="*/ 323499 w 6482862"/>
              <a:gd name="connsiteY6" fmla="*/ 1940957 h 1940957"/>
              <a:gd name="connsiteX7" fmla="*/ 0 w 6482862"/>
              <a:gd name="connsiteY7" fmla="*/ 1617458 h 1940957"/>
              <a:gd name="connsiteX8" fmla="*/ 0 w 6482862"/>
              <a:gd name="connsiteY8" fmla="*/ 323499 h 1940957"/>
              <a:gd name="connsiteX0" fmla="*/ 0 w 6482862"/>
              <a:gd name="connsiteY0" fmla="*/ 405562 h 2023020"/>
              <a:gd name="connsiteX1" fmla="*/ 323499 w 6482862"/>
              <a:gd name="connsiteY1" fmla="*/ 82063 h 2023020"/>
              <a:gd name="connsiteX2" fmla="*/ 1055076 w 6482862"/>
              <a:gd name="connsiteY2" fmla="*/ 0 h 2023020"/>
              <a:gd name="connsiteX3" fmla="*/ 6159363 w 6482862"/>
              <a:gd name="connsiteY3" fmla="*/ 82063 h 2023020"/>
              <a:gd name="connsiteX4" fmla="*/ 6482862 w 6482862"/>
              <a:gd name="connsiteY4" fmla="*/ 405562 h 2023020"/>
              <a:gd name="connsiteX5" fmla="*/ 6482862 w 6482862"/>
              <a:gd name="connsiteY5" fmla="*/ 1699521 h 2023020"/>
              <a:gd name="connsiteX6" fmla="*/ 6159363 w 6482862"/>
              <a:gd name="connsiteY6" fmla="*/ 2023020 h 2023020"/>
              <a:gd name="connsiteX7" fmla="*/ 323499 w 6482862"/>
              <a:gd name="connsiteY7" fmla="*/ 2023020 h 2023020"/>
              <a:gd name="connsiteX8" fmla="*/ 0 w 6482862"/>
              <a:gd name="connsiteY8" fmla="*/ 1699521 h 2023020"/>
              <a:gd name="connsiteX9" fmla="*/ 0 w 6482862"/>
              <a:gd name="connsiteY9" fmla="*/ 405562 h 2023020"/>
              <a:gd name="connsiteX0" fmla="*/ 0 w 6600092"/>
              <a:gd name="connsiteY0" fmla="*/ 429008 h 2023020"/>
              <a:gd name="connsiteX1" fmla="*/ 440729 w 6600092"/>
              <a:gd name="connsiteY1" fmla="*/ 82063 h 2023020"/>
              <a:gd name="connsiteX2" fmla="*/ 1172306 w 6600092"/>
              <a:gd name="connsiteY2" fmla="*/ 0 h 2023020"/>
              <a:gd name="connsiteX3" fmla="*/ 6276593 w 6600092"/>
              <a:gd name="connsiteY3" fmla="*/ 82063 h 2023020"/>
              <a:gd name="connsiteX4" fmla="*/ 6600092 w 6600092"/>
              <a:gd name="connsiteY4" fmla="*/ 405562 h 2023020"/>
              <a:gd name="connsiteX5" fmla="*/ 6600092 w 6600092"/>
              <a:gd name="connsiteY5" fmla="*/ 1699521 h 2023020"/>
              <a:gd name="connsiteX6" fmla="*/ 6276593 w 6600092"/>
              <a:gd name="connsiteY6" fmla="*/ 2023020 h 2023020"/>
              <a:gd name="connsiteX7" fmla="*/ 440729 w 6600092"/>
              <a:gd name="connsiteY7" fmla="*/ 2023020 h 2023020"/>
              <a:gd name="connsiteX8" fmla="*/ 117230 w 6600092"/>
              <a:gd name="connsiteY8" fmla="*/ 1699521 h 2023020"/>
              <a:gd name="connsiteX9" fmla="*/ 0 w 6600092"/>
              <a:gd name="connsiteY9" fmla="*/ 429008 h 2023020"/>
              <a:gd name="connsiteX0" fmla="*/ 49871 w 6649963"/>
              <a:gd name="connsiteY0" fmla="*/ 429008 h 2023020"/>
              <a:gd name="connsiteX1" fmla="*/ 490600 w 6649963"/>
              <a:gd name="connsiteY1" fmla="*/ 82063 h 2023020"/>
              <a:gd name="connsiteX2" fmla="*/ 1222177 w 6649963"/>
              <a:gd name="connsiteY2" fmla="*/ 0 h 2023020"/>
              <a:gd name="connsiteX3" fmla="*/ 6326464 w 6649963"/>
              <a:gd name="connsiteY3" fmla="*/ 82063 h 2023020"/>
              <a:gd name="connsiteX4" fmla="*/ 6649963 w 6649963"/>
              <a:gd name="connsiteY4" fmla="*/ 405562 h 2023020"/>
              <a:gd name="connsiteX5" fmla="*/ 6649963 w 6649963"/>
              <a:gd name="connsiteY5" fmla="*/ 1699521 h 2023020"/>
              <a:gd name="connsiteX6" fmla="*/ 6326464 w 6649963"/>
              <a:gd name="connsiteY6" fmla="*/ 2023020 h 2023020"/>
              <a:gd name="connsiteX7" fmla="*/ 490600 w 6649963"/>
              <a:gd name="connsiteY7" fmla="*/ 2023020 h 2023020"/>
              <a:gd name="connsiteX8" fmla="*/ 167101 w 6649963"/>
              <a:gd name="connsiteY8" fmla="*/ 1699521 h 2023020"/>
              <a:gd name="connsiteX9" fmla="*/ 49871 w 6649963"/>
              <a:gd name="connsiteY9" fmla="*/ 429008 h 2023020"/>
              <a:gd name="connsiteX0" fmla="*/ 34322 w 6634414"/>
              <a:gd name="connsiteY0" fmla="*/ 429008 h 2023020"/>
              <a:gd name="connsiteX1" fmla="*/ 475051 w 6634414"/>
              <a:gd name="connsiteY1" fmla="*/ 82063 h 2023020"/>
              <a:gd name="connsiteX2" fmla="*/ 1206628 w 6634414"/>
              <a:gd name="connsiteY2" fmla="*/ 0 h 2023020"/>
              <a:gd name="connsiteX3" fmla="*/ 6310915 w 6634414"/>
              <a:gd name="connsiteY3" fmla="*/ 82063 h 2023020"/>
              <a:gd name="connsiteX4" fmla="*/ 6634414 w 6634414"/>
              <a:gd name="connsiteY4" fmla="*/ 405562 h 2023020"/>
              <a:gd name="connsiteX5" fmla="*/ 6634414 w 6634414"/>
              <a:gd name="connsiteY5" fmla="*/ 1699521 h 2023020"/>
              <a:gd name="connsiteX6" fmla="*/ 6310915 w 6634414"/>
              <a:gd name="connsiteY6" fmla="*/ 2023020 h 2023020"/>
              <a:gd name="connsiteX7" fmla="*/ 475051 w 6634414"/>
              <a:gd name="connsiteY7" fmla="*/ 2023020 h 2023020"/>
              <a:gd name="connsiteX8" fmla="*/ 303952 w 6634414"/>
              <a:gd name="connsiteY8" fmla="*/ 1511952 h 2023020"/>
              <a:gd name="connsiteX9" fmla="*/ 34322 w 6634414"/>
              <a:gd name="connsiteY9" fmla="*/ 429008 h 2023020"/>
              <a:gd name="connsiteX0" fmla="*/ 34322 w 6634414"/>
              <a:gd name="connsiteY0" fmla="*/ 429008 h 2023020"/>
              <a:gd name="connsiteX1" fmla="*/ 475051 w 6634414"/>
              <a:gd name="connsiteY1" fmla="*/ 82063 h 2023020"/>
              <a:gd name="connsiteX2" fmla="*/ 1206628 w 6634414"/>
              <a:gd name="connsiteY2" fmla="*/ 0 h 2023020"/>
              <a:gd name="connsiteX3" fmla="*/ 6310915 w 6634414"/>
              <a:gd name="connsiteY3" fmla="*/ 82063 h 2023020"/>
              <a:gd name="connsiteX4" fmla="*/ 6634414 w 6634414"/>
              <a:gd name="connsiteY4" fmla="*/ 405562 h 2023020"/>
              <a:gd name="connsiteX5" fmla="*/ 6634414 w 6634414"/>
              <a:gd name="connsiteY5" fmla="*/ 1699521 h 2023020"/>
              <a:gd name="connsiteX6" fmla="*/ 6310915 w 6634414"/>
              <a:gd name="connsiteY6" fmla="*/ 2023020 h 2023020"/>
              <a:gd name="connsiteX7" fmla="*/ 815021 w 6634414"/>
              <a:gd name="connsiteY7" fmla="*/ 1870620 h 2023020"/>
              <a:gd name="connsiteX8" fmla="*/ 303952 w 6634414"/>
              <a:gd name="connsiteY8" fmla="*/ 1511952 h 2023020"/>
              <a:gd name="connsiteX9" fmla="*/ 34322 w 6634414"/>
              <a:gd name="connsiteY9" fmla="*/ 429008 h 2023020"/>
              <a:gd name="connsiteX0" fmla="*/ 34322 w 6634414"/>
              <a:gd name="connsiteY0" fmla="*/ 429008 h 2023020"/>
              <a:gd name="connsiteX1" fmla="*/ 475051 w 6634414"/>
              <a:gd name="connsiteY1" fmla="*/ 82063 h 2023020"/>
              <a:gd name="connsiteX2" fmla="*/ 1206628 w 6634414"/>
              <a:gd name="connsiteY2" fmla="*/ 0 h 2023020"/>
              <a:gd name="connsiteX3" fmla="*/ 6310915 w 6634414"/>
              <a:gd name="connsiteY3" fmla="*/ 82063 h 2023020"/>
              <a:gd name="connsiteX4" fmla="*/ 6634414 w 6634414"/>
              <a:gd name="connsiteY4" fmla="*/ 405562 h 2023020"/>
              <a:gd name="connsiteX5" fmla="*/ 6634414 w 6634414"/>
              <a:gd name="connsiteY5" fmla="*/ 1699521 h 2023020"/>
              <a:gd name="connsiteX6" fmla="*/ 6310915 w 6634414"/>
              <a:gd name="connsiteY6" fmla="*/ 2023020 h 2023020"/>
              <a:gd name="connsiteX7" fmla="*/ 815021 w 6634414"/>
              <a:gd name="connsiteY7" fmla="*/ 1870620 h 2023020"/>
              <a:gd name="connsiteX8" fmla="*/ 303952 w 6634414"/>
              <a:gd name="connsiteY8" fmla="*/ 1511952 h 2023020"/>
              <a:gd name="connsiteX9" fmla="*/ 34322 w 6634414"/>
              <a:gd name="connsiteY9" fmla="*/ 429008 h 2023020"/>
              <a:gd name="connsiteX0" fmla="*/ 34322 w 6634414"/>
              <a:gd name="connsiteY0" fmla="*/ 429008 h 2072098"/>
              <a:gd name="connsiteX1" fmla="*/ 475051 w 6634414"/>
              <a:gd name="connsiteY1" fmla="*/ 82063 h 2072098"/>
              <a:gd name="connsiteX2" fmla="*/ 1206628 w 6634414"/>
              <a:gd name="connsiteY2" fmla="*/ 0 h 2072098"/>
              <a:gd name="connsiteX3" fmla="*/ 6310915 w 6634414"/>
              <a:gd name="connsiteY3" fmla="*/ 82063 h 2072098"/>
              <a:gd name="connsiteX4" fmla="*/ 6634414 w 6634414"/>
              <a:gd name="connsiteY4" fmla="*/ 405562 h 2072098"/>
              <a:gd name="connsiteX5" fmla="*/ 6634414 w 6634414"/>
              <a:gd name="connsiteY5" fmla="*/ 1699521 h 2072098"/>
              <a:gd name="connsiteX6" fmla="*/ 6310915 w 6634414"/>
              <a:gd name="connsiteY6" fmla="*/ 2023020 h 2072098"/>
              <a:gd name="connsiteX7" fmla="*/ 3527798 w 6634414"/>
              <a:gd name="connsiteY7" fmla="*/ 2063262 h 2072098"/>
              <a:gd name="connsiteX8" fmla="*/ 815021 w 6634414"/>
              <a:gd name="connsiteY8" fmla="*/ 1870620 h 2072098"/>
              <a:gd name="connsiteX9" fmla="*/ 303952 w 6634414"/>
              <a:gd name="connsiteY9" fmla="*/ 1511952 h 2072098"/>
              <a:gd name="connsiteX10" fmla="*/ 34322 w 6634414"/>
              <a:gd name="connsiteY10" fmla="*/ 429008 h 2072098"/>
              <a:gd name="connsiteX0" fmla="*/ 34322 w 6634414"/>
              <a:gd name="connsiteY0" fmla="*/ 429008 h 2072098"/>
              <a:gd name="connsiteX1" fmla="*/ 475051 w 6634414"/>
              <a:gd name="connsiteY1" fmla="*/ 82063 h 2072098"/>
              <a:gd name="connsiteX2" fmla="*/ 1206628 w 6634414"/>
              <a:gd name="connsiteY2" fmla="*/ 0 h 2072098"/>
              <a:gd name="connsiteX3" fmla="*/ 6310915 w 6634414"/>
              <a:gd name="connsiteY3" fmla="*/ 82063 h 2072098"/>
              <a:gd name="connsiteX4" fmla="*/ 6634414 w 6634414"/>
              <a:gd name="connsiteY4" fmla="*/ 405562 h 2072098"/>
              <a:gd name="connsiteX5" fmla="*/ 6634414 w 6634414"/>
              <a:gd name="connsiteY5" fmla="*/ 1699521 h 2072098"/>
              <a:gd name="connsiteX6" fmla="*/ 6310915 w 6634414"/>
              <a:gd name="connsiteY6" fmla="*/ 2023020 h 2072098"/>
              <a:gd name="connsiteX7" fmla="*/ 3527798 w 6634414"/>
              <a:gd name="connsiteY7" fmla="*/ 2063262 h 2072098"/>
              <a:gd name="connsiteX8" fmla="*/ 815021 w 6634414"/>
              <a:gd name="connsiteY8" fmla="*/ 1870620 h 2072098"/>
              <a:gd name="connsiteX9" fmla="*/ 303952 w 6634414"/>
              <a:gd name="connsiteY9" fmla="*/ 1511952 h 2072098"/>
              <a:gd name="connsiteX10" fmla="*/ 34322 w 6634414"/>
              <a:gd name="connsiteY10" fmla="*/ 429008 h 2072098"/>
              <a:gd name="connsiteX0" fmla="*/ 34322 w 6634414"/>
              <a:gd name="connsiteY0" fmla="*/ 429008 h 2063262"/>
              <a:gd name="connsiteX1" fmla="*/ 475051 w 6634414"/>
              <a:gd name="connsiteY1" fmla="*/ 82063 h 2063262"/>
              <a:gd name="connsiteX2" fmla="*/ 1206628 w 6634414"/>
              <a:gd name="connsiteY2" fmla="*/ 0 h 2063262"/>
              <a:gd name="connsiteX3" fmla="*/ 6310915 w 6634414"/>
              <a:gd name="connsiteY3" fmla="*/ 82063 h 2063262"/>
              <a:gd name="connsiteX4" fmla="*/ 6634414 w 6634414"/>
              <a:gd name="connsiteY4" fmla="*/ 405562 h 2063262"/>
              <a:gd name="connsiteX5" fmla="*/ 6634414 w 6634414"/>
              <a:gd name="connsiteY5" fmla="*/ 1699521 h 2063262"/>
              <a:gd name="connsiteX6" fmla="*/ 6310915 w 6634414"/>
              <a:gd name="connsiteY6" fmla="*/ 2023020 h 2063262"/>
              <a:gd name="connsiteX7" fmla="*/ 3527798 w 6634414"/>
              <a:gd name="connsiteY7" fmla="*/ 2063262 h 2063262"/>
              <a:gd name="connsiteX8" fmla="*/ 815021 w 6634414"/>
              <a:gd name="connsiteY8" fmla="*/ 1870620 h 2063262"/>
              <a:gd name="connsiteX9" fmla="*/ 303952 w 6634414"/>
              <a:gd name="connsiteY9" fmla="*/ 1511952 h 2063262"/>
              <a:gd name="connsiteX10" fmla="*/ 34322 w 6634414"/>
              <a:gd name="connsiteY10" fmla="*/ 429008 h 2063262"/>
              <a:gd name="connsiteX0" fmla="*/ 34322 w 6634414"/>
              <a:gd name="connsiteY0" fmla="*/ 429008 h 2064889"/>
              <a:gd name="connsiteX1" fmla="*/ 475051 w 6634414"/>
              <a:gd name="connsiteY1" fmla="*/ 82063 h 2064889"/>
              <a:gd name="connsiteX2" fmla="*/ 1206628 w 6634414"/>
              <a:gd name="connsiteY2" fmla="*/ 0 h 2064889"/>
              <a:gd name="connsiteX3" fmla="*/ 6310915 w 6634414"/>
              <a:gd name="connsiteY3" fmla="*/ 82063 h 2064889"/>
              <a:gd name="connsiteX4" fmla="*/ 6634414 w 6634414"/>
              <a:gd name="connsiteY4" fmla="*/ 405562 h 2064889"/>
              <a:gd name="connsiteX5" fmla="*/ 6634414 w 6634414"/>
              <a:gd name="connsiteY5" fmla="*/ 1699521 h 2064889"/>
              <a:gd name="connsiteX6" fmla="*/ 6310915 w 6634414"/>
              <a:gd name="connsiteY6" fmla="*/ 2023020 h 2064889"/>
              <a:gd name="connsiteX7" fmla="*/ 5051798 w 6634414"/>
              <a:gd name="connsiteY7" fmla="*/ 1863970 h 2064889"/>
              <a:gd name="connsiteX8" fmla="*/ 3527798 w 6634414"/>
              <a:gd name="connsiteY8" fmla="*/ 2063262 h 2064889"/>
              <a:gd name="connsiteX9" fmla="*/ 815021 w 6634414"/>
              <a:gd name="connsiteY9" fmla="*/ 1870620 h 2064889"/>
              <a:gd name="connsiteX10" fmla="*/ 303952 w 6634414"/>
              <a:gd name="connsiteY10" fmla="*/ 1511952 h 2064889"/>
              <a:gd name="connsiteX11" fmla="*/ 34322 w 6634414"/>
              <a:gd name="connsiteY11" fmla="*/ 429008 h 2064889"/>
              <a:gd name="connsiteX0" fmla="*/ 34322 w 6634414"/>
              <a:gd name="connsiteY0" fmla="*/ 429008 h 2064889"/>
              <a:gd name="connsiteX1" fmla="*/ 475051 w 6634414"/>
              <a:gd name="connsiteY1" fmla="*/ 82063 h 2064889"/>
              <a:gd name="connsiteX2" fmla="*/ 1206628 w 6634414"/>
              <a:gd name="connsiteY2" fmla="*/ 0 h 2064889"/>
              <a:gd name="connsiteX3" fmla="*/ 6310915 w 6634414"/>
              <a:gd name="connsiteY3" fmla="*/ 82063 h 2064889"/>
              <a:gd name="connsiteX4" fmla="*/ 6634414 w 6634414"/>
              <a:gd name="connsiteY4" fmla="*/ 405562 h 2064889"/>
              <a:gd name="connsiteX5" fmla="*/ 6435122 w 6634414"/>
              <a:gd name="connsiteY5" fmla="*/ 1406444 h 2064889"/>
              <a:gd name="connsiteX6" fmla="*/ 6310915 w 6634414"/>
              <a:gd name="connsiteY6" fmla="*/ 2023020 h 2064889"/>
              <a:gd name="connsiteX7" fmla="*/ 5051798 w 6634414"/>
              <a:gd name="connsiteY7" fmla="*/ 1863970 h 2064889"/>
              <a:gd name="connsiteX8" fmla="*/ 3527798 w 6634414"/>
              <a:gd name="connsiteY8" fmla="*/ 2063262 h 2064889"/>
              <a:gd name="connsiteX9" fmla="*/ 815021 w 6634414"/>
              <a:gd name="connsiteY9" fmla="*/ 1870620 h 2064889"/>
              <a:gd name="connsiteX10" fmla="*/ 303952 w 6634414"/>
              <a:gd name="connsiteY10" fmla="*/ 1511952 h 2064889"/>
              <a:gd name="connsiteX11" fmla="*/ 34322 w 6634414"/>
              <a:gd name="connsiteY11" fmla="*/ 429008 h 2064889"/>
              <a:gd name="connsiteX0" fmla="*/ 34322 w 6634414"/>
              <a:gd name="connsiteY0" fmla="*/ 429008 h 2064889"/>
              <a:gd name="connsiteX1" fmla="*/ 475051 w 6634414"/>
              <a:gd name="connsiteY1" fmla="*/ 82063 h 2064889"/>
              <a:gd name="connsiteX2" fmla="*/ 1206628 w 6634414"/>
              <a:gd name="connsiteY2" fmla="*/ 0 h 2064889"/>
              <a:gd name="connsiteX3" fmla="*/ 6310915 w 6634414"/>
              <a:gd name="connsiteY3" fmla="*/ 82063 h 2064889"/>
              <a:gd name="connsiteX4" fmla="*/ 6634414 w 6634414"/>
              <a:gd name="connsiteY4" fmla="*/ 405562 h 2064889"/>
              <a:gd name="connsiteX5" fmla="*/ 6435122 w 6634414"/>
              <a:gd name="connsiteY5" fmla="*/ 1406444 h 2064889"/>
              <a:gd name="connsiteX6" fmla="*/ 6310915 w 6634414"/>
              <a:gd name="connsiteY6" fmla="*/ 2023020 h 2064889"/>
              <a:gd name="connsiteX7" fmla="*/ 5051798 w 6634414"/>
              <a:gd name="connsiteY7" fmla="*/ 1863970 h 2064889"/>
              <a:gd name="connsiteX8" fmla="*/ 3527798 w 6634414"/>
              <a:gd name="connsiteY8" fmla="*/ 2063262 h 2064889"/>
              <a:gd name="connsiteX9" fmla="*/ 815021 w 6634414"/>
              <a:gd name="connsiteY9" fmla="*/ 1870620 h 2064889"/>
              <a:gd name="connsiteX10" fmla="*/ 303952 w 6634414"/>
              <a:gd name="connsiteY10" fmla="*/ 1511952 h 2064889"/>
              <a:gd name="connsiteX11" fmla="*/ 34322 w 6634414"/>
              <a:gd name="connsiteY11" fmla="*/ 429008 h 2064889"/>
              <a:gd name="connsiteX0" fmla="*/ 34322 w 6739922"/>
              <a:gd name="connsiteY0" fmla="*/ 429008 h 2064889"/>
              <a:gd name="connsiteX1" fmla="*/ 475051 w 6739922"/>
              <a:gd name="connsiteY1" fmla="*/ 82063 h 2064889"/>
              <a:gd name="connsiteX2" fmla="*/ 1206628 w 6739922"/>
              <a:gd name="connsiteY2" fmla="*/ 0 h 2064889"/>
              <a:gd name="connsiteX3" fmla="*/ 6310915 w 6739922"/>
              <a:gd name="connsiteY3" fmla="*/ 82063 h 2064889"/>
              <a:gd name="connsiteX4" fmla="*/ 6739922 w 6739922"/>
              <a:gd name="connsiteY4" fmla="*/ 405562 h 2064889"/>
              <a:gd name="connsiteX5" fmla="*/ 6435122 w 6739922"/>
              <a:gd name="connsiteY5" fmla="*/ 1406444 h 2064889"/>
              <a:gd name="connsiteX6" fmla="*/ 6310915 w 6739922"/>
              <a:gd name="connsiteY6" fmla="*/ 2023020 h 2064889"/>
              <a:gd name="connsiteX7" fmla="*/ 5051798 w 6739922"/>
              <a:gd name="connsiteY7" fmla="*/ 1863970 h 2064889"/>
              <a:gd name="connsiteX8" fmla="*/ 3527798 w 6739922"/>
              <a:gd name="connsiteY8" fmla="*/ 2063262 h 2064889"/>
              <a:gd name="connsiteX9" fmla="*/ 815021 w 6739922"/>
              <a:gd name="connsiteY9" fmla="*/ 1870620 h 2064889"/>
              <a:gd name="connsiteX10" fmla="*/ 303952 w 6739922"/>
              <a:gd name="connsiteY10" fmla="*/ 1511952 h 2064889"/>
              <a:gd name="connsiteX11" fmla="*/ 34322 w 6739922"/>
              <a:gd name="connsiteY11" fmla="*/ 429008 h 2064889"/>
              <a:gd name="connsiteX0" fmla="*/ 34322 w 6739922"/>
              <a:gd name="connsiteY0" fmla="*/ 487622 h 2123503"/>
              <a:gd name="connsiteX1" fmla="*/ 475051 w 6739922"/>
              <a:gd name="connsiteY1" fmla="*/ 140677 h 2123503"/>
              <a:gd name="connsiteX2" fmla="*/ 1206628 w 6739922"/>
              <a:gd name="connsiteY2" fmla="*/ 58614 h 2123503"/>
              <a:gd name="connsiteX3" fmla="*/ 6181961 w 6739922"/>
              <a:gd name="connsiteY3" fmla="*/ 0 h 2123503"/>
              <a:gd name="connsiteX4" fmla="*/ 6739922 w 6739922"/>
              <a:gd name="connsiteY4" fmla="*/ 464176 h 2123503"/>
              <a:gd name="connsiteX5" fmla="*/ 6435122 w 6739922"/>
              <a:gd name="connsiteY5" fmla="*/ 1465058 h 2123503"/>
              <a:gd name="connsiteX6" fmla="*/ 6310915 w 6739922"/>
              <a:gd name="connsiteY6" fmla="*/ 2081634 h 2123503"/>
              <a:gd name="connsiteX7" fmla="*/ 5051798 w 6739922"/>
              <a:gd name="connsiteY7" fmla="*/ 1922584 h 2123503"/>
              <a:gd name="connsiteX8" fmla="*/ 3527798 w 6739922"/>
              <a:gd name="connsiteY8" fmla="*/ 2121876 h 2123503"/>
              <a:gd name="connsiteX9" fmla="*/ 815021 w 6739922"/>
              <a:gd name="connsiteY9" fmla="*/ 1929234 h 2123503"/>
              <a:gd name="connsiteX10" fmla="*/ 303952 w 6739922"/>
              <a:gd name="connsiteY10" fmla="*/ 1570566 h 2123503"/>
              <a:gd name="connsiteX11" fmla="*/ 34322 w 6739922"/>
              <a:gd name="connsiteY11" fmla="*/ 487622 h 2123503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435122 w 6739922"/>
              <a:gd name="connsiteY6" fmla="*/ 1629832 h 2288277"/>
              <a:gd name="connsiteX7" fmla="*/ 6310915 w 6739922"/>
              <a:gd name="connsiteY7" fmla="*/ 2246408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435122 w 6739922"/>
              <a:gd name="connsiteY6" fmla="*/ 1629832 h 2288277"/>
              <a:gd name="connsiteX7" fmla="*/ 6287469 w 6739922"/>
              <a:gd name="connsiteY7" fmla="*/ 2041959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329614 w 6739922"/>
              <a:gd name="connsiteY6" fmla="*/ 1629832 h 2288277"/>
              <a:gd name="connsiteX7" fmla="*/ 6287469 w 6739922"/>
              <a:gd name="connsiteY7" fmla="*/ 2041959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922" h="2288277">
                <a:moveTo>
                  <a:pt x="34322" y="652396"/>
                </a:moveTo>
                <a:cubicBezTo>
                  <a:pt x="34322" y="473732"/>
                  <a:pt x="296387" y="305451"/>
                  <a:pt x="475051" y="305451"/>
                </a:cubicBezTo>
                <a:cubicBezTo>
                  <a:pt x="707187" y="305451"/>
                  <a:pt x="974492" y="223388"/>
                  <a:pt x="1206628" y="223388"/>
                </a:cubicBezTo>
                <a:cubicBezTo>
                  <a:pt x="1723234" y="205803"/>
                  <a:pt x="2722022" y="10419"/>
                  <a:pt x="3551244" y="650"/>
                </a:cubicBezTo>
                <a:cubicBezTo>
                  <a:pt x="4380466" y="-9119"/>
                  <a:pt x="5654422" y="93273"/>
                  <a:pt x="6181961" y="164774"/>
                </a:cubicBezTo>
                <a:cubicBezTo>
                  <a:pt x="6360625" y="164774"/>
                  <a:pt x="6739922" y="450286"/>
                  <a:pt x="6739922" y="628950"/>
                </a:cubicBezTo>
                <a:cubicBezTo>
                  <a:pt x="6673491" y="962577"/>
                  <a:pt x="6560168" y="1296205"/>
                  <a:pt x="6329614" y="1629832"/>
                </a:cubicBezTo>
                <a:cubicBezTo>
                  <a:pt x="6329614" y="1808496"/>
                  <a:pt x="6466133" y="2041959"/>
                  <a:pt x="6287469" y="2041959"/>
                </a:cubicBezTo>
                <a:cubicBezTo>
                  <a:pt x="6041284" y="2092813"/>
                  <a:pt x="5515651" y="2080651"/>
                  <a:pt x="5051798" y="2087358"/>
                </a:cubicBezTo>
                <a:cubicBezTo>
                  <a:pt x="4587945" y="2094065"/>
                  <a:pt x="4251512" y="2308988"/>
                  <a:pt x="3527798" y="2286650"/>
                </a:cubicBezTo>
                <a:cubicBezTo>
                  <a:pt x="2611816" y="2015065"/>
                  <a:pt x="1350375" y="2156585"/>
                  <a:pt x="815021" y="2094008"/>
                </a:cubicBezTo>
                <a:cubicBezTo>
                  <a:pt x="636357" y="2094008"/>
                  <a:pt x="303952" y="1914004"/>
                  <a:pt x="303952" y="1735340"/>
                </a:cubicBezTo>
                <a:cubicBezTo>
                  <a:pt x="264875" y="1311836"/>
                  <a:pt x="-114170" y="1146239"/>
                  <a:pt x="34322" y="652396"/>
                </a:cubicBezTo>
                <a:close/>
              </a:path>
            </a:pathLst>
          </a:custGeom>
          <a:solidFill>
            <a:srgbClr val="00B050"/>
          </a:solidFill>
          <a:ln w="25400">
            <a:solidFill>
              <a:schemeClr val="tx1"/>
            </a:solidFill>
            <a:prstDash val="sysDash"/>
          </a:ln>
        </p:spPr>
        <p:txBody>
          <a:bodyPr wrap="square" lIns="182880" tIns="457200" rIns="274320" bIns="36576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17" name="그림 33">
            <a:extLst>
              <a:ext uri="{FF2B5EF4-FFF2-40B4-BE49-F238E27FC236}">
                <a16:creationId xmlns:a16="http://schemas.microsoft.com/office/drawing/2014/main" id="{015F1355-B6D8-4EF3-A8CF-CE1ABBADCC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1"/>
          <a:stretch/>
        </p:blipFill>
        <p:spPr>
          <a:xfrm>
            <a:off x="137101" y="5142246"/>
            <a:ext cx="1054855" cy="171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20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23">
            <a:extLst>
              <a:ext uri="{FF2B5EF4-FFF2-40B4-BE49-F238E27FC236}">
                <a16:creationId xmlns:a16="http://schemas.microsoft.com/office/drawing/2014/main" id="{3289433E-CD9E-47C4-9736-F262130079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3593">
            <a:off x="804224" y="-34139"/>
            <a:ext cx="1054855" cy="18187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078095" y="1392318"/>
            <a:ext cx="10035810" cy="4247317"/>
          </a:xfrm>
          <a:custGeom>
            <a:avLst/>
            <a:gdLst>
              <a:gd name="connsiteX0" fmla="*/ 0 w 6482862"/>
              <a:gd name="connsiteY0" fmla="*/ 323499 h 1940957"/>
              <a:gd name="connsiteX1" fmla="*/ 323499 w 6482862"/>
              <a:gd name="connsiteY1" fmla="*/ 0 h 1940957"/>
              <a:gd name="connsiteX2" fmla="*/ 6159363 w 6482862"/>
              <a:gd name="connsiteY2" fmla="*/ 0 h 1940957"/>
              <a:gd name="connsiteX3" fmla="*/ 6482862 w 6482862"/>
              <a:gd name="connsiteY3" fmla="*/ 323499 h 1940957"/>
              <a:gd name="connsiteX4" fmla="*/ 6482862 w 6482862"/>
              <a:gd name="connsiteY4" fmla="*/ 1617458 h 1940957"/>
              <a:gd name="connsiteX5" fmla="*/ 6159363 w 6482862"/>
              <a:gd name="connsiteY5" fmla="*/ 1940957 h 1940957"/>
              <a:gd name="connsiteX6" fmla="*/ 323499 w 6482862"/>
              <a:gd name="connsiteY6" fmla="*/ 1940957 h 1940957"/>
              <a:gd name="connsiteX7" fmla="*/ 0 w 6482862"/>
              <a:gd name="connsiteY7" fmla="*/ 1617458 h 1940957"/>
              <a:gd name="connsiteX8" fmla="*/ 0 w 6482862"/>
              <a:gd name="connsiteY8" fmla="*/ 323499 h 1940957"/>
              <a:gd name="connsiteX0" fmla="*/ 0 w 6482862"/>
              <a:gd name="connsiteY0" fmla="*/ 405562 h 2023020"/>
              <a:gd name="connsiteX1" fmla="*/ 323499 w 6482862"/>
              <a:gd name="connsiteY1" fmla="*/ 82063 h 2023020"/>
              <a:gd name="connsiteX2" fmla="*/ 1055076 w 6482862"/>
              <a:gd name="connsiteY2" fmla="*/ 0 h 2023020"/>
              <a:gd name="connsiteX3" fmla="*/ 6159363 w 6482862"/>
              <a:gd name="connsiteY3" fmla="*/ 82063 h 2023020"/>
              <a:gd name="connsiteX4" fmla="*/ 6482862 w 6482862"/>
              <a:gd name="connsiteY4" fmla="*/ 405562 h 2023020"/>
              <a:gd name="connsiteX5" fmla="*/ 6482862 w 6482862"/>
              <a:gd name="connsiteY5" fmla="*/ 1699521 h 2023020"/>
              <a:gd name="connsiteX6" fmla="*/ 6159363 w 6482862"/>
              <a:gd name="connsiteY6" fmla="*/ 2023020 h 2023020"/>
              <a:gd name="connsiteX7" fmla="*/ 323499 w 6482862"/>
              <a:gd name="connsiteY7" fmla="*/ 2023020 h 2023020"/>
              <a:gd name="connsiteX8" fmla="*/ 0 w 6482862"/>
              <a:gd name="connsiteY8" fmla="*/ 1699521 h 2023020"/>
              <a:gd name="connsiteX9" fmla="*/ 0 w 6482862"/>
              <a:gd name="connsiteY9" fmla="*/ 405562 h 2023020"/>
              <a:gd name="connsiteX0" fmla="*/ 0 w 6600092"/>
              <a:gd name="connsiteY0" fmla="*/ 429008 h 2023020"/>
              <a:gd name="connsiteX1" fmla="*/ 440729 w 6600092"/>
              <a:gd name="connsiteY1" fmla="*/ 82063 h 2023020"/>
              <a:gd name="connsiteX2" fmla="*/ 1172306 w 6600092"/>
              <a:gd name="connsiteY2" fmla="*/ 0 h 2023020"/>
              <a:gd name="connsiteX3" fmla="*/ 6276593 w 6600092"/>
              <a:gd name="connsiteY3" fmla="*/ 82063 h 2023020"/>
              <a:gd name="connsiteX4" fmla="*/ 6600092 w 6600092"/>
              <a:gd name="connsiteY4" fmla="*/ 405562 h 2023020"/>
              <a:gd name="connsiteX5" fmla="*/ 6600092 w 6600092"/>
              <a:gd name="connsiteY5" fmla="*/ 1699521 h 2023020"/>
              <a:gd name="connsiteX6" fmla="*/ 6276593 w 6600092"/>
              <a:gd name="connsiteY6" fmla="*/ 2023020 h 2023020"/>
              <a:gd name="connsiteX7" fmla="*/ 440729 w 6600092"/>
              <a:gd name="connsiteY7" fmla="*/ 2023020 h 2023020"/>
              <a:gd name="connsiteX8" fmla="*/ 117230 w 6600092"/>
              <a:gd name="connsiteY8" fmla="*/ 1699521 h 2023020"/>
              <a:gd name="connsiteX9" fmla="*/ 0 w 6600092"/>
              <a:gd name="connsiteY9" fmla="*/ 429008 h 2023020"/>
              <a:gd name="connsiteX0" fmla="*/ 49871 w 6649963"/>
              <a:gd name="connsiteY0" fmla="*/ 429008 h 2023020"/>
              <a:gd name="connsiteX1" fmla="*/ 490600 w 6649963"/>
              <a:gd name="connsiteY1" fmla="*/ 82063 h 2023020"/>
              <a:gd name="connsiteX2" fmla="*/ 1222177 w 6649963"/>
              <a:gd name="connsiteY2" fmla="*/ 0 h 2023020"/>
              <a:gd name="connsiteX3" fmla="*/ 6326464 w 6649963"/>
              <a:gd name="connsiteY3" fmla="*/ 82063 h 2023020"/>
              <a:gd name="connsiteX4" fmla="*/ 6649963 w 6649963"/>
              <a:gd name="connsiteY4" fmla="*/ 405562 h 2023020"/>
              <a:gd name="connsiteX5" fmla="*/ 6649963 w 6649963"/>
              <a:gd name="connsiteY5" fmla="*/ 1699521 h 2023020"/>
              <a:gd name="connsiteX6" fmla="*/ 6326464 w 6649963"/>
              <a:gd name="connsiteY6" fmla="*/ 2023020 h 2023020"/>
              <a:gd name="connsiteX7" fmla="*/ 490600 w 6649963"/>
              <a:gd name="connsiteY7" fmla="*/ 2023020 h 2023020"/>
              <a:gd name="connsiteX8" fmla="*/ 167101 w 6649963"/>
              <a:gd name="connsiteY8" fmla="*/ 1699521 h 2023020"/>
              <a:gd name="connsiteX9" fmla="*/ 49871 w 6649963"/>
              <a:gd name="connsiteY9" fmla="*/ 429008 h 2023020"/>
              <a:gd name="connsiteX0" fmla="*/ 34322 w 6634414"/>
              <a:gd name="connsiteY0" fmla="*/ 429008 h 2023020"/>
              <a:gd name="connsiteX1" fmla="*/ 475051 w 6634414"/>
              <a:gd name="connsiteY1" fmla="*/ 82063 h 2023020"/>
              <a:gd name="connsiteX2" fmla="*/ 1206628 w 6634414"/>
              <a:gd name="connsiteY2" fmla="*/ 0 h 2023020"/>
              <a:gd name="connsiteX3" fmla="*/ 6310915 w 6634414"/>
              <a:gd name="connsiteY3" fmla="*/ 82063 h 2023020"/>
              <a:gd name="connsiteX4" fmla="*/ 6634414 w 6634414"/>
              <a:gd name="connsiteY4" fmla="*/ 405562 h 2023020"/>
              <a:gd name="connsiteX5" fmla="*/ 6634414 w 6634414"/>
              <a:gd name="connsiteY5" fmla="*/ 1699521 h 2023020"/>
              <a:gd name="connsiteX6" fmla="*/ 6310915 w 6634414"/>
              <a:gd name="connsiteY6" fmla="*/ 2023020 h 2023020"/>
              <a:gd name="connsiteX7" fmla="*/ 475051 w 6634414"/>
              <a:gd name="connsiteY7" fmla="*/ 2023020 h 2023020"/>
              <a:gd name="connsiteX8" fmla="*/ 303952 w 6634414"/>
              <a:gd name="connsiteY8" fmla="*/ 1511952 h 2023020"/>
              <a:gd name="connsiteX9" fmla="*/ 34322 w 6634414"/>
              <a:gd name="connsiteY9" fmla="*/ 429008 h 2023020"/>
              <a:gd name="connsiteX0" fmla="*/ 34322 w 6634414"/>
              <a:gd name="connsiteY0" fmla="*/ 429008 h 2023020"/>
              <a:gd name="connsiteX1" fmla="*/ 475051 w 6634414"/>
              <a:gd name="connsiteY1" fmla="*/ 82063 h 2023020"/>
              <a:gd name="connsiteX2" fmla="*/ 1206628 w 6634414"/>
              <a:gd name="connsiteY2" fmla="*/ 0 h 2023020"/>
              <a:gd name="connsiteX3" fmla="*/ 6310915 w 6634414"/>
              <a:gd name="connsiteY3" fmla="*/ 82063 h 2023020"/>
              <a:gd name="connsiteX4" fmla="*/ 6634414 w 6634414"/>
              <a:gd name="connsiteY4" fmla="*/ 405562 h 2023020"/>
              <a:gd name="connsiteX5" fmla="*/ 6634414 w 6634414"/>
              <a:gd name="connsiteY5" fmla="*/ 1699521 h 2023020"/>
              <a:gd name="connsiteX6" fmla="*/ 6310915 w 6634414"/>
              <a:gd name="connsiteY6" fmla="*/ 2023020 h 2023020"/>
              <a:gd name="connsiteX7" fmla="*/ 815021 w 6634414"/>
              <a:gd name="connsiteY7" fmla="*/ 1870620 h 2023020"/>
              <a:gd name="connsiteX8" fmla="*/ 303952 w 6634414"/>
              <a:gd name="connsiteY8" fmla="*/ 1511952 h 2023020"/>
              <a:gd name="connsiteX9" fmla="*/ 34322 w 6634414"/>
              <a:gd name="connsiteY9" fmla="*/ 429008 h 2023020"/>
              <a:gd name="connsiteX0" fmla="*/ 34322 w 6634414"/>
              <a:gd name="connsiteY0" fmla="*/ 429008 h 2023020"/>
              <a:gd name="connsiteX1" fmla="*/ 475051 w 6634414"/>
              <a:gd name="connsiteY1" fmla="*/ 82063 h 2023020"/>
              <a:gd name="connsiteX2" fmla="*/ 1206628 w 6634414"/>
              <a:gd name="connsiteY2" fmla="*/ 0 h 2023020"/>
              <a:gd name="connsiteX3" fmla="*/ 6310915 w 6634414"/>
              <a:gd name="connsiteY3" fmla="*/ 82063 h 2023020"/>
              <a:gd name="connsiteX4" fmla="*/ 6634414 w 6634414"/>
              <a:gd name="connsiteY4" fmla="*/ 405562 h 2023020"/>
              <a:gd name="connsiteX5" fmla="*/ 6634414 w 6634414"/>
              <a:gd name="connsiteY5" fmla="*/ 1699521 h 2023020"/>
              <a:gd name="connsiteX6" fmla="*/ 6310915 w 6634414"/>
              <a:gd name="connsiteY6" fmla="*/ 2023020 h 2023020"/>
              <a:gd name="connsiteX7" fmla="*/ 815021 w 6634414"/>
              <a:gd name="connsiteY7" fmla="*/ 1870620 h 2023020"/>
              <a:gd name="connsiteX8" fmla="*/ 303952 w 6634414"/>
              <a:gd name="connsiteY8" fmla="*/ 1511952 h 2023020"/>
              <a:gd name="connsiteX9" fmla="*/ 34322 w 6634414"/>
              <a:gd name="connsiteY9" fmla="*/ 429008 h 2023020"/>
              <a:gd name="connsiteX0" fmla="*/ 34322 w 6634414"/>
              <a:gd name="connsiteY0" fmla="*/ 429008 h 2072098"/>
              <a:gd name="connsiteX1" fmla="*/ 475051 w 6634414"/>
              <a:gd name="connsiteY1" fmla="*/ 82063 h 2072098"/>
              <a:gd name="connsiteX2" fmla="*/ 1206628 w 6634414"/>
              <a:gd name="connsiteY2" fmla="*/ 0 h 2072098"/>
              <a:gd name="connsiteX3" fmla="*/ 6310915 w 6634414"/>
              <a:gd name="connsiteY3" fmla="*/ 82063 h 2072098"/>
              <a:gd name="connsiteX4" fmla="*/ 6634414 w 6634414"/>
              <a:gd name="connsiteY4" fmla="*/ 405562 h 2072098"/>
              <a:gd name="connsiteX5" fmla="*/ 6634414 w 6634414"/>
              <a:gd name="connsiteY5" fmla="*/ 1699521 h 2072098"/>
              <a:gd name="connsiteX6" fmla="*/ 6310915 w 6634414"/>
              <a:gd name="connsiteY6" fmla="*/ 2023020 h 2072098"/>
              <a:gd name="connsiteX7" fmla="*/ 3527798 w 6634414"/>
              <a:gd name="connsiteY7" fmla="*/ 2063262 h 2072098"/>
              <a:gd name="connsiteX8" fmla="*/ 815021 w 6634414"/>
              <a:gd name="connsiteY8" fmla="*/ 1870620 h 2072098"/>
              <a:gd name="connsiteX9" fmla="*/ 303952 w 6634414"/>
              <a:gd name="connsiteY9" fmla="*/ 1511952 h 2072098"/>
              <a:gd name="connsiteX10" fmla="*/ 34322 w 6634414"/>
              <a:gd name="connsiteY10" fmla="*/ 429008 h 2072098"/>
              <a:gd name="connsiteX0" fmla="*/ 34322 w 6634414"/>
              <a:gd name="connsiteY0" fmla="*/ 429008 h 2072098"/>
              <a:gd name="connsiteX1" fmla="*/ 475051 w 6634414"/>
              <a:gd name="connsiteY1" fmla="*/ 82063 h 2072098"/>
              <a:gd name="connsiteX2" fmla="*/ 1206628 w 6634414"/>
              <a:gd name="connsiteY2" fmla="*/ 0 h 2072098"/>
              <a:gd name="connsiteX3" fmla="*/ 6310915 w 6634414"/>
              <a:gd name="connsiteY3" fmla="*/ 82063 h 2072098"/>
              <a:gd name="connsiteX4" fmla="*/ 6634414 w 6634414"/>
              <a:gd name="connsiteY4" fmla="*/ 405562 h 2072098"/>
              <a:gd name="connsiteX5" fmla="*/ 6634414 w 6634414"/>
              <a:gd name="connsiteY5" fmla="*/ 1699521 h 2072098"/>
              <a:gd name="connsiteX6" fmla="*/ 6310915 w 6634414"/>
              <a:gd name="connsiteY6" fmla="*/ 2023020 h 2072098"/>
              <a:gd name="connsiteX7" fmla="*/ 3527798 w 6634414"/>
              <a:gd name="connsiteY7" fmla="*/ 2063262 h 2072098"/>
              <a:gd name="connsiteX8" fmla="*/ 815021 w 6634414"/>
              <a:gd name="connsiteY8" fmla="*/ 1870620 h 2072098"/>
              <a:gd name="connsiteX9" fmla="*/ 303952 w 6634414"/>
              <a:gd name="connsiteY9" fmla="*/ 1511952 h 2072098"/>
              <a:gd name="connsiteX10" fmla="*/ 34322 w 6634414"/>
              <a:gd name="connsiteY10" fmla="*/ 429008 h 2072098"/>
              <a:gd name="connsiteX0" fmla="*/ 34322 w 6634414"/>
              <a:gd name="connsiteY0" fmla="*/ 429008 h 2063262"/>
              <a:gd name="connsiteX1" fmla="*/ 475051 w 6634414"/>
              <a:gd name="connsiteY1" fmla="*/ 82063 h 2063262"/>
              <a:gd name="connsiteX2" fmla="*/ 1206628 w 6634414"/>
              <a:gd name="connsiteY2" fmla="*/ 0 h 2063262"/>
              <a:gd name="connsiteX3" fmla="*/ 6310915 w 6634414"/>
              <a:gd name="connsiteY3" fmla="*/ 82063 h 2063262"/>
              <a:gd name="connsiteX4" fmla="*/ 6634414 w 6634414"/>
              <a:gd name="connsiteY4" fmla="*/ 405562 h 2063262"/>
              <a:gd name="connsiteX5" fmla="*/ 6634414 w 6634414"/>
              <a:gd name="connsiteY5" fmla="*/ 1699521 h 2063262"/>
              <a:gd name="connsiteX6" fmla="*/ 6310915 w 6634414"/>
              <a:gd name="connsiteY6" fmla="*/ 2023020 h 2063262"/>
              <a:gd name="connsiteX7" fmla="*/ 3527798 w 6634414"/>
              <a:gd name="connsiteY7" fmla="*/ 2063262 h 2063262"/>
              <a:gd name="connsiteX8" fmla="*/ 815021 w 6634414"/>
              <a:gd name="connsiteY8" fmla="*/ 1870620 h 2063262"/>
              <a:gd name="connsiteX9" fmla="*/ 303952 w 6634414"/>
              <a:gd name="connsiteY9" fmla="*/ 1511952 h 2063262"/>
              <a:gd name="connsiteX10" fmla="*/ 34322 w 6634414"/>
              <a:gd name="connsiteY10" fmla="*/ 429008 h 2063262"/>
              <a:gd name="connsiteX0" fmla="*/ 34322 w 6634414"/>
              <a:gd name="connsiteY0" fmla="*/ 429008 h 2064889"/>
              <a:gd name="connsiteX1" fmla="*/ 475051 w 6634414"/>
              <a:gd name="connsiteY1" fmla="*/ 82063 h 2064889"/>
              <a:gd name="connsiteX2" fmla="*/ 1206628 w 6634414"/>
              <a:gd name="connsiteY2" fmla="*/ 0 h 2064889"/>
              <a:gd name="connsiteX3" fmla="*/ 6310915 w 6634414"/>
              <a:gd name="connsiteY3" fmla="*/ 82063 h 2064889"/>
              <a:gd name="connsiteX4" fmla="*/ 6634414 w 6634414"/>
              <a:gd name="connsiteY4" fmla="*/ 405562 h 2064889"/>
              <a:gd name="connsiteX5" fmla="*/ 6634414 w 6634414"/>
              <a:gd name="connsiteY5" fmla="*/ 1699521 h 2064889"/>
              <a:gd name="connsiteX6" fmla="*/ 6310915 w 6634414"/>
              <a:gd name="connsiteY6" fmla="*/ 2023020 h 2064889"/>
              <a:gd name="connsiteX7" fmla="*/ 5051798 w 6634414"/>
              <a:gd name="connsiteY7" fmla="*/ 1863970 h 2064889"/>
              <a:gd name="connsiteX8" fmla="*/ 3527798 w 6634414"/>
              <a:gd name="connsiteY8" fmla="*/ 2063262 h 2064889"/>
              <a:gd name="connsiteX9" fmla="*/ 815021 w 6634414"/>
              <a:gd name="connsiteY9" fmla="*/ 1870620 h 2064889"/>
              <a:gd name="connsiteX10" fmla="*/ 303952 w 6634414"/>
              <a:gd name="connsiteY10" fmla="*/ 1511952 h 2064889"/>
              <a:gd name="connsiteX11" fmla="*/ 34322 w 6634414"/>
              <a:gd name="connsiteY11" fmla="*/ 429008 h 2064889"/>
              <a:gd name="connsiteX0" fmla="*/ 34322 w 6634414"/>
              <a:gd name="connsiteY0" fmla="*/ 429008 h 2064889"/>
              <a:gd name="connsiteX1" fmla="*/ 475051 w 6634414"/>
              <a:gd name="connsiteY1" fmla="*/ 82063 h 2064889"/>
              <a:gd name="connsiteX2" fmla="*/ 1206628 w 6634414"/>
              <a:gd name="connsiteY2" fmla="*/ 0 h 2064889"/>
              <a:gd name="connsiteX3" fmla="*/ 6310915 w 6634414"/>
              <a:gd name="connsiteY3" fmla="*/ 82063 h 2064889"/>
              <a:gd name="connsiteX4" fmla="*/ 6634414 w 6634414"/>
              <a:gd name="connsiteY4" fmla="*/ 405562 h 2064889"/>
              <a:gd name="connsiteX5" fmla="*/ 6435122 w 6634414"/>
              <a:gd name="connsiteY5" fmla="*/ 1406444 h 2064889"/>
              <a:gd name="connsiteX6" fmla="*/ 6310915 w 6634414"/>
              <a:gd name="connsiteY6" fmla="*/ 2023020 h 2064889"/>
              <a:gd name="connsiteX7" fmla="*/ 5051798 w 6634414"/>
              <a:gd name="connsiteY7" fmla="*/ 1863970 h 2064889"/>
              <a:gd name="connsiteX8" fmla="*/ 3527798 w 6634414"/>
              <a:gd name="connsiteY8" fmla="*/ 2063262 h 2064889"/>
              <a:gd name="connsiteX9" fmla="*/ 815021 w 6634414"/>
              <a:gd name="connsiteY9" fmla="*/ 1870620 h 2064889"/>
              <a:gd name="connsiteX10" fmla="*/ 303952 w 6634414"/>
              <a:gd name="connsiteY10" fmla="*/ 1511952 h 2064889"/>
              <a:gd name="connsiteX11" fmla="*/ 34322 w 6634414"/>
              <a:gd name="connsiteY11" fmla="*/ 429008 h 2064889"/>
              <a:gd name="connsiteX0" fmla="*/ 34322 w 6634414"/>
              <a:gd name="connsiteY0" fmla="*/ 429008 h 2064889"/>
              <a:gd name="connsiteX1" fmla="*/ 475051 w 6634414"/>
              <a:gd name="connsiteY1" fmla="*/ 82063 h 2064889"/>
              <a:gd name="connsiteX2" fmla="*/ 1206628 w 6634414"/>
              <a:gd name="connsiteY2" fmla="*/ 0 h 2064889"/>
              <a:gd name="connsiteX3" fmla="*/ 6310915 w 6634414"/>
              <a:gd name="connsiteY3" fmla="*/ 82063 h 2064889"/>
              <a:gd name="connsiteX4" fmla="*/ 6634414 w 6634414"/>
              <a:gd name="connsiteY4" fmla="*/ 405562 h 2064889"/>
              <a:gd name="connsiteX5" fmla="*/ 6435122 w 6634414"/>
              <a:gd name="connsiteY5" fmla="*/ 1406444 h 2064889"/>
              <a:gd name="connsiteX6" fmla="*/ 6310915 w 6634414"/>
              <a:gd name="connsiteY6" fmla="*/ 2023020 h 2064889"/>
              <a:gd name="connsiteX7" fmla="*/ 5051798 w 6634414"/>
              <a:gd name="connsiteY7" fmla="*/ 1863970 h 2064889"/>
              <a:gd name="connsiteX8" fmla="*/ 3527798 w 6634414"/>
              <a:gd name="connsiteY8" fmla="*/ 2063262 h 2064889"/>
              <a:gd name="connsiteX9" fmla="*/ 815021 w 6634414"/>
              <a:gd name="connsiteY9" fmla="*/ 1870620 h 2064889"/>
              <a:gd name="connsiteX10" fmla="*/ 303952 w 6634414"/>
              <a:gd name="connsiteY10" fmla="*/ 1511952 h 2064889"/>
              <a:gd name="connsiteX11" fmla="*/ 34322 w 6634414"/>
              <a:gd name="connsiteY11" fmla="*/ 429008 h 2064889"/>
              <a:gd name="connsiteX0" fmla="*/ 34322 w 6739922"/>
              <a:gd name="connsiteY0" fmla="*/ 429008 h 2064889"/>
              <a:gd name="connsiteX1" fmla="*/ 475051 w 6739922"/>
              <a:gd name="connsiteY1" fmla="*/ 82063 h 2064889"/>
              <a:gd name="connsiteX2" fmla="*/ 1206628 w 6739922"/>
              <a:gd name="connsiteY2" fmla="*/ 0 h 2064889"/>
              <a:gd name="connsiteX3" fmla="*/ 6310915 w 6739922"/>
              <a:gd name="connsiteY3" fmla="*/ 82063 h 2064889"/>
              <a:gd name="connsiteX4" fmla="*/ 6739922 w 6739922"/>
              <a:gd name="connsiteY4" fmla="*/ 405562 h 2064889"/>
              <a:gd name="connsiteX5" fmla="*/ 6435122 w 6739922"/>
              <a:gd name="connsiteY5" fmla="*/ 1406444 h 2064889"/>
              <a:gd name="connsiteX6" fmla="*/ 6310915 w 6739922"/>
              <a:gd name="connsiteY6" fmla="*/ 2023020 h 2064889"/>
              <a:gd name="connsiteX7" fmla="*/ 5051798 w 6739922"/>
              <a:gd name="connsiteY7" fmla="*/ 1863970 h 2064889"/>
              <a:gd name="connsiteX8" fmla="*/ 3527798 w 6739922"/>
              <a:gd name="connsiteY8" fmla="*/ 2063262 h 2064889"/>
              <a:gd name="connsiteX9" fmla="*/ 815021 w 6739922"/>
              <a:gd name="connsiteY9" fmla="*/ 1870620 h 2064889"/>
              <a:gd name="connsiteX10" fmla="*/ 303952 w 6739922"/>
              <a:gd name="connsiteY10" fmla="*/ 1511952 h 2064889"/>
              <a:gd name="connsiteX11" fmla="*/ 34322 w 6739922"/>
              <a:gd name="connsiteY11" fmla="*/ 429008 h 2064889"/>
              <a:gd name="connsiteX0" fmla="*/ 34322 w 6739922"/>
              <a:gd name="connsiteY0" fmla="*/ 487622 h 2123503"/>
              <a:gd name="connsiteX1" fmla="*/ 475051 w 6739922"/>
              <a:gd name="connsiteY1" fmla="*/ 140677 h 2123503"/>
              <a:gd name="connsiteX2" fmla="*/ 1206628 w 6739922"/>
              <a:gd name="connsiteY2" fmla="*/ 58614 h 2123503"/>
              <a:gd name="connsiteX3" fmla="*/ 6181961 w 6739922"/>
              <a:gd name="connsiteY3" fmla="*/ 0 h 2123503"/>
              <a:gd name="connsiteX4" fmla="*/ 6739922 w 6739922"/>
              <a:gd name="connsiteY4" fmla="*/ 464176 h 2123503"/>
              <a:gd name="connsiteX5" fmla="*/ 6435122 w 6739922"/>
              <a:gd name="connsiteY5" fmla="*/ 1465058 h 2123503"/>
              <a:gd name="connsiteX6" fmla="*/ 6310915 w 6739922"/>
              <a:gd name="connsiteY6" fmla="*/ 2081634 h 2123503"/>
              <a:gd name="connsiteX7" fmla="*/ 5051798 w 6739922"/>
              <a:gd name="connsiteY7" fmla="*/ 1922584 h 2123503"/>
              <a:gd name="connsiteX8" fmla="*/ 3527798 w 6739922"/>
              <a:gd name="connsiteY8" fmla="*/ 2121876 h 2123503"/>
              <a:gd name="connsiteX9" fmla="*/ 815021 w 6739922"/>
              <a:gd name="connsiteY9" fmla="*/ 1929234 h 2123503"/>
              <a:gd name="connsiteX10" fmla="*/ 303952 w 6739922"/>
              <a:gd name="connsiteY10" fmla="*/ 1570566 h 2123503"/>
              <a:gd name="connsiteX11" fmla="*/ 34322 w 6739922"/>
              <a:gd name="connsiteY11" fmla="*/ 487622 h 2123503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435122 w 6739922"/>
              <a:gd name="connsiteY6" fmla="*/ 1629832 h 2288277"/>
              <a:gd name="connsiteX7" fmla="*/ 6310915 w 6739922"/>
              <a:gd name="connsiteY7" fmla="*/ 2246408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435122 w 6739922"/>
              <a:gd name="connsiteY6" fmla="*/ 1629832 h 2288277"/>
              <a:gd name="connsiteX7" fmla="*/ 6287469 w 6739922"/>
              <a:gd name="connsiteY7" fmla="*/ 2041959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329614 w 6739922"/>
              <a:gd name="connsiteY6" fmla="*/ 1629832 h 2288277"/>
              <a:gd name="connsiteX7" fmla="*/ 6287469 w 6739922"/>
              <a:gd name="connsiteY7" fmla="*/ 2041959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582164 w 6739922"/>
              <a:gd name="connsiteY6" fmla="*/ 1695054 h 2288277"/>
              <a:gd name="connsiteX7" fmla="*/ 6287469 w 6739922"/>
              <a:gd name="connsiteY7" fmla="*/ 2041959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  <a:gd name="connsiteX0" fmla="*/ 34322 w 6739922"/>
              <a:gd name="connsiteY0" fmla="*/ 652396 h 2290399"/>
              <a:gd name="connsiteX1" fmla="*/ 475051 w 6739922"/>
              <a:gd name="connsiteY1" fmla="*/ 305451 h 2290399"/>
              <a:gd name="connsiteX2" fmla="*/ 1206628 w 6739922"/>
              <a:gd name="connsiteY2" fmla="*/ 223388 h 2290399"/>
              <a:gd name="connsiteX3" fmla="*/ 3551244 w 6739922"/>
              <a:gd name="connsiteY3" fmla="*/ 650 h 2290399"/>
              <a:gd name="connsiteX4" fmla="*/ 6181961 w 6739922"/>
              <a:gd name="connsiteY4" fmla="*/ 164774 h 2290399"/>
              <a:gd name="connsiteX5" fmla="*/ 6739922 w 6739922"/>
              <a:gd name="connsiteY5" fmla="*/ 628950 h 2290399"/>
              <a:gd name="connsiteX6" fmla="*/ 6582164 w 6739922"/>
              <a:gd name="connsiteY6" fmla="*/ 1695054 h 2290399"/>
              <a:gd name="connsiteX7" fmla="*/ 6287469 w 6739922"/>
              <a:gd name="connsiteY7" fmla="*/ 2041959 h 2290399"/>
              <a:gd name="connsiteX8" fmla="*/ 5099151 w 6739922"/>
              <a:gd name="connsiteY8" fmla="*/ 2217801 h 2290399"/>
              <a:gd name="connsiteX9" fmla="*/ 3527798 w 6739922"/>
              <a:gd name="connsiteY9" fmla="*/ 2286650 h 2290399"/>
              <a:gd name="connsiteX10" fmla="*/ 815021 w 6739922"/>
              <a:gd name="connsiteY10" fmla="*/ 2094008 h 2290399"/>
              <a:gd name="connsiteX11" fmla="*/ 303952 w 6739922"/>
              <a:gd name="connsiteY11" fmla="*/ 1735340 h 2290399"/>
              <a:gd name="connsiteX12" fmla="*/ 34322 w 6739922"/>
              <a:gd name="connsiteY12" fmla="*/ 652396 h 2290399"/>
              <a:gd name="connsiteX0" fmla="*/ 34322 w 6739922"/>
              <a:gd name="connsiteY0" fmla="*/ 652396 h 2288268"/>
              <a:gd name="connsiteX1" fmla="*/ 475051 w 6739922"/>
              <a:gd name="connsiteY1" fmla="*/ 305451 h 2288268"/>
              <a:gd name="connsiteX2" fmla="*/ 1206628 w 6739922"/>
              <a:gd name="connsiteY2" fmla="*/ 223388 h 2288268"/>
              <a:gd name="connsiteX3" fmla="*/ 3551244 w 6739922"/>
              <a:gd name="connsiteY3" fmla="*/ 650 h 2288268"/>
              <a:gd name="connsiteX4" fmla="*/ 6181961 w 6739922"/>
              <a:gd name="connsiteY4" fmla="*/ 164774 h 2288268"/>
              <a:gd name="connsiteX5" fmla="*/ 6739922 w 6739922"/>
              <a:gd name="connsiteY5" fmla="*/ 628950 h 2288268"/>
              <a:gd name="connsiteX6" fmla="*/ 6582164 w 6739922"/>
              <a:gd name="connsiteY6" fmla="*/ 1695054 h 2288268"/>
              <a:gd name="connsiteX7" fmla="*/ 6287469 w 6739922"/>
              <a:gd name="connsiteY7" fmla="*/ 2041959 h 2288268"/>
              <a:gd name="connsiteX8" fmla="*/ 5099151 w 6739922"/>
              <a:gd name="connsiteY8" fmla="*/ 2217801 h 2288268"/>
              <a:gd name="connsiteX9" fmla="*/ 3527798 w 6739922"/>
              <a:gd name="connsiteY9" fmla="*/ 2286650 h 2288268"/>
              <a:gd name="connsiteX10" fmla="*/ 2075643 w 6739922"/>
              <a:gd name="connsiteY10" fmla="*/ 2261061 h 2288268"/>
              <a:gd name="connsiteX11" fmla="*/ 815021 w 6739922"/>
              <a:gd name="connsiteY11" fmla="*/ 2094008 h 2288268"/>
              <a:gd name="connsiteX12" fmla="*/ 303952 w 6739922"/>
              <a:gd name="connsiteY12" fmla="*/ 1735340 h 2288268"/>
              <a:gd name="connsiteX13" fmla="*/ 34322 w 6739922"/>
              <a:gd name="connsiteY13" fmla="*/ 652396 h 2288268"/>
              <a:gd name="connsiteX0" fmla="*/ 50684 w 6756284"/>
              <a:gd name="connsiteY0" fmla="*/ 652396 h 2288268"/>
              <a:gd name="connsiteX1" fmla="*/ 491413 w 6756284"/>
              <a:gd name="connsiteY1" fmla="*/ 305451 h 2288268"/>
              <a:gd name="connsiteX2" fmla="*/ 1222990 w 6756284"/>
              <a:gd name="connsiteY2" fmla="*/ 223388 h 2288268"/>
              <a:gd name="connsiteX3" fmla="*/ 3567606 w 6756284"/>
              <a:gd name="connsiteY3" fmla="*/ 650 h 2288268"/>
              <a:gd name="connsiteX4" fmla="*/ 6198323 w 6756284"/>
              <a:gd name="connsiteY4" fmla="*/ 164774 h 2288268"/>
              <a:gd name="connsiteX5" fmla="*/ 6756284 w 6756284"/>
              <a:gd name="connsiteY5" fmla="*/ 628950 h 2288268"/>
              <a:gd name="connsiteX6" fmla="*/ 6598526 w 6756284"/>
              <a:gd name="connsiteY6" fmla="*/ 1695054 h 2288268"/>
              <a:gd name="connsiteX7" fmla="*/ 6303831 w 6756284"/>
              <a:gd name="connsiteY7" fmla="*/ 2041959 h 2288268"/>
              <a:gd name="connsiteX8" fmla="*/ 5115513 w 6756284"/>
              <a:gd name="connsiteY8" fmla="*/ 2217801 h 2288268"/>
              <a:gd name="connsiteX9" fmla="*/ 3544160 w 6756284"/>
              <a:gd name="connsiteY9" fmla="*/ 2286650 h 2288268"/>
              <a:gd name="connsiteX10" fmla="*/ 2092005 w 6756284"/>
              <a:gd name="connsiteY10" fmla="*/ 2261061 h 2288268"/>
              <a:gd name="connsiteX11" fmla="*/ 831383 w 6756284"/>
              <a:gd name="connsiteY11" fmla="*/ 2094008 h 2288268"/>
              <a:gd name="connsiteX12" fmla="*/ 162470 w 6756284"/>
              <a:gd name="connsiteY12" fmla="*/ 1753128 h 2288268"/>
              <a:gd name="connsiteX13" fmla="*/ 50684 w 6756284"/>
              <a:gd name="connsiteY13" fmla="*/ 652396 h 2288268"/>
              <a:gd name="connsiteX0" fmla="*/ 50684 w 6756284"/>
              <a:gd name="connsiteY0" fmla="*/ 652396 h 2288268"/>
              <a:gd name="connsiteX1" fmla="*/ 491413 w 6756284"/>
              <a:gd name="connsiteY1" fmla="*/ 163150 h 2288268"/>
              <a:gd name="connsiteX2" fmla="*/ 1222990 w 6756284"/>
              <a:gd name="connsiteY2" fmla="*/ 223388 h 2288268"/>
              <a:gd name="connsiteX3" fmla="*/ 3567606 w 6756284"/>
              <a:gd name="connsiteY3" fmla="*/ 650 h 2288268"/>
              <a:gd name="connsiteX4" fmla="*/ 6198323 w 6756284"/>
              <a:gd name="connsiteY4" fmla="*/ 164774 h 2288268"/>
              <a:gd name="connsiteX5" fmla="*/ 6756284 w 6756284"/>
              <a:gd name="connsiteY5" fmla="*/ 628950 h 2288268"/>
              <a:gd name="connsiteX6" fmla="*/ 6598526 w 6756284"/>
              <a:gd name="connsiteY6" fmla="*/ 1695054 h 2288268"/>
              <a:gd name="connsiteX7" fmla="*/ 6303831 w 6756284"/>
              <a:gd name="connsiteY7" fmla="*/ 2041959 h 2288268"/>
              <a:gd name="connsiteX8" fmla="*/ 5115513 w 6756284"/>
              <a:gd name="connsiteY8" fmla="*/ 2217801 h 2288268"/>
              <a:gd name="connsiteX9" fmla="*/ 3544160 w 6756284"/>
              <a:gd name="connsiteY9" fmla="*/ 2286650 h 2288268"/>
              <a:gd name="connsiteX10" fmla="*/ 2092005 w 6756284"/>
              <a:gd name="connsiteY10" fmla="*/ 2261061 h 2288268"/>
              <a:gd name="connsiteX11" fmla="*/ 831383 w 6756284"/>
              <a:gd name="connsiteY11" fmla="*/ 2094008 h 2288268"/>
              <a:gd name="connsiteX12" fmla="*/ 162470 w 6756284"/>
              <a:gd name="connsiteY12" fmla="*/ 1753128 h 2288268"/>
              <a:gd name="connsiteX13" fmla="*/ 50684 w 6756284"/>
              <a:gd name="connsiteY13" fmla="*/ 652396 h 2288268"/>
              <a:gd name="connsiteX0" fmla="*/ 50684 w 6756284"/>
              <a:gd name="connsiteY0" fmla="*/ 652396 h 2288268"/>
              <a:gd name="connsiteX1" fmla="*/ 491413 w 6756284"/>
              <a:gd name="connsiteY1" fmla="*/ 163150 h 2288268"/>
              <a:gd name="connsiteX2" fmla="*/ 1420294 w 6756284"/>
              <a:gd name="connsiteY2" fmla="*/ 57370 h 2288268"/>
              <a:gd name="connsiteX3" fmla="*/ 3567606 w 6756284"/>
              <a:gd name="connsiteY3" fmla="*/ 650 h 2288268"/>
              <a:gd name="connsiteX4" fmla="*/ 6198323 w 6756284"/>
              <a:gd name="connsiteY4" fmla="*/ 164774 h 2288268"/>
              <a:gd name="connsiteX5" fmla="*/ 6756284 w 6756284"/>
              <a:gd name="connsiteY5" fmla="*/ 628950 h 2288268"/>
              <a:gd name="connsiteX6" fmla="*/ 6598526 w 6756284"/>
              <a:gd name="connsiteY6" fmla="*/ 1695054 h 2288268"/>
              <a:gd name="connsiteX7" fmla="*/ 6303831 w 6756284"/>
              <a:gd name="connsiteY7" fmla="*/ 2041959 h 2288268"/>
              <a:gd name="connsiteX8" fmla="*/ 5115513 w 6756284"/>
              <a:gd name="connsiteY8" fmla="*/ 2217801 h 2288268"/>
              <a:gd name="connsiteX9" fmla="*/ 3544160 w 6756284"/>
              <a:gd name="connsiteY9" fmla="*/ 2286650 h 2288268"/>
              <a:gd name="connsiteX10" fmla="*/ 2092005 w 6756284"/>
              <a:gd name="connsiteY10" fmla="*/ 2261061 h 2288268"/>
              <a:gd name="connsiteX11" fmla="*/ 831383 w 6756284"/>
              <a:gd name="connsiteY11" fmla="*/ 2094008 h 2288268"/>
              <a:gd name="connsiteX12" fmla="*/ 162470 w 6756284"/>
              <a:gd name="connsiteY12" fmla="*/ 1753128 h 2288268"/>
              <a:gd name="connsiteX13" fmla="*/ 50684 w 6756284"/>
              <a:gd name="connsiteY13" fmla="*/ 652396 h 2288268"/>
              <a:gd name="connsiteX0" fmla="*/ 50684 w 6756284"/>
              <a:gd name="connsiteY0" fmla="*/ 652396 h 2288268"/>
              <a:gd name="connsiteX1" fmla="*/ 491413 w 6756284"/>
              <a:gd name="connsiteY1" fmla="*/ 163150 h 2288268"/>
              <a:gd name="connsiteX2" fmla="*/ 1420294 w 6756284"/>
              <a:gd name="connsiteY2" fmla="*/ 57370 h 2288268"/>
              <a:gd name="connsiteX3" fmla="*/ 3567606 w 6756284"/>
              <a:gd name="connsiteY3" fmla="*/ 650 h 2288268"/>
              <a:gd name="connsiteX4" fmla="*/ 6198323 w 6756284"/>
              <a:gd name="connsiteY4" fmla="*/ 164774 h 2288268"/>
              <a:gd name="connsiteX5" fmla="*/ 6756284 w 6756284"/>
              <a:gd name="connsiteY5" fmla="*/ 628950 h 2288268"/>
              <a:gd name="connsiteX6" fmla="*/ 6598526 w 6756284"/>
              <a:gd name="connsiteY6" fmla="*/ 1695054 h 2288268"/>
              <a:gd name="connsiteX7" fmla="*/ 6303831 w 6756284"/>
              <a:gd name="connsiteY7" fmla="*/ 2041959 h 2288268"/>
              <a:gd name="connsiteX8" fmla="*/ 5115513 w 6756284"/>
              <a:gd name="connsiteY8" fmla="*/ 2217801 h 2288268"/>
              <a:gd name="connsiteX9" fmla="*/ 3544160 w 6756284"/>
              <a:gd name="connsiteY9" fmla="*/ 2286650 h 2288268"/>
              <a:gd name="connsiteX10" fmla="*/ 2092005 w 6756284"/>
              <a:gd name="connsiteY10" fmla="*/ 2261061 h 2288268"/>
              <a:gd name="connsiteX11" fmla="*/ 831383 w 6756284"/>
              <a:gd name="connsiteY11" fmla="*/ 2094008 h 2288268"/>
              <a:gd name="connsiteX12" fmla="*/ 162470 w 6756284"/>
              <a:gd name="connsiteY12" fmla="*/ 1753128 h 2288268"/>
              <a:gd name="connsiteX13" fmla="*/ 50684 w 6756284"/>
              <a:gd name="connsiteY13" fmla="*/ 652396 h 2288268"/>
              <a:gd name="connsiteX0" fmla="*/ 50684 w 6756284"/>
              <a:gd name="connsiteY0" fmla="*/ 651746 h 2287618"/>
              <a:gd name="connsiteX1" fmla="*/ 491413 w 6756284"/>
              <a:gd name="connsiteY1" fmla="*/ 162500 h 2287618"/>
              <a:gd name="connsiteX2" fmla="*/ 1420294 w 6756284"/>
              <a:gd name="connsiteY2" fmla="*/ 56720 h 2287618"/>
              <a:gd name="connsiteX3" fmla="*/ 3567606 w 6756284"/>
              <a:gd name="connsiteY3" fmla="*/ 0 h 2287618"/>
              <a:gd name="connsiteX4" fmla="*/ 5169956 w 6756284"/>
              <a:gd name="connsiteY4" fmla="*/ 149610 h 2287618"/>
              <a:gd name="connsiteX5" fmla="*/ 6198323 w 6756284"/>
              <a:gd name="connsiteY5" fmla="*/ 164124 h 2287618"/>
              <a:gd name="connsiteX6" fmla="*/ 6756284 w 6756284"/>
              <a:gd name="connsiteY6" fmla="*/ 628300 h 2287618"/>
              <a:gd name="connsiteX7" fmla="*/ 6598526 w 6756284"/>
              <a:gd name="connsiteY7" fmla="*/ 1694404 h 2287618"/>
              <a:gd name="connsiteX8" fmla="*/ 6303831 w 6756284"/>
              <a:gd name="connsiteY8" fmla="*/ 2041309 h 2287618"/>
              <a:gd name="connsiteX9" fmla="*/ 5115513 w 6756284"/>
              <a:gd name="connsiteY9" fmla="*/ 2217151 h 2287618"/>
              <a:gd name="connsiteX10" fmla="*/ 3544160 w 6756284"/>
              <a:gd name="connsiteY10" fmla="*/ 2286000 h 2287618"/>
              <a:gd name="connsiteX11" fmla="*/ 2092005 w 6756284"/>
              <a:gd name="connsiteY11" fmla="*/ 2260411 h 2287618"/>
              <a:gd name="connsiteX12" fmla="*/ 831383 w 6756284"/>
              <a:gd name="connsiteY12" fmla="*/ 2093358 h 2287618"/>
              <a:gd name="connsiteX13" fmla="*/ 162470 w 6756284"/>
              <a:gd name="connsiteY13" fmla="*/ 1752478 h 2287618"/>
              <a:gd name="connsiteX14" fmla="*/ 50684 w 6756284"/>
              <a:gd name="connsiteY14" fmla="*/ 651746 h 2287618"/>
              <a:gd name="connsiteX0" fmla="*/ 50684 w 6756284"/>
              <a:gd name="connsiteY0" fmla="*/ 651746 h 2287618"/>
              <a:gd name="connsiteX1" fmla="*/ 491413 w 6756284"/>
              <a:gd name="connsiteY1" fmla="*/ 162500 h 2287618"/>
              <a:gd name="connsiteX2" fmla="*/ 1420294 w 6756284"/>
              <a:gd name="connsiteY2" fmla="*/ 56720 h 2287618"/>
              <a:gd name="connsiteX3" fmla="*/ 3567606 w 6756284"/>
              <a:gd name="connsiteY3" fmla="*/ 0 h 2287618"/>
              <a:gd name="connsiteX4" fmla="*/ 5169956 w 6756284"/>
              <a:gd name="connsiteY4" fmla="*/ 149610 h 2287618"/>
              <a:gd name="connsiteX5" fmla="*/ 6198323 w 6756284"/>
              <a:gd name="connsiteY5" fmla="*/ 164124 h 2287618"/>
              <a:gd name="connsiteX6" fmla="*/ 6756284 w 6756284"/>
              <a:gd name="connsiteY6" fmla="*/ 628300 h 2287618"/>
              <a:gd name="connsiteX7" fmla="*/ 6598526 w 6756284"/>
              <a:gd name="connsiteY7" fmla="*/ 1694404 h 2287618"/>
              <a:gd name="connsiteX8" fmla="*/ 6303831 w 6756284"/>
              <a:gd name="connsiteY8" fmla="*/ 2041309 h 2287618"/>
              <a:gd name="connsiteX9" fmla="*/ 5115513 w 6756284"/>
              <a:gd name="connsiteY9" fmla="*/ 2217151 h 2287618"/>
              <a:gd name="connsiteX10" fmla="*/ 3544160 w 6756284"/>
              <a:gd name="connsiteY10" fmla="*/ 2286000 h 2287618"/>
              <a:gd name="connsiteX11" fmla="*/ 2092005 w 6756284"/>
              <a:gd name="connsiteY11" fmla="*/ 2260411 h 2287618"/>
              <a:gd name="connsiteX12" fmla="*/ 831383 w 6756284"/>
              <a:gd name="connsiteY12" fmla="*/ 2093358 h 2287618"/>
              <a:gd name="connsiteX13" fmla="*/ 162470 w 6756284"/>
              <a:gd name="connsiteY13" fmla="*/ 1752478 h 2287618"/>
              <a:gd name="connsiteX14" fmla="*/ 50684 w 6756284"/>
              <a:gd name="connsiteY14" fmla="*/ 651746 h 2287618"/>
              <a:gd name="connsiteX0" fmla="*/ 50684 w 6756284"/>
              <a:gd name="connsiteY0" fmla="*/ 598383 h 2234255"/>
              <a:gd name="connsiteX1" fmla="*/ 491413 w 6756284"/>
              <a:gd name="connsiteY1" fmla="*/ 109137 h 2234255"/>
              <a:gd name="connsiteX2" fmla="*/ 1420294 w 6756284"/>
              <a:gd name="connsiteY2" fmla="*/ 3357 h 2234255"/>
              <a:gd name="connsiteX3" fmla="*/ 3567606 w 6756284"/>
              <a:gd name="connsiteY3" fmla="*/ 0 h 2234255"/>
              <a:gd name="connsiteX4" fmla="*/ 5169956 w 6756284"/>
              <a:gd name="connsiteY4" fmla="*/ 96247 h 2234255"/>
              <a:gd name="connsiteX5" fmla="*/ 6198323 w 6756284"/>
              <a:gd name="connsiteY5" fmla="*/ 110761 h 2234255"/>
              <a:gd name="connsiteX6" fmla="*/ 6756284 w 6756284"/>
              <a:gd name="connsiteY6" fmla="*/ 574937 h 2234255"/>
              <a:gd name="connsiteX7" fmla="*/ 6598526 w 6756284"/>
              <a:gd name="connsiteY7" fmla="*/ 1641041 h 2234255"/>
              <a:gd name="connsiteX8" fmla="*/ 6303831 w 6756284"/>
              <a:gd name="connsiteY8" fmla="*/ 1987946 h 2234255"/>
              <a:gd name="connsiteX9" fmla="*/ 5115513 w 6756284"/>
              <a:gd name="connsiteY9" fmla="*/ 2163788 h 2234255"/>
              <a:gd name="connsiteX10" fmla="*/ 3544160 w 6756284"/>
              <a:gd name="connsiteY10" fmla="*/ 2232637 h 2234255"/>
              <a:gd name="connsiteX11" fmla="*/ 2092005 w 6756284"/>
              <a:gd name="connsiteY11" fmla="*/ 2207048 h 2234255"/>
              <a:gd name="connsiteX12" fmla="*/ 831383 w 6756284"/>
              <a:gd name="connsiteY12" fmla="*/ 2039995 h 2234255"/>
              <a:gd name="connsiteX13" fmla="*/ 162470 w 6756284"/>
              <a:gd name="connsiteY13" fmla="*/ 1699115 h 2234255"/>
              <a:gd name="connsiteX14" fmla="*/ 50684 w 6756284"/>
              <a:gd name="connsiteY14" fmla="*/ 598383 h 223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56284" h="2234255">
                <a:moveTo>
                  <a:pt x="50684" y="598383"/>
                </a:moveTo>
                <a:cubicBezTo>
                  <a:pt x="50684" y="419719"/>
                  <a:pt x="312749" y="109137"/>
                  <a:pt x="491413" y="109137"/>
                </a:cubicBezTo>
                <a:cubicBezTo>
                  <a:pt x="723549" y="109137"/>
                  <a:pt x="1180266" y="127871"/>
                  <a:pt x="1420294" y="3357"/>
                </a:cubicBezTo>
                <a:lnTo>
                  <a:pt x="3567606" y="0"/>
                </a:lnTo>
                <a:cubicBezTo>
                  <a:pt x="4200442" y="3623"/>
                  <a:pt x="4897239" y="-20046"/>
                  <a:pt x="5169956" y="96247"/>
                </a:cubicBezTo>
                <a:cubicBezTo>
                  <a:pt x="5608409" y="123601"/>
                  <a:pt x="5941827" y="19121"/>
                  <a:pt x="6198323" y="110761"/>
                </a:cubicBezTo>
                <a:cubicBezTo>
                  <a:pt x="6376987" y="110761"/>
                  <a:pt x="6756284" y="396273"/>
                  <a:pt x="6756284" y="574937"/>
                </a:cubicBezTo>
                <a:cubicBezTo>
                  <a:pt x="6689853" y="908564"/>
                  <a:pt x="6829080" y="1307414"/>
                  <a:pt x="6598526" y="1641041"/>
                </a:cubicBezTo>
                <a:cubicBezTo>
                  <a:pt x="6598526" y="1819705"/>
                  <a:pt x="6482495" y="1987946"/>
                  <a:pt x="6303831" y="1987946"/>
                </a:cubicBezTo>
                <a:cubicBezTo>
                  <a:pt x="6057646" y="2038800"/>
                  <a:pt x="5579366" y="2157081"/>
                  <a:pt x="5115513" y="2163788"/>
                </a:cubicBezTo>
                <a:cubicBezTo>
                  <a:pt x="4651660" y="2170495"/>
                  <a:pt x="3979679" y="2246179"/>
                  <a:pt x="3544160" y="2232637"/>
                </a:cubicBezTo>
                <a:cubicBezTo>
                  <a:pt x="3108641" y="2219095"/>
                  <a:pt x="2544135" y="2239155"/>
                  <a:pt x="2092005" y="2207048"/>
                </a:cubicBezTo>
                <a:cubicBezTo>
                  <a:pt x="1639876" y="2174941"/>
                  <a:pt x="1195064" y="2106863"/>
                  <a:pt x="831383" y="2039995"/>
                </a:cubicBezTo>
                <a:cubicBezTo>
                  <a:pt x="652719" y="2039995"/>
                  <a:pt x="162470" y="1877779"/>
                  <a:pt x="162470" y="1699115"/>
                </a:cubicBezTo>
                <a:cubicBezTo>
                  <a:pt x="123393" y="1275611"/>
                  <a:pt x="-97808" y="1092226"/>
                  <a:pt x="50684" y="598383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tx1"/>
            </a:solidFill>
            <a:prstDash val="sysDash"/>
          </a:ln>
        </p:spPr>
        <p:txBody>
          <a:bodyPr wrap="square" lIns="182880" tIns="457200" rIns="274320" bIns="45720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6 = 18 (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: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1354" y="-703385"/>
            <a:ext cx="1226424" cy="492370"/>
          </a:xfrm>
          <a:prstGeom prst="rect">
            <a:avLst/>
          </a:prstGeom>
          <a:solidFill>
            <a:srgbClr val="BC9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404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EB21898-7E84-4ABC-82C0-546F1832FCC2}"/>
              </a:ext>
            </a:extLst>
          </p:cNvPr>
          <p:cNvSpPr txBox="1"/>
          <p:nvPr/>
        </p:nvSpPr>
        <p:spPr>
          <a:xfrm>
            <a:off x="2845869" y="2828836"/>
            <a:ext cx="6500262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Whimsy" panose="02040603050506020204" pitchFamily="18" charset="0"/>
                <a:cs typeface="Arial" panose="020B0604020202020204" pitchFamily="34" charset="0"/>
              </a:rPr>
              <a:t>Thanks !</a:t>
            </a:r>
          </a:p>
        </p:txBody>
      </p:sp>
    </p:spTree>
    <p:extLst>
      <p:ext uri="{BB962C8B-B14F-4D97-AF65-F5344CB8AC3E}">
        <p14:creationId xmlns:p14="http://schemas.microsoft.com/office/powerpoint/2010/main" val="1292498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75F84F6A-05DF-4F70-A0CF-C751A5284C16}"/>
              </a:ext>
            </a:extLst>
          </p:cNvPr>
          <p:cNvGrpSpPr/>
          <p:nvPr/>
        </p:nvGrpSpPr>
        <p:grpSpPr>
          <a:xfrm>
            <a:off x="5408687" y="4006976"/>
            <a:ext cx="1027384" cy="1170074"/>
            <a:chOff x="6830083" y="5571172"/>
            <a:chExt cx="342900" cy="390525"/>
          </a:xfrm>
          <a:solidFill>
            <a:srgbClr val="660066"/>
          </a:solidFill>
        </p:grpSpPr>
        <p:sp>
          <p:nvSpPr>
            <p:cNvPr id="5" name="자유형: 도형 4">
              <a:extLst>
                <a:ext uri="{FF2B5EF4-FFF2-40B4-BE49-F238E27FC236}">
                  <a16:creationId xmlns:a16="http://schemas.microsoft.com/office/drawing/2014/main" id="{F681D18E-5640-43A2-81C7-2D7C281A3BB2}"/>
                </a:ext>
              </a:extLst>
            </p:cNvPr>
            <p:cNvSpPr/>
            <p:nvPr/>
          </p:nvSpPr>
          <p:spPr>
            <a:xfrm>
              <a:off x="6830083" y="5571172"/>
              <a:ext cx="342900" cy="390525"/>
            </a:xfrm>
            <a:custGeom>
              <a:avLst/>
              <a:gdLst>
                <a:gd name="connsiteX0" fmla="*/ 329375 w 342900"/>
                <a:gd name="connsiteY0" fmla="*/ 318802 h 390525"/>
                <a:gd name="connsiteX1" fmla="*/ 307181 w 342900"/>
                <a:gd name="connsiteY1" fmla="*/ 318802 h 390525"/>
                <a:gd name="connsiteX2" fmla="*/ 340423 w 342900"/>
                <a:gd name="connsiteY2" fmla="*/ 218885 h 390525"/>
                <a:gd name="connsiteX3" fmla="*/ 204121 w 342900"/>
                <a:gd name="connsiteY3" fmla="*/ 54388 h 390525"/>
                <a:gd name="connsiteX4" fmla="*/ 207169 w 342900"/>
                <a:gd name="connsiteY4" fmla="*/ 40481 h 390525"/>
                <a:gd name="connsiteX5" fmla="*/ 173831 w 342900"/>
                <a:gd name="connsiteY5" fmla="*/ 7144 h 390525"/>
                <a:gd name="connsiteX6" fmla="*/ 140494 w 342900"/>
                <a:gd name="connsiteY6" fmla="*/ 40481 h 390525"/>
                <a:gd name="connsiteX7" fmla="*/ 143542 w 342900"/>
                <a:gd name="connsiteY7" fmla="*/ 54388 h 390525"/>
                <a:gd name="connsiteX8" fmla="*/ 7239 w 342900"/>
                <a:gd name="connsiteY8" fmla="*/ 218885 h 390525"/>
                <a:gd name="connsiteX9" fmla="*/ 40481 w 342900"/>
                <a:gd name="connsiteY9" fmla="*/ 318802 h 390525"/>
                <a:gd name="connsiteX10" fmla="*/ 18288 w 342900"/>
                <a:gd name="connsiteY10" fmla="*/ 318802 h 390525"/>
                <a:gd name="connsiteX11" fmla="*/ 7144 w 342900"/>
                <a:gd name="connsiteY11" fmla="*/ 329946 h 390525"/>
                <a:gd name="connsiteX12" fmla="*/ 23336 w 342900"/>
                <a:gd name="connsiteY12" fmla="*/ 369475 h 390525"/>
                <a:gd name="connsiteX13" fmla="*/ 62675 w 342900"/>
                <a:gd name="connsiteY13" fmla="*/ 386239 h 390525"/>
                <a:gd name="connsiteX14" fmla="*/ 284702 w 342900"/>
                <a:gd name="connsiteY14" fmla="*/ 386239 h 390525"/>
                <a:gd name="connsiteX15" fmla="*/ 324040 w 342900"/>
                <a:gd name="connsiteY15" fmla="*/ 369475 h 390525"/>
                <a:gd name="connsiteX16" fmla="*/ 340233 w 342900"/>
                <a:gd name="connsiteY16" fmla="*/ 329946 h 390525"/>
                <a:gd name="connsiteX17" fmla="*/ 329375 w 342900"/>
                <a:gd name="connsiteY17" fmla="*/ 318802 h 390525"/>
                <a:gd name="connsiteX18" fmla="*/ 162782 w 342900"/>
                <a:gd name="connsiteY18" fmla="*/ 40481 h 390525"/>
                <a:gd name="connsiteX19" fmla="*/ 173927 w 342900"/>
                <a:gd name="connsiteY19" fmla="*/ 29337 h 390525"/>
                <a:gd name="connsiteX20" fmla="*/ 185071 w 342900"/>
                <a:gd name="connsiteY20" fmla="*/ 40481 h 390525"/>
                <a:gd name="connsiteX21" fmla="*/ 173927 w 342900"/>
                <a:gd name="connsiteY21" fmla="*/ 51626 h 390525"/>
                <a:gd name="connsiteX22" fmla="*/ 162782 w 342900"/>
                <a:gd name="connsiteY22" fmla="*/ 40481 h 390525"/>
                <a:gd name="connsiteX23" fmla="*/ 29623 w 342900"/>
                <a:gd name="connsiteY23" fmla="*/ 218885 h 390525"/>
                <a:gd name="connsiteX24" fmla="*/ 173927 w 342900"/>
                <a:gd name="connsiteY24" fmla="*/ 73819 h 390525"/>
                <a:gd name="connsiteX25" fmla="*/ 318230 w 342900"/>
                <a:gd name="connsiteY25" fmla="*/ 218885 h 390525"/>
                <a:gd name="connsiteX26" fmla="*/ 278035 w 342900"/>
                <a:gd name="connsiteY26" fmla="*/ 318802 h 390525"/>
                <a:gd name="connsiteX27" fmla="*/ 244030 w 342900"/>
                <a:gd name="connsiteY27" fmla="*/ 318802 h 390525"/>
                <a:gd name="connsiteX28" fmla="*/ 296037 w 342900"/>
                <a:gd name="connsiteY28" fmla="*/ 218885 h 390525"/>
                <a:gd name="connsiteX29" fmla="*/ 173927 w 342900"/>
                <a:gd name="connsiteY29" fmla="*/ 96774 h 390525"/>
                <a:gd name="connsiteX30" fmla="*/ 51816 w 342900"/>
                <a:gd name="connsiteY30" fmla="*/ 218885 h 390525"/>
                <a:gd name="connsiteX31" fmla="*/ 103822 w 342900"/>
                <a:gd name="connsiteY31" fmla="*/ 318802 h 390525"/>
                <a:gd name="connsiteX32" fmla="*/ 69818 w 342900"/>
                <a:gd name="connsiteY32" fmla="*/ 318802 h 390525"/>
                <a:gd name="connsiteX33" fmla="*/ 29623 w 342900"/>
                <a:gd name="connsiteY33" fmla="*/ 218885 h 390525"/>
                <a:gd name="connsiteX34" fmla="*/ 119348 w 342900"/>
                <a:gd name="connsiteY34" fmla="*/ 273844 h 390525"/>
                <a:gd name="connsiteX35" fmla="*/ 103632 w 342900"/>
                <a:gd name="connsiteY35" fmla="*/ 273844 h 390525"/>
                <a:gd name="connsiteX36" fmla="*/ 96298 w 342900"/>
                <a:gd name="connsiteY36" fmla="*/ 281178 h 390525"/>
                <a:gd name="connsiteX37" fmla="*/ 75057 w 342900"/>
                <a:gd name="connsiteY37" fmla="*/ 229933 h 390525"/>
                <a:gd name="connsiteX38" fmla="*/ 85249 w 342900"/>
                <a:gd name="connsiteY38" fmla="*/ 229933 h 390525"/>
                <a:gd name="connsiteX39" fmla="*/ 96584 w 342900"/>
                <a:gd name="connsiteY39" fmla="*/ 220123 h 390525"/>
                <a:gd name="connsiteX40" fmla="*/ 85534 w 342900"/>
                <a:gd name="connsiteY40" fmla="*/ 207741 h 390525"/>
                <a:gd name="connsiteX41" fmla="*/ 75057 w 342900"/>
                <a:gd name="connsiteY41" fmla="*/ 207741 h 390525"/>
                <a:gd name="connsiteX42" fmla="*/ 96298 w 342900"/>
                <a:gd name="connsiteY42" fmla="*/ 156496 h 390525"/>
                <a:gd name="connsiteX43" fmla="*/ 103632 w 342900"/>
                <a:gd name="connsiteY43" fmla="*/ 163830 h 390525"/>
                <a:gd name="connsiteX44" fmla="*/ 119348 w 342900"/>
                <a:gd name="connsiteY44" fmla="*/ 163830 h 390525"/>
                <a:gd name="connsiteX45" fmla="*/ 119348 w 342900"/>
                <a:gd name="connsiteY45" fmla="*/ 148114 h 390525"/>
                <a:gd name="connsiteX46" fmla="*/ 112014 w 342900"/>
                <a:gd name="connsiteY46" fmla="*/ 140779 h 390525"/>
                <a:gd name="connsiteX47" fmla="*/ 163259 w 342900"/>
                <a:gd name="connsiteY47" fmla="*/ 119539 h 390525"/>
                <a:gd name="connsiteX48" fmla="*/ 163259 w 342900"/>
                <a:gd name="connsiteY48" fmla="*/ 129730 h 390525"/>
                <a:gd name="connsiteX49" fmla="*/ 173069 w 342900"/>
                <a:gd name="connsiteY49" fmla="*/ 141065 h 390525"/>
                <a:gd name="connsiteX50" fmla="*/ 185451 w 342900"/>
                <a:gd name="connsiteY50" fmla="*/ 130016 h 390525"/>
                <a:gd name="connsiteX51" fmla="*/ 185451 w 342900"/>
                <a:gd name="connsiteY51" fmla="*/ 119539 h 390525"/>
                <a:gd name="connsiteX52" fmla="*/ 236696 w 342900"/>
                <a:gd name="connsiteY52" fmla="*/ 140779 h 390525"/>
                <a:gd name="connsiteX53" fmla="*/ 229362 w 342900"/>
                <a:gd name="connsiteY53" fmla="*/ 148114 h 390525"/>
                <a:gd name="connsiteX54" fmla="*/ 229362 w 342900"/>
                <a:gd name="connsiteY54" fmla="*/ 163830 h 390525"/>
                <a:gd name="connsiteX55" fmla="*/ 245078 w 342900"/>
                <a:gd name="connsiteY55" fmla="*/ 163830 h 390525"/>
                <a:gd name="connsiteX56" fmla="*/ 252413 w 342900"/>
                <a:gd name="connsiteY56" fmla="*/ 156496 h 390525"/>
                <a:gd name="connsiteX57" fmla="*/ 273653 w 342900"/>
                <a:gd name="connsiteY57" fmla="*/ 207741 h 390525"/>
                <a:gd name="connsiteX58" fmla="*/ 263461 w 342900"/>
                <a:gd name="connsiteY58" fmla="*/ 207741 h 390525"/>
                <a:gd name="connsiteX59" fmla="*/ 252126 w 342900"/>
                <a:gd name="connsiteY59" fmla="*/ 217551 h 390525"/>
                <a:gd name="connsiteX60" fmla="*/ 263176 w 342900"/>
                <a:gd name="connsiteY60" fmla="*/ 229933 h 390525"/>
                <a:gd name="connsiteX61" fmla="*/ 273653 w 342900"/>
                <a:gd name="connsiteY61" fmla="*/ 229933 h 390525"/>
                <a:gd name="connsiteX62" fmla="*/ 252413 w 342900"/>
                <a:gd name="connsiteY62" fmla="*/ 281178 h 390525"/>
                <a:gd name="connsiteX63" fmla="*/ 245078 w 342900"/>
                <a:gd name="connsiteY63" fmla="*/ 273844 h 390525"/>
                <a:gd name="connsiteX64" fmla="*/ 229362 w 342900"/>
                <a:gd name="connsiteY64" fmla="*/ 273844 h 390525"/>
                <a:gd name="connsiteX65" fmla="*/ 229362 w 342900"/>
                <a:gd name="connsiteY65" fmla="*/ 289560 h 390525"/>
                <a:gd name="connsiteX66" fmla="*/ 236696 w 342900"/>
                <a:gd name="connsiteY66" fmla="*/ 296894 h 390525"/>
                <a:gd name="connsiteX67" fmla="*/ 185451 w 342900"/>
                <a:gd name="connsiteY67" fmla="*/ 318135 h 390525"/>
                <a:gd name="connsiteX68" fmla="*/ 185451 w 342900"/>
                <a:gd name="connsiteY68" fmla="*/ 307943 h 390525"/>
                <a:gd name="connsiteX69" fmla="*/ 175641 w 342900"/>
                <a:gd name="connsiteY69" fmla="*/ 296608 h 390525"/>
                <a:gd name="connsiteX70" fmla="*/ 163259 w 342900"/>
                <a:gd name="connsiteY70" fmla="*/ 307658 h 390525"/>
                <a:gd name="connsiteX71" fmla="*/ 163259 w 342900"/>
                <a:gd name="connsiteY71" fmla="*/ 318135 h 390525"/>
                <a:gd name="connsiteX72" fmla="*/ 112014 w 342900"/>
                <a:gd name="connsiteY72" fmla="*/ 296894 h 390525"/>
                <a:gd name="connsiteX73" fmla="*/ 119348 w 342900"/>
                <a:gd name="connsiteY73" fmla="*/ 289560 h 390525"/>
                <a:gd name="connsiteX74" fmla="*/ 119348 w 342900"/>
                <a:gd name="connsiteY74" fmla="*/ 273844 h 390525"/>
                <a:gd name="connsiteX75" fmla="*/ 284226 w 342900"/>
                <a:gd name="connsiteY75" fmla="*/ 363950 h 390525"/>
                <a:gd name="connsiteX76" fmla="*/ 63627 w 342900"/>
                <a:gd name="connsiteY76" fmla="*/ 363950 h 390525"/>
                <a:gd name="connsiteX77" fmla="*/ 32385 w 342900"/>
                <a:gd name="connsiteY77" fmla="*/ 340995 h 390525"/>
                <a:gd name="connsiteX78" fmla="*/ 315373 w 342900"/>
                <a:gd name="connsiteY78" fmla="*/ 340995 h 390525"/>
                <a:gd name="connsiteX79" fmla="*/ 284226 w 342900"/>
                <a:gd name="connsiteY79" fmla="*/ 36395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342900" h="390525">
                  <a:moveTo>
                    <a:pt x="329375" y="318802"/>
                  </a:moveTo>
                  <a:lnTo>
                    <a:pt x="307181" y="318802"/>
                  </a:lnTo>
                  <a:cubicBezTo>
                    <a:pt x="328803" y="290131"/>
                    <a:pt x="340423" y="255460"/>
                    <a:pt x="340423" y="218885"/>
                  </a:cubicBezTo>
                  <a:cubicBezTo>
                    <a:pt x="340423" y="137065"/>
                    <a:pt x="281559" y="68771"/>
                    <a:pt x="204121" y="54388"/>
                  </a:cubicBezTo>
                  <a:cubicBezTo>
                    <a:pt x="206026" y="50197"/>
                    <a:pt x="207169" y="45434"/>
                    <a:pt x="207169" y="40481"/>
                  </a:cubicBezTo>
                  <a:cubicBezTo>
                    <a:pt x="207169" y="22098"/>
                    <a:pt x="192214" y="7144"/>
                    <a:pt x="173831" y="7144"/>
                  </a:cubicBezTo>
                  <a:cubicBezTo>
                    <a:pt x="155448" y="7144"/>
                    <a:pt x="140494" y="22098"/>
                    <a:pt x="140494" y="40481"/>
                  </a:cubicBezTo>
                  <a:cubicBezTo>
                    <a:pt x="140494" y="45434"/>
                    <a:pt x="141637" y="50102"/>
                    <a:pt x="143542" y="54388"/>
                  </a:cubicBezTo>
                  <a:cubicBezTo>
                    <a:pt x="66104" y="68771"/>
                    <a:pt x="7239" y="137065"/>
                    <a:pt x="7239" y="218885"/>
                  </a:cubicBezTo>
                  <a:cubicBezTo>
                    <a:pt x="7239" y="255460"/>
                    <a:pt x="18955" y="290131"/>
                    <a:pt x="40481" y="318802"/>
                  </a:cubicBezTo>
                  <a:lnTo>
                    <a:pt x="18288" y="318802"/>
                  </a:lnTo>
                  <a:cubicBezTo>
                    <a:pt x="12192" y="318802"/>
                    <a:pt x="7144" y="323755"/>
                    <a:pt x="7144" y="329946"/>
                  </a:cubicBezTo>
                  <a:cubicBezTo>
                    <a:pt x="7144" y="344805"/>
                    <a:pt x="12859" y="358807"/>
                    <a:pt x="23336" y="369475"/>
                  </a:cubicBezTo>
                  <a:cubicBezTo>
                    <a:pt x="33909" y="380238"/>
                    <a:pt x="47815" y="386239"/>
                    <a:pt x="62675" y="386239"/>
                  </a:cubicBezTo>
                  <a:lnTo>
                    <a:pt x="284702" y="386239"/>
                  </a:lnTo>
                  <a:cubicBezTo>
                    <a:pt x="299561" y="386239"/>
                    <a:pt x="313468" y="380333"/>
                    <a:pt x="324040" y="369475"/>
                  </a:cubicBezTo>
                  <a:cubicBezTo>
                    <a:pt x="334423" y="358807"/>
                    <a:pt x="340233" y="344805"/>
                    <a:pt x="340233" y="329946"/>
                  </a:cubicBezTo>
                  <a:cubicBezTo>
                    <a:pt x="340423" y="323755"/>
                    <a:pt x="335470" y="318802"/>
                    <a:pt x="329375" y="318802"/>
                  </a:cubicBezTo>
                  <a:close/>
                  <a:moveTo>
                    <a:pt x="162782" y="40481"/>
                  </a:moveTo>
                  <a:cubicBezTo>
                    <a:pt x="162782" y="34385"/>
                    <a:pt x="167735" y="29337"/>
                    <a:pt x="173927" y="29337"/>
                  </a:cubicBezTo>
                  <a:cubicBezTo>
                    <a:pt x="180022" y="29337"/>
                    <a:pt x="185071" y="34290"/>
                    <a:pt x="185071" y="40481"/>
                  </a:cubicBezTo>
                  <a:cubicBezTo>
                    <a:pt x="185071" y="46577"/>
                    <a:pt x="180118" y="51626"/>
                    <a:pt x="173927" y="51626"/>
                  </a:cubicBezTo>
                  <a:cubicBezTo>
                    <a:pt x="167830" y="51626"/>
                    <a:pt x="162782" y="46577"/>
                    <a:pt x="162782" y="40481"/>
                  </a:cubicBezTo>
                  <a:close/>
                  <a:moveTo>
                    <a:pt x="29623" y="218885"/>
                  </a:moveTo>
                  <a:cubicBezTo>
                    <a:pt x="29623" y="138875"/>
                    <a:pt x="94392" y="73819"/>
                    <a:pt x="173927" y="73819"/>
                  </a:cubicBezTo>
                  <a:cubicBezTo>
                    <a:pt x="253460" y="73819"/>
                    <a:pt x="318230" y="138875"/>
                    <a:pt x="318230" y="218885"/>
                  </a:cubicBezTo>
                  <a:cubicBezTo>
                    <a:pt x="318230" y="256508"/>
                    <a:pt x="303943" y="291846"/>
                    <a:pt x="278035" y="318802"/>
                  </a:cubicBezTo>
                  <a:lnTo>
                    <a:pt x="244030" y="318802"/>
                  </a:lnTo>
                  <a:cubicBezTo>
                    <a:pt x="276510" y="295942"/>
                    <a:pt x="296037" y="258985"/>
                    <a:pt x="296037" y="218885"/>
                  </a:cubicBezTo>
                  <a:cubicBezTo>
                    <a:pt x="296037" y="151543"/>
                    <a:pt x="241268" y="96774"/>
                    <a:pt x="173927" y="96774"/>
                  </a:cubicBezTo>
                  <a:cubicBezTo>
                    <a:pt x="106585" y="96774"/>
                    <a:pt x="51816" y="151543"/>
                    <a:pt x="51816" y="218885"/>
                  </a:cubicBezTo>
                  <a:cubicBezTo>
                    <a:pt x="51816" y="258890"/>
                    <a:pt x="71342" y="295942"/>
                    <a:pt x="103822" y="318802"/>
                  </a:cubicBezTo>
                  <a:lnTo>
                    <a:pt x="69818" y="318802"/>
                  </a:lnTo>
                  <a:cubicBezTo>
                    <a:pt x="43815" y="291751"/>
                    <a:pt x="29623" y="256508"/>
                    <a:pt x="29623" y="218885"/>
                  </a:cubicBezTo>
                  <a:close/>
                  <a:moveTo>
                    <a:pt x="119348" y="273844"/>
                  </a:moveTo>
                  <a:cubicBezTo>
                    <a:pt x="114967" y="269558"/>
                    <a:pt x="108013" y="269558"/>
                    <a:pt x="103632" y="273844"/>
                  </a:cubicBezTo>
                  <a:lnTo>
                    <a:pt x="96298" y="281178"/>
                  </a:lnTo>
                  <a:cubicBezTo>
                    <a:pt x="84772" y="266795"/>
                    <a:pt x="77152" y="249174"/>
                    <a:pt x="75057" y="229933"/>
                  </a:cubicBezTo>
                  <a:lnTo>
                    <a:pt x="85249" y="229933"/>
                  </a:lnTo>
                  <a:cubicBezTo>
                    <a:pt x="90964" y="229933"/>
                    <a:pt x="95917" y="225742"/>
                    <a:pt x="96584" y="220123"/>
                  </a:cubicBezTo>
                  <a:cubicBezTo>
                    <a:pt x="97345" y="213455"/>
                    <a:pt x="92107" y="207741"/>
                    <a:pt x="85534" y="207741"/>
                  </a:cubicBezTo>
                  <a:lnTo>
                    <a:pt x="75057" y="207741"/>
                  </a:lnTo>
                  <a:cubicBezTo>
                    <a:pt x="77152" y="188500"/>
                    <a:pt x="84772" y="170879"/>
                    <a:pt x="96298" y="156496"/>
                  </a:cubicBezTo>
                  <a:lnTo>
                    <a:pt x="103632" y="163830"/>
                  </a:lnTo>
                  <a:cubicBezTo>
                    <a:pt x="108013" y="168116"/>
                    <a:pt x="114967" y="168212"/>
                    <a:pt x="119348" y="163830"/>
                  </a:cubicBezTo>
                  <a:cubicBezTo>
                    <a:pt x="123730" y="159449"/>
                    <a:pt x="123634" y="152495"/>
                    <a:pt x="119348" y="148114"/>
                  </a:cubicBezTo>
                  <a:lnTo>
                    <a:pt x="112014" y="140779"/>
                  </a:lnTo>
                  <a:cubicBezTo>
                    <a:pt x="126396" y="129254"/>
                    <a:pt x="144018" y="121634"/>
                    <a:pt x="163259" y="119539"/>
                  </a:cubicBezTo>
                  <a:lnTo>
                    <a:pt x="163259" y="129730"/>
                  </a:lnTo>
                  <a:cubicBezTo>
                    <a:pt x="163259" y="135446"/>
                    <a:pt x="167450" y="140399"/>
                    <a:pt x="173069" y="141065"/>
                  </a:cubicBezTo>
                  <a:cubicBezTo>
                    <a:pt x="179737" y="141827"/>
                    <a:pt x="185451" y="136588"/>
                    <a:pt x="185451" y="130016"/>
                  </a:cubicBezTo>
                  <a:lnTo>
                    <a:pt x="185451" y="119539"/>
                  </a:lnTo>
                  <a:cubicBezTo>
                    <a:pt x="204692" y="121634"/>
                    <a:pt x="222313" y="129254"/>
                    <a:pt x="236696" y="140779"/>
                  </a:cubicBezTo>
                  <a:lnTo>
                    <a:pt x="229362" y="148114"/>
                  </a:lnTo>
                  <a:cubicBezTo>
                    <a:pt x="225076" y="152495"/>
                    <a:pt x="224980" y="159449"/>
                    <a:pt x="229362" y="163830"/>
                  </a:cubicBezTo>
                  <a:cubicBezTo>
                    <a:pt x="233743" y="168116"/>
                    <a:pt x="240696" y="168116"/>
                    <a:pt x="245078" y="163830"/>
                  </a:cubicBezTo>
                  <a:lnTo>
                    <a:pt x="252413" y="156496"/>
                  </a:lnTo>
                  <a:cubicBezTo>
                    <a:pt x="263937" y="170879"/>
                    <a:pt x="271558" y="188500"/>
                    <a:pt x="273653" y="207741"/>
                  </a:cubicBezTo>
                  <a:lnTo>
                    <a:pt x="263461" y="207741"/>
                  </a:lnTo>
                  <a:cubicBezTo>
                    <a:pt x="257746" y="207741"/>
                    <a:pt x="252793" y="211932"/>
                    <a:pt x="252126" y="217551"/>
                  </a:cubicBezTo>
                  <a:cubicBezTo>
                    <a:pt x="251365" y="224219"/>
                    <a:pt x="256604" y="229933"/>
                    <a:pt x="263176" y="229933"/>
                  </a:cubicBezTo>
                  <a:lnTo>
                    <a:pt x="273653" y="229933"/>
                  </a:lnTo>
                  <a:cubicBezTo>
                    <a:pt x="271558" y="249174"/>
                    <a:pt x="263937" y="266795"/>
                    <a:pt x="252413" y="281178"/>
                  </a:cubicBezTo>
                  <a:lnTo>
                    <a:pt x="245078" y="273844"/>
                  </a:lnTo>
                  <a:cubicBezTo>
                    <a:pt x="240696" y="269558"/>
                    <a:pt x="233743" y="269558"/>
                    <a:pt x="229362" y="273844"/>
                  </a:cubicBezTo>
                  <a:cubicBezTo>
                    <a:pt x="224980" y="278225"/>
                    <a:pt x="225076" y="285179"/>
                    <a:pt x="229362" y="289560"/>
                  </a:cubicBezTo>
                  <a:lnTo>
                    <a:pt x="236696" y="296894"/>
                  </a:lnTo>
                  <a:cubicBezTo>
                    <a:pt x="222313" y="308420"/>
                    <a:pt x="204692" y="316040"/>
                    <a:pt x="185451" y="318135"/>
                  </a:cubicBezTo>
                  <a:lnTo>
                    <a:pt x="185451" y="307943"/>
                  </a:lnTo>
                  <a:cubicBezTo>
                    <a:pt x="185451" y="302228"/>
                    <a:pt x="181260" y="297275"/>
                    <a:pt x="175641" y="296608"/>
                  </a:cubicBezTo>
                  <a:cubicBezTo>
                    <a:pt x="168973" y="295847"/>
                    <a:pt x="163259" y="301085"/>
                    <a:pt x="163259" y="307658"/>
                  </a:cubicBezTo>
                  <a:lnTo>
                    <a:pt x="163259" y="318135"/>
                  </a:lnTo>
                  <a:cubicBezTo>
                    <a:pt x="144018" y="316040"/>
                    <a:pt x="126396" y="308420"/>
                    <a:pt x="112014" y="296894"/>
                  </a:cubicBezTo>
                  <a:lnTo>
                    <a:pt x="119348" y="289560"/>
                  </a:lnTo>
                  <a:cubicBezTo>
                    <a:pt x="123634" y="285179"/>
                    <a:pt x="123634" y="278130"/>
                    <a:pt x="119348" y="273844"/>
                  </a:cubicBezTo>
                  <a:close/>
                  <a:moveTo>
                    <a:pt x="284226" y="363950"/>
                  </a:moveTo>
                  <a:lnTo>
                    <a:pt x="63627" y="363950"/>
                  </a:lnTo>
                  <a:cubicBezTo>
                    <a:pt x="49435" y="363950"/>
                    <a:pt x="37052" y="354140"/>
                    <a:pt x="32385" y="340995"/>
                  </a:cubicBezTo>
                  <a:lnTo>
                    <a:pt x="315373" y="340995"/>
                  </a:lnTo>
                  <a:cubicBezTo>
                    <a:pt x="310801" y="354044"/>
                    <a:pt x="298418" y="363950"/>
                    <a:pt x="284226" y="363950"/>
                  </a:cubicBezTo>
                  <a:close/>
                </a:path>
              </a:pathLst>
            </a:custGeom>
            <a:grpFill/>
            <a:ln w="9525" cap="flat">
              <a:solidFill>
                <a:srgbClr val="66006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endParaRPr>
            </a:p>
          </p:txBody>
        </p:sp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83A13074-8864-46BD-91AA-C81C43820B76}"/>
                </a:ext>
              </a:extLst>
            </p:cNvPr>
            <p:cNvSpPr/>
            <p:nvPr/>
          </p:nvSpPr>
          <p:spPr>
            <a:xfrm>
              <a:off x="6986102" y="5727308"/>
              <a:ext cx="76200" cy="76200"/>
            </a:xfrm>
            <a:custGeom>
              <a:avLst/>
              <a:gdLst>
                <a:gd name="connsiteX0" fmla="*/ 18288 w 76200"/>
                <a:gd name="connsiteY0" fmla="*/ 73797 h 76200"/>
                <a:gd name="connsiteX1" fmla="*/ 62389 w 76200"/>
                <a:gd name="connsiteY1" fmla="*/ 73797 h 76200"/>
                <a:gd name="connsiteX2" fmla="*/ 73723 w 76200"/>
                <a:gd name="connsiteY2" fmla="*/ 63987 h 76200"/>
                <a:gd name="connsiteX3" fmla="*/ 62674 w 76200"/>
                <a:gd name="connsiteY3" fmla="*/ 51604 h 76200"/>
                <a:gd name="connsiteX4" fmla="*/ 29337 w 76200"/>
                <a:gd name="connsiteY4" fmla="*/ 51604 h 76200"/>
                <a:gd name="connsiteX5" fmla="*/ 29337 w 76200"/>
                <a:gd name="connsiteY5" fmla="*/ 18552 h 76200"/>
                <a:gd name="connsiteX6" fmla="*/ 19526 w 76200"/>
                <a:gd name="connsiteY6" fmla="*/ 7218 h 76200"/>
                <a:gd name="connsiteX7" fmla="*/ 7144 w 76200"/>
                <a:gd name="connsiteY7" fmla="*/ 18267 h 76200"/>
                <a:gd name="connsiteX8" fmla="*/ 7144 w 76200"/>
                <a:gd name="connsiteY8" fmla="*/ 62653 h 76200"/>
                <a:gd name="connsiteX9" fmla="*/ 18288 w 76200"/>
                <a:gd name="connsiteY9" fmla="*/ 7379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18288" y="73797"/>
                  </a:moveTo>
                  <a:lnTo>
                    <a:pt x="62389" y="73797"/>
                  </a:lnTo>
                  <a:cubicBezTo>
                    <a:pt x="68103" y="73797"/>
                    <a:pt x="73057" y="69606"/>
                    <a:pt x="73723" y="63987"/>
                  </a:cubicBezTo>
                  <a:cubicBezTo>
                    <a:pt x="74486" y="57319"/>
                    <a:pt x="69246" y="51604"/>
                    <a:pt x="62674" y="51604"/>
                  </a:cubicBezTo>
                  <a:lnTo>
                    <a:pt x="29337" y="51604"/>
                  </a:lnTo>
                  <a:lnTo>
                    <a:pt x="29337" y="18552"/>
                  </a:lnTo>
                  <a:cubicBezTo>
                    <a:pt x="29337" y="12838"/>
                    <a:pt x="25146" y="7884"/>
                    <a:pt x="19526" y="7218"/>
                  </a:cubicBezTo>
                  <a:cubicBezTo>
                    <a:pt x="12859" y="6456"/>
                    <a:pt x="7144" y="11694"/>
                    <a:pt x="7144" y="18267"/>
                  </a:cubicBezTo>
                  <a:lnTo>
                    <a:pt x="7144" y="62653"/>
                  </a:lnTo>
                  <a:cubicBezTo>
                    <a:pt x="7144" y="68845"/>
                    <a:pt x="12096" y="73797"/>
                    <a:pt x="18288" y="73797"/>
                  </a:cubicBezTo>
                  <a:close/>
                </a:path>
              </a:pathLst>
            </a:custGeom>
            <a:grpFill/>
            <a:ln w="9525" cap="flat">
              <a:solidFill>
                <a:srgbClr val="66006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349" y="2094902"/>
            <a:ext cx="6834208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77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63" y="4647679"/>
            <a:ext cx="3674740" cy="15770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40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4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6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7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8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29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30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31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32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33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34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94879" y="103257"/>
            <a:ext cx="4275208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oppins Light"/>
                <a:cs typeface="+mn-cs"/>
              </a:rPr>
              <a:t>CHÚC MỪNG ĐỘI BẠN THỎ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oppins Light"/>
                <a:cs typeface="+mn-cs"/>
              </a:rPr>
              <a:t>CONGRATULATIONS RABBIT TEAM</a:t>
            </a:r>
          </a:p>
        </p:txBody>
      </p:sp>
      <p:sp>
        <p:nvSpPr>
          <p:cNvPr id="83" name="Rectangle 82"/>
          <p:cNvSpPr/>
          <p:nvPr/>
        </p:nvSpPr>
        <p:spPr>
          <a:xfrm>
            <a:off x="7139376" y="103257"/>
            <a:ext cx="425013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oppins Light"/>
                <a:cs typeface="+mn-cs"/>
              </a:rPr>
              <a:t>CHÚC MỪNG ĐỘI BẠN CỌP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oppins Light"/>
                <a:cs typeface="+mn-cs"/>
              </a:rPr>
              <a:t>CONGRATULATIONS TIGER TEAM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Poppins Light"/>
              <a:cs typeface="+mn-cs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3886" y="1953396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34545" y="2416858"/>
            <a:ext cx="992290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ED7D31">
                    <a:lumMod val="50000"/>
                  </a:srgbClr>
                </a:solidFill>
                <a:effectLst>
                  <a:outerShdw dist="63500" dir="2700000" algn="bl" rotWithShape="0">
                    <a:prstClr val="black"/>
                  </a:outerShdw>
                </a:effectLst>
                <a:uLnTx/>
                <a:uFillTx/>
                <a:latin typeface="SVN-Whimsy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  <p:sp>
        <p:nvSpPr>
          <p:cNvPr id="6" name="Rectangle 5"/>
          <p:cNvSpPr/>
          <p:nvPr/>
        </p:nvSpPr>
        <p:spPr>
          <a:xfrm>
            <a:off x="4289733" y="3532009"/>
            <a:ext cx="359181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overtop</a:t>
            </a:r>
          </a:p>
        </p:txBody>
      </p:sp>
      <p:sp>
        <p:nvSpPr>
          <p:cNvPr id="3" name="Action Button: Home 2">
            <a:hlinkClick r:id="rId36" action="ppaction://hlinksldjump" highlightClick="1"/>
          </p:cNvPr>
          <p:cNvSpPr/>
          <p:nvPr/>
        </p:nvSpPr>
        <p:spPr>
          <a:xfrm>
            <a:off x="5645087" y="6175403"/>
            <a:ext cx="885891" cy="661143"/>
          </a:xfrm>
          <a:prstGeom prst="actionButtonHom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33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7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18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19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20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2 x 7 = 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14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6699" y="529948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388995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9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11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13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14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6699" y="529948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20 : 5 = 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67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9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11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13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14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6699" y="529948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5 x 3 = 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36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9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11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13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14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6699" y="529948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5 x 7 = ?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35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12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9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11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13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14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6699" y="529948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10 : 2 = 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ACDF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41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7273939"/>
</p:tagLst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ammetto One - Poppins Light">
      <a:majorFont>
        <a:latin typeface="Rammetto One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2665B"/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690</Words>
  <Application>Microsoft Office PowerPoint</Application>
  <PresentationFormat>Widescreen</PresentationFormat>
  <Paragraphs>177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맑은 고딕</vt:lpstr>
      <vt:lpstr>#9Slide07 HoneyCream</vt:lpstr>
      <vt:lpstr>Arial</vt:lpstr>
      <vt:lpstr>Calibri</vt:lpstr>
      <vt:lpstr>Cambria</vt:lpstr>
      <vt:lpstr>Poppins Light</vt:lpstr>
      <vt:lpstr>Rammetto One</vt:lpstr>
      <vt:lpstr>SVN-Riesling</vt:lpstr>
      <vt:lpstr>SVN-SAF</vt:lpstr>
      <vt:lpstr>SVN-Whimsy</vt:lpstr>
      <vt:lpstr>Tahoma</vt:lpstr>
      <vt:lpstr>UTM Silk Script</vt:lpstr>
      <vt:lpstr>UTM Vero</vt:lpstr>
      <vt:lpstr>UVN Giay Trang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ngọc anh đoàn</cp:lastModifiedBy>
  <cp:revision>4</cp:revision>
  <dcterms:created xsi:type="dcterms:W3CDTF">2022-07-16T09:50:32Z</dcterms:created>
  <dcterms:modified xsi:type="dcterms:W3CDTF">2024-09-13T03:04:53Z</dcterms:modified>
</cp:coreProperties>
</file>