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2" r:id="rId3"/>
    <p:sldMasterId id="2147483731" r:id="rId4"/>
  </p:sldMasterIdLst>
  <p:notesMasterIdLst>
    <p:notesMasterId r:id="rId13"/>
  </p:notesMasterIdLst>
  <p:sldIdLst>
    <p:sldId id="285" r:id="rId5"/>
    <p:sldId id="408" r:id="rId6"/>
    <p:sldId id="396" r:id="rId7"/>
    <p:sldId id="409" r:id="rId8"/>
    <p:sldId id="410" r:id="rId9"/>
    <p:sldId id="275" r:id="rId10"/>
    <p:sldId id="411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FF"/>
    <a:srgbClr val="000066"/>
    <a:srgbClr val="333300"/>
    <a:srgbClr val="00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8" autoAdjust="0"/>
    <p:restoredTop sz="92776" autoAdjust="0"/>
  </p:normalViewPr>
  <p:slideViewPr>
    <p:cSldViewPr snapToGrid="0">
      <p:cViewPr varScale="1">
        <p:scale>
          <a:sx n="59" d="100"/>
          <a:sy n="59" d="100"/>
        </p:scale>
        <p:origin x="7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A24B3-6E69-4BF7-A881-8733FDA206CB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62F4-4F60-4B27-AF13-1EFB8BB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55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6799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0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5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13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6633E49A-4045-27AA-7EDB-557F44352E93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742A581-5D29-C0AA-DDBD-1221E061D0E5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215623E-FEEE-4E86-B915-3565EDA6EDC8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09EA4CAA-8F52-1956-AF58-DE7EA2EE9479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F998A2B8-5842-FDAD-DC05-DA25BE120860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94F2C479-C16C-CB45-E7FE-AB269AB1F21F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9480952A-25CC-8C14-A7D8-A095E117072C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4A8302DD-F362-0BB6-06AC-F32049336790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39D319CF-4A6C-F5D2-B3E8-F4AAF71C6DD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966CB511-9737-8291-969B-24B4380E3280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D50A0D0A-554A-4E97-7701-77EAE0A476B6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68FFFD8-2C02-EC0F-AB39-231B6E20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4DB14A6-B63B-52EC-EB7A-FB4E77BE3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3244463-397C-BDC9-9687-5B3017E3D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DB8EE-A42C-4D45-9D1F-E7D2EA06A53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0238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4B986-45A5-B6FF-6693-840EDEB3A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8EADE-BAF6-FFAF-491E-DA140F3BD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E3BEC-3C37-A6BE-03A2-FCCB02359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45C37-1C32-42C3-B92F-1D6EA87FEF9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876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C999AA-3F9E-07E2-8573-4AB5EBE9A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CAD31-31D5-A5A2-F938-5989550C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1E7BD-DE58-3005-CD7F-9A2BCA64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9FF75-F5DC-4E3D-A2DF-377547512EC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8583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14613F-7FBE-336A-EFD1-43FF0C3B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CBCDD3B-04B2-0ED1-42EE-CD53B196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94A3A-8374-F08C-1FA9-B50C682D7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071F2-FA92-40A3-8A00-039030D3EA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818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7475C9D-1D0B-EC47-02EA-438BF314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AFBB25D-C214-770C-9D1C-D08ECD2A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F53855-957A-D0AB-DFCF-4A2F6F94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60E79-9FD0-48F9-B5B0-EF4E91E1447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0753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4368472-5A80-3982-3FE9-80E3124F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6B96185-0544-2760-0BE6-2F87CB3F9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1E723B-FD88-F786-02CE-5B9D92125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BB1C4-C92B-4B76-9F7C-EF8428D83AB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377883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BC9DF5A-A7AC-ACB9-526A-BC168DDA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09A0CC-4748-7F5D-BF6A-DFF3B7B6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D1299B-87CB-A583-F3D3-03F8241E8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E94F5-413E-4E48-B048-0ECF82F178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5292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25C636-6575-0F45-F1E6-4A3892CB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D191B7-8743-311A-2557-C9271584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6D268E-8233-B3B8-5282-5E9E9D1A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DAD8-4A8C-47F9-AA00-F1FDF5E05D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2830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76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7E7FD0-3E9F-F663-8A65-C38A87BA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CFD58C-E38C-7ADA-A276-46BA2214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F5A849-65C5-2330-0450-B57EB1D51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C93B-DB17-491E-8FDD-8F3E6881C7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02066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85A0F-2AC5-0924-92DF-B667A760D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D759-6110-A6E7-1C7D-E7278EFC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403E3-B8F1-8B1B-5116-43C7CC6E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2AF8-ED0E-41D7-93CC-317C074B0AC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10861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A5084-87F0-B74B-8A85-3A212ACE7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7BBC2-8C9A-D213-B3F7-B9D30BA95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EEA3AC5-76C4-D64F-DF05-73A60CF27FA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3F5772-989A-0FC9-BE2D-311C9F4122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5E54312-9396-9391-7562-15580F4453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57B94-DE3B-4668-8DF3-28C8CDEB0ED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774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44FC3-BEA8-525E-CF78-CBC818E6B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E3D95-FF09-B2F4-5AA4-096E3B3A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03577-EA62-FE2F-1CE5-D09EC1F2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81E8B-3133-4B8E-9EC2-A902A4151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3515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D4A68B-B1EB-5514-AF85-A0420C88A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62CFB-FE00-3BEF-365F-DD07453DA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8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9FEE98-A273-8DF2-BEFB-AF828C4EC4D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0E01D5-8C1A-CC9E-69E3-9F352475C4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F222C7-7CE3-DA62-E4A4-4DAD427817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D614F-4602-4DC3-90CD-E4715AF5DDD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18740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FF5BD-585B-15BF-3E56-2E80A79268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1EB3A-5DA7-2588-399B-BF808FDE014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143D0-9234-EA11-A3E7-43287FA2967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F5496-6788-4534-AED4-515A7544845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85559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5F4E5-2F02-FB32-8C1F-6F06510C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18508-5071-C5E3-BB4C-4CE81B8CB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B5E49-CBC1-DE77-FF4B-2F52B005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13A7-E680-4A97-9E98-0552F518CDF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5120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2798-4518-1A85-6EBB-C5120FFD7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936EAC-5675-733B-E883-6273503BE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36B01-FC91-B927-5060-5E16D7C7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F33AC-511B-457E-8C21-1F0039503F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80438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22A5886-85FC-1BEC-468A-B82782B0D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0AD265-67FF-4F80-FA94-03A8222A8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7111EE-A3EA-7D70-B28A-D1337A96F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937EF-5052-4A4A-A0C0-6EE6BACBB8C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3289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5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2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1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81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86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80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52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68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67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3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89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27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122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374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73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14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627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52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12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35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2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8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4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68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23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25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CA37975-6AF7-4301-9DC5-87C074AA59D1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64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ACA37975-6AF7-4301-9DC5-87C074AA59D1}" type="datetimeFigureOut">
              <a:rPr lang="zh-CN" altLang="en-US" smtClean="0"/>
              <a:t>2023/12/23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29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51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CBA30-18E6-B490-DED8-6B866358D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F9B07-5A93-EB76-DEDA-0F0BE7C8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0E88F-A507-40CE-6AAB-833780E2F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F9E40-49E5-4082-BD28-B68A25E91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5582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5A5D6-38FF-5AFC-D4DB-D4965B2A7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FF4DA-3E3B-C847-010F-AE869C3F6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A3FB1-3017-4126-2B2A-23E0DCBFD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544D-5157-45E9-8B69-B99C08E442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93076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E328D-FCF9-158D-5315-657E42105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B7EA3-AB27-3410-571D-6BBDA2F0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06368-5814-4723-36E7-9C49C78D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7378-9646-4BB8-8622-D4FBB13B08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17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09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80792-47CA-BBED-2ABA-8344B5A18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1F962-8822-AF8E-D928-5D586DEA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3022-36CE-CCC2-E9C0-5441EA4D6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BEABE-A037-45FC-8F9A-C6D7410701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4127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AF90B-255F-E863-6A51-8C84523B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EDA86-4719-15AC-543A-E1170372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61B78-BFD9-5944-C12B-132E81B81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58670-1F9A-4668-9D59-B2749C1859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1794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A6674-D97D-A971-31A7-2E6823FD5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9F87A-4A6A-C841-C35E-067FC5413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3812-3824-794B-F4D5-0EDADAAE8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5AC68-F72A-4DB2-9832-8CB737A80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729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93318C-59F2-CF43-C3B7-060123E23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4360F-FCCB-5401-D93E-F5CA6D092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C6906-FC1B-32BB-C54E-867BE0F9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F6833-CB80-4362-A162-F51850176A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2105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08563A-91D8-E2AE-810E-C8C586AA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ECD620F-2154-D6A4-CEFB-C96B4B84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384D61-2A32-4BB3-3E4C-090EBA270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785E8-964D-459D-9F7C-3FD5CDEA65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273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2EB37B-6B54-E1FA-8F86-4FE2D78B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60A10D-7DE1-E104-BF8F-D99152BB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2DC9CA5-62BB-261A-B143-9C635BD4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3B72-34C3-467B-876D-B1B70BFD23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131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5DD61B3-DA57-1B9D-EA3A-5B312E883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A4B7872-ADE8-1FBC-ABED-9BF43495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695F122-D012-E46E-C26F-66EB7444C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A4434-2459-4A58-98BE-D27C0913B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9090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5C3C9C7-CE98-2C14-F1B8-DF1348336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234588-3245-BDCD-B77E-7D9B181D7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2B9E54-0EFE-5503-B40D-4BA834C9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B7199-C5B4-4053-A06A-318EC2640C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24721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369A0B1-A84E-5494-5A1F-35BDC7B0C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D6D889-A22C-F8E8-7C09-EE21967A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85DC8A-998C-E0BA-A28E-B8B0EABC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E496E-B5F8-4210-BA70-2BEFA6E3A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1191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2C71F7E-8234-78BD-6B37-BF4A8664F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08DAF1F-AA86-F7F4-7A13-FA7C448D9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334879-F5B5-221D-A117-5FB087E9D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82AB2-A280-4810-9C56-221180B46B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63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428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D35699F-2470-C7F3-CC58-E0BD7AFB9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A3FF123-A3F8-5A60-D8D5-449934B95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53BF095-9185-6F26-A92A-64FC1DB3B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B70C6-0DB6-48E9-B78C-C1F3351644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798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94BE27D-542C-5611-B64B-86E86081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7974476-A181-0356-C3F0-FB47974B4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4868F8-3772-7207-2773-950B71828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9C3B-C9A7-47A9-954A-C6FE5CAB1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8902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07EE7BD-2441-F15D-F148-B97AF8375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7991080-C2A4-DF50-D962-8A19A6A2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C9B93F-F8AA-065E-6CD9-643B7116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E85F0-A0BA-41B2-9FC0-CE9DC4DB7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5191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680613-A0B1-BE10-79C1-BC0B0A210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E91151-A8F9-1C6C-C477-0C90C4155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F7C528E-F28B-EE56-FEC2-FBD2017C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1D4D8-15E8-4246-A101-133ACC365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2968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1A7E43B-6B52-1B94-618D-206DE94E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1F658FE-C572-ECDE-CFE8-81D5F34E8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9CEF72-3739-0B1C-F185-8C93A1EB5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3772D-1A7F-4439-A376-30EF4385D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9803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13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6019B84-BCAC-64F3-9DD6-3A8B31594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C28459-078A-EEA6-7684-411017B5B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D88B8B-DC6E-04F0-2C28-5019AD74F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CFAB8-76A5-4053-9BB0-21B482519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4416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426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E075A81-06C6-6713-CCCF-A020B3CFE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584F6F0-22C3-5D4F-32DF-9FA65D60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C08DC8-5F1C-E81C-5A8E-15073090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2A88-D763-4442-B705-452DC2E5EA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9582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6D6B6-14C0-48BD-2BBF-B446B8B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9CE1-C066-348C-8B8C-E9EA71D90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FF940-0DBC-5229-2C28-4AB91D186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C83F-06D3-4C9F-8EB9-BD9D318704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6857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646E8-3941-F58C-2EBF-9D8ABBCFB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7EADB-F52F-B7F4-AD05-20FC0E06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8B76-D5E6-CC20-8BD4-9AEF8DB5A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905D-FA09-4CF3-A103-DB1BFB38A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132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71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Relationship Id="rId30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59.xml"/><Relationship Id="rId21" Type="http://schemas.openxmlformats.org/officeDocument/2006/relationships/slideLayout" Target="../slideLayouts/slideLayout77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7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66.xml"/><Relationship Id="rId19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Relationship Id="rId22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534D3-9517-4D1E-AC6C-DDA1870D1AAE}" type="datetimeFigureOut">
              <a:rPr lang="en-US" smtClean="0"/>
              <a:t>12/23/2023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2C901-A212-442F-9850-24FF02CAA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6">
            <a:extLst>
              <a:ext uri="{FF2B5EF4-FFF2-40B4-BE49-F238E27FC236}">
                <a16:creationId xmlns:a16="http://schemas.microsoft.com/office/drawing/2014/main" id="{883E7504-854A-9A24-C46A-EED24F16F00F}"/>
              </a:ext>
            </a:extLst>
          </p:cNvPr>
          <p:cNvGrpSpPr>
            <a:grpSpLocks/>
          </p:cNvGrpSpPr>
          <p:nvPr/>
        </p:nvGrpSpPr>
        <p:grpSpPr bwMode="auto">
          <a:xfrm>
            <a:off x="-10583" y="-7938"/>
            <a:ext cx="12225868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69E8C3-A924-3F04-0ABD-E57DE270BCE3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8E6A451-1C10-36B0-85FD-E9DC4FC58B89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95D85C-AB48-7199-12BE-AE5F9DCE4A04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298C7C6-969E-8720-FCE0-91FC36D1C22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5CB93D5-3784-C571-7BDA-60A921C891D3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640D302-4262-1C32-97B0-33AEC1101E66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45ADDF5-26B7-41A6-29BF-4591259F9A2E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B18A702-3B70-745A-713F-02107AEC1DAC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68BFF26-1E19-414D-50C3-95E5345D6731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D0C0ECC-19C2-46A4-9FCD-4E09F9A7173E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46E65B29-2D36-3D05-02B8-046F22B3F6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0C004618-CBCE-F8C1-E3F1-601B0F943F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28227-A0EF-759C-D4FC-5323EE7A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A1D48D-F50A-4A7A-531A-E7254E93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7A7ED-5D89-7A90-07C6-58B317F15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20275C37-1E5A-416C-9D14-7B9CA76AAF3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8043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" y="0"/>
            <a:ext cx="1218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07CEABA-8A50-B78C-712A-663612ED13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2A0F911-7557-89B7-FD12-7E1C91DDFA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B910EE-898F-142B-55C0-2D40DFD6A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D2A04-C33E-261C-7261-42A3F121B9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C92CA-5DCE-FB2C-EBDD-394E7115D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6AFEB5A-0F8E-4DA2-A7F8-657AD0F32B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9050" y="1482726"/>
            <a:ext cx="8324850" cy="1470025"/>
          </a:xfrm>
        </p:spPr>
        <p:txBody>
          <a:bodyPr>
            <a:noAutofit/>
          </a:bodyPr>
          <a:lstStyle/>
          <a:p>
            <a:r>
              <a:rPr lang="en-US" sz="8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TỰ NHIÊN VÀ XÃ HỘI </a:t>
            </a:r>
          </a:p>
          <a:p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LỚP 3</a:t>
            </a:r>
          </a:p>
        </p:txBody>
      </p:sp>
    </p:spTree>
    <p:extLst>
      <p:ext uri="{BB962C8B-B14F-4D97-AF65-F5344CB8AC3E}">
        <p14:creationId xmlns:p14="http://schemas.microsoft.com/office/powerpoint/2010/main" val="348449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BD00184F-96F1-E108-C5D8-16605F0C58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025"/>
            <a:ext cx="12192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5">
            <a:extLst>
              <a:ext uri="{FF2B5EF4-FFF2-40B4-BE49-F238E27FC236}">
                <a16:creationId xmlns:a16="http://schemas.microsoft.com/office/drawing/2014/main" id="{8E9B7EF3-406B-DBA6-206F-528EFD021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5775" y="1366838"/>
            <a:ext cx="5068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nhiên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Xã</a:t>
            </a:r>
            <a:r>
              <a:rPr lang="en-US" altLang="en-US" sz="3600" b="1" dirty="0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FFFFFF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hội</a:t>
            </a:r>
            <a:endParaRPr lang="en-US" altLang="en-US" sz="3600" b="1" dirty="0">
              <a:solidFill>
                <a:srgbClr val="FFFFFF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Box 5">
            <a:extLst>
              <a:ext uri="{FF2B5EF4-FFF2-40B4-BE49-F238E27FC236}">
                <a16:creationId xmlns:a16="http://schemas.microsoft.com/office/drawing/2014/main" id="{7C1EE33E-3A89-77DE-D4C4-A4D48B579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653" y="2046288"/>
            <a:ext cx="106312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14: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phận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3200" b="1" dirty="0">
                <a:solidFill>
                  <a:srgbClr val="FFFF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1)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174">
            <a:extLst>
              <a:ext uri="{FF2B5EF4-FFF2-40B4-BE49-F238E27FC236}">
                <a16:creationId xmlns:a16="http://schemas.microsoft.com/office/drawing/2014/main" id="{E8126A28-F994-60F7-B7FF-D02639D06AA3}"/>
              </a:ext>
            </a:extLst>
          </p:cNvPr>
          <p:cNvGrpSpPr>
            <a:grpSpLocks/>
          </p:cNvGrpSpPr>
          <p:nvPr/>
        </p:nvGrpSpPr>
        <p:grpSpPr bwMode="auto">
          <a:xfrm>
            <a:off x="1643017" y="4810835"/>
            <a:ext cx="8940924" cy="1803659"/>
            <a:chOff x="23" y="3086"/>
            <a:chExt cx="5853" cy="1234"/>
          </a:xfrm>
          <a:solidFill>
            <a:schemeClr val="accent2">
              <a:lumMod val="40000"/>
              <a:lumOff val="60000"/>
            </a:schemeClr>
          </a:solidFill>
        </p:grpSpPr>
        <p:graphicFrame>
          <p:nvGraphicFramePr>
            <p:cNvPr id="8" name="Object 176">
              <a:extLst>
                <a:ext uri="{FF2B5EF4-FFF2-40B4-BE49-F238E27FC236}">
                  <a16:creationId xmlns:a16="http://schemas.microsoft.com/office/drawing/2014/main" id="{7EC92AED-8754-D622-2CF0-CD20A9D69B0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436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3" imgW="4286250" imgH="3676650" progId="MS_ClipArt_Gallery.2">
                    <p:embed/>
                  </p:oleObj>
                </mc:Choice>
                <mc:Fallback>
                  <p:oleObj name="Clip" r:id="rId3" imgW="4286250" imgH="3676650" progId="MS_ClipArt_Gallery.2">
                    <p:embed/>
                    <p:pic>
                      <p:nvPicPr>
                        <p:cNvPr id="8" name="Object 176">
                          <a:extLst>
                            <a:ext uri="{FF2B5EF4-FFF2-40B4-BE49-F238E27FC236}">
                              <a16:creationId xmlns:a16="http://schemas.microsoft.com/office/drawing/2014/main" id="{7EC92AED-8754-D622-2CF0-CD20A9D69B0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6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79">
              <a:extLst>
                <a:ext uri="{FF2B5EF4-FFF2-40B4-BE49-F238E27FC236}">
                  <a16:creationId xmlns:a16="http://schemas.microsoft.com/office/drawing/2014/main" id="{4E4C8E56-5D25-934C-8B56-8BE2923C0F3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" y="3086"/>
            <a:ext cx="1440" cy="1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lip" r:id="rId5" imgW="4286250" imgH="3676650" progId="MS_ClipArt_Gallery.2">
                    <p:embed/>
                  </p:oleObj>
                </mc:Choice>
                <mc:Fallback>
                  <p:oleObj name="Clip" r:id="rId5" imgW="4286250" imgH="3676650" progId="MS_ClipArt_Gallery.2">
                    <p:embed/>
                    <p:pic>
                      <p:nvPicPr>
                        <p:cNvPr id="11" name="Object 179">
                          <a:extLst>
                            <a:ext uri="{FF2B5EF4-FFF2-40B4-BE49-F238E27FC236}">
                              <a16:creationId xmlns:a16="http://schemas.microsoft.com/office/drawing/2014/main" id="{4E4C8E56-5D25-934C-8B56-8BE2923C0F3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" y="3086"/>
                          <a:ext cx="1440" cy="1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319" name="TextBox 1">
            <a:extLst>
              <a:ext uri="{FF2B5EF4-FFF2-40B4-BE49-F238E27FC236}">
                <a16:creationId xmlns:a16="http://schemas.microsoft.com/office/drawing/2014/main" id="{8579F016-51C3-7603-42ED-707125436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2682875"/>
            <a:ext cx="77263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2">
            <a:extLst>
              <a:ext uri="{FF2B5EF4-FFF2-40B4-BE49-F238E27FC236}">
                <a16:creationId xmlns:a16="http://schemas.microsoft.com/office/drawing/2014/main" id="{F4C20AA1-2DEA-8F02-6C0B-C5A22EEB3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6259" name="Picture 5" descr="gtbrd013a">
            <a:extLst>
              <a:ext uri="{FF2B5EF4-FFF2-40B4-BE49-F238E27FC236}">
                <a16:creationId xmlns:a16="http://schemas.microsoft.com/office/drawing/2014/main" id="{938E88E3-C5E9-F75F-1C9B-9C8B6AFCB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3" y="32523"/>
            <a:ext cx="133571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2" descr="HÃ¬nh áº£nh cÃ³ liÃªn quan">
            <a:extLst>
              <a:ext uri="{FF2B5EF4-FFF2-40B4-BE49-F238E27FC236}">
                <a16:creationId xmlns:a16="http://schemas.microsoft.com/office/drawing/2014/main" id="{DA2BB45D-D51C-65C7-B9CD-D0426A310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330" y="1512697"/>
            <a:ext cx="3611301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Subtitle 2">
            <a:extLst>
              <a:ext uri="{FF2B5EF4-FFF2-40B4-BE49-F238E27FC236}">
                <a16:creationId xmlns:a16="http://schemas.microsoft.com/office/drawing/2014/main" id="{99D1484F-8229-474A-8E0B-A069DB66B2DD}"/>
              </a:ext>
            </a:extLst>
          </p:cNvPr>
          <p:cNvSpPr txBox="1">
            <a:spLocks/>
          </p:cNvSpPr>
          <p:nvPr/>
        </p:nvSpPr>
        <p:spPr bwMode="auto">
          <a:xfrm>
            <a:off x="4961469" y="1735419"/>
            <a:ext cx="40052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nl-NL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601C72A8-1400-7282-0C80-4EA883C5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3231" y="3360311"/>
            <a:ext cx="9270808" cy="163121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vì sao người ta cần tưới nước cho cây?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C677A2-BFAE-CB52-44CB-5F8A110C4189}"/>
              </a:ext>
            </a:extLst>
          </p:cNvPr>
          <p:cNvSpPr txBox="1"/>
          <p:nvPr/>
        </p:nvSpPr>
        <p:spPr>
          <a:xfrm>
            <a:off x="3662593" y="151077"/>
            <a:ext cx="368565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ACA07-ABFF-7488-5571-4483BC728C9E}"/>
              </a:ext>
            </a:extLst>
          </p:cNvPr>
          <p:cNvSpPr/>
          <p:nvPr/>
        </p:nvSpPr>
        <p:spPr>
          <a:xfrm>
            <a:off x="-1145754" y="982074"/>
            <a:ext cx="12537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1. 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 hành thực nghiệm: (làm việc nhóm 4)</a:t>
            </a:r>
          </a:p>
          <a:p>
            <a:pPr lvl="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2E3D0-3173-926B-4D4D-F08972F1FBE8}"/>
              </a:ext>
            </a:extLst>
          </p:cNvPr>
          <p:cNvSpPr txBox="1"/>
          <p:nvPr/>
        </p:nvSpPr>
        <p:spPr>
          <a:xfrm>
            <a:off x="1211856" y="1615427"/>
            <a:ext cx="10179586" cy="1222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sát, ghi chép đặc điểm của cành, lá, hoa trước khi cắm vào nước.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10B20-A87F-3CE0-F679-4C96EAD808A6}"/>
              </a:ext>
            </a:extLst>
          </p:cNvPr>
          <p:cNvSpPr txBox="1"/>
          <p:nvPr/>
        </p:nvSpPr>
        <p:spPr>
          <a:xfrm>
            <a:off x="1211856" y="3049318"/>
            <a:ext cx="10179585" cy="1222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nl-NL" dirty="0"/>
              <a:t>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Cắm cành hoa héo vào lọ nước ngập 2/3 thân, ghi chép thời gian, dự đoán kết quả.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92BD1-4062-F80A-4ADC-738066E2E481}"/>
              </a:ext>
            </a:extLst>
          </p:cNvPr>
          <p:cNvSpPr txBox="1"/>
          <p:nvPr/>
        </p:nvSpPr>
        <p:spPr>
          <a:xfrm>
            <a:off x="1211856" y="4483209"/>
            <a:ext cx="10179585" cy="631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cành hoa sau khi đã tươi trở lại.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6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22E3D0-3173-926B-4D4D-F08972F1FBE8}"/>
              </a:ext>
            </a:extLst>
          </p:cNvPr>
          <p:cNvSpPr txBox="1"/>
          <p:nvPr/>
        </p:nvSpPr>
        <p:spPr>
          <a:xfrm>
            <a:off x="1211855" y="1193323"/>
            <a:ext cx="10179586" cy="1222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Thân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cây: 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chuyển nước, muối khoáng từ rễ lên cành, lá và nâng đỡ cho cây.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610B20-A87F-3CE0-F679-4C96EAD808A6}"/>
              </a:ext>
            </a:extLst>
          </p:cNvPr>
          <p:cNvSpPr txBox="1"/>
          <p:nvPr/>
        </p:nvSpPr>
        <p:spPr>
          <a:xfrm>
            <a:off x="1299991" y="2838266"/>
            <a:ext cx="10179585" cy="122264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</a:t>
            </a: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Rễ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cây: 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hút nước, muối khoáng nuôi cây, giúp vcaay không bị đổ.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2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4914" y="296290"/>
            <a:ext cx="116980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2.</a:t>
            </a:r>
            <a:r>
              <a:rPr lang="nl-N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(làm việc nhóm 4)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526C20-15E7-B5E5-E724-A872D62EBE44}"/>
              </a:ext>
            </a:extLst>
          </p:cNvPr>
          <p:cNvSpPr txBox="1"/>
          <p:nvPr/>
        </p:nvSpPr>
        <p:spPr>
          <a:xfrm>
            <a:off x="367229" y="2047409"/>
            <a:ext cx="11457541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thích vì sao khi chụp một túi ni-lông khô, không màu lên cây, sau một khoảng thời gian, sờ vào bên trong túi thấy ẩm ướt</a:t>
            </a:r>
            <a:r>
              <a:rPr lang="nl-NL" sz="3200" dirty="0"/>
              <a:t>.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7FF31-09A1-3780-247D-39F5D9C3A27D}"/>
              </a:ext>
            </a:extLst>
          </p:cNvPr>
          <p:cNvSpPr txBox="1"/>
          <p:nvPr/>
        </p:nvSpPr>
        <p:spPr>
          <a:xfrm>
            <a:off x="434914" y="1389487"/>
            <a:ext cx="1145754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nl-NL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Lá cây có chức năng gì?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C9A1FC-B4CE-6E9C-303E-19B393A25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4633913"/>
            <a:ext cx="333216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3DD503F-8E78-0B4A-8AFC-852C71EE7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250"/>
            <a:ext cx="17033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4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526C20-15E7-B5E5-E724-A872D62EBE44}"/>
              </a:ext>
            </a:extLst>
          </p:cNvPr>
          <p:cNvSpPr txBox="1"/>
          <p:nvPr/>
        </p:nvSpPr>
        <p:spPr>
          <a:xfrm>
            <a:off x="367229" y="2047409"/>
            <a:ext cx="11457541" cy="156966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chụp một túi ni-lông khô, không màu lên cây, sau một khoảng thời gian, sờ vào bên trong túi thấy ẩm ướt vì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lá cây thoát hơi nước.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17FF31-09A1-3780-247D-39F5D9C3A27D}"/>
              </a:ext>
            </a:extLst>
          </p:cNvPr>
          <p:cNvSpPr txBox="1"/>
          <p:nvPr/>
        </p:nvSpPr>
        <p:spPr>
          <a:xfrm>
            <a:off x="367230" y="816609"/>
            <a:ext cx="11457540" cy="584775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Lá cây có chức năng: quang hợp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và hô hấp.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C9A1FC-B4CE-6E9C-303E-19B393A25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838" y="4633913"/>
            <a:ext cx="3332162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B3DD503F-8E78-0B4A-8AFC-852C71EE70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59250"/>
            <a:ext cx="170338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00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2851459" y="781540"/>
            <a:ext cx="8590267" cy="1752825"/>
            <a:chOff x="1644587" y="395068"/>
            <a:chExt cx="4219645" cy="679749"/>
          </a:xfrm>
          <a:solidFill>
            <a:srgbClr val="42A6E6"/>
          </a:solidFill>
        </p:grpSpPr>
        <p:sp>
          <p:nvSpPr>
            <p:cNvPr id="4" name="矩形 3"/>
            <p:cNvSpPr/>
            <p:nvPr/>
          </p:nvSpPr>
          <p:spPr>
            <a:xfrm>
              <a:off x="1644587" y="395068"/>
              <a:ext cx="4219645" cy="6717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59855" y="517821"/>
              <a:ext cx="3695685" cy="556996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CHÚC CÁC CON 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CHĂM NGOAN, HỌC GIỎI!</a:t>
              </a:r>
              <a:endParaRPr kumimoji="0" lang="zh-CN" altLang="en-US" sz="4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38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693</TotalTime>
  <Words>272</Words>
  <Application>Microsoft Office PowerPoint</Application>
  <PresentationFormat>Widescreen</PresentationFormat>
  <Paragraphs>23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微软雅黑</vt:lpstr>
      <vt:lpstr>Arial</vt:lpstr>
      <vt:lpstr>Calibri</vt:lpstr>
      <vt:lpstr>HP001 4 hàng</vt:lpstr>
      <vt:lpstr>Times New Roman</vt:lpstr>
      <vt:lpstr>Trebuchet MS</vt:lpstr>
      <vt:lpstr>Wingdings 3</vt:lpstr>
      <vt:lpstr>Office Theme</vt:lpstr>
      <vt:lpstr>Facet</vt:lpstr>
      <vt:lpstr>1_Office Theme</vt:lpstr>
      <vt:lpstr>2_Office Theme</vt:lpstr>
      <vt:lpstr>Clip</vt:lpstr>
      <vt:lpstr>Chào mừng các con đến với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HỒNG THẢO</dc:creator>
  <cp:lastModifiedBy>Admin</cp:lastModifiedBy>
  <cp:revision>79</cp:revision>
  <dcterms:created xsi:type="dcterms:W3CDTF">2020-09-29T05:16:44Z</dcterms:created>
  <dcterms:modified xsi:type="dcterms:W3CDTF">2023-12-23T04:10:07Z</dcterms:modified>
</cp:coreProperties>
</file>