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0" r:id="rId2"/>
    <p:sldId id="355" r:id="rId3"/>
    <p:sldId id="341" r:id="rId4"/>
    <p:sldId id="356" r:id="rId5"/>
    <p:sldId id="342" r:id="rId6"/>
    <p:sldId id="351" r:id="rId7"/>
    <p:sldId id="343" r:id="rId8"/>
    <p:sldId id="352" r:id="rId9"/>
    <p:sldId id="344" r:id="rId10"/>
    <p:sldId id="353" r:id="rId11"/>
    <p:sldId id="3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ECF1-4FCB-4D29-9D95-953C42D8946F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B274-B188-40EA-B7EF-1ADA4216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7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841223" y="525564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31654" y="424666"/>
            <a:ext cx="831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ĐƠN VỊ ĐO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KHỐI LƯỢNG, DUNG TÍCH, NHIỆT ĐỘ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07216" y="1483240"/>
            <a:ext cx="7689954" cy="37212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34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VÀ TRẢI NGHIỆM VỚI CÁC ĐƠN VỊ MI-LI-MÉT, GAM, MI-LI-LÍT, ĐỘ C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4196FA-A9D3-40DF-AFA8-163984DD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0" t="64000" r="52300" b="24800"/>
          <a:stretch/>
        </p:blipFill>
        <p:spPr>
          <a:xfrm>
            <a:off x="1768557" y="698876"/>
            <a:ext cx="7802880" cy="2137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EBECF1-41F6-4722-9865-7AB52C3A5D56}"/>
              </a:ext>
            </a:extLst>
          </p:cNvPr>
          <p:cNvSpPr txBox="1"/>
          <p:nvPr/>
        </p:nvSpPr>
        <p:spPr>
          <a:xfrm>
            <a:off x="2840996" y="3239172"/>
            <a:ext cx="9832793" cy="58907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ca?</a:t>
            </a:r>
          </a:p>
        </p:txBody>
      </p:sp>
    </p:spTree>
    <p:extLst>
      <p:ext uri="{BB962C8B-B14F-4D97-AF65-F5344CB8AC3E}">
        <p14:creationId xmlns:p14="http://schemas.microsoft.com/office/powerpoint/2010/main" val="24754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C61F272-F61B-40FC-BD9B-2B9CEC9497D1}"/>
              </a:ext>
            </a:extLst>
          </p:cNvPr>
          <p:cNvSpPr/>
          <p:nvPr/>
        </p:nvSpPr>
        <p:spPr>
          <a:xfrm>
            <a:off x="770813" y="534744"/>
            <a:ext cx="3102885" cy="89284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Vận</a:t>
            </a:r>
            <a:r>
              <a:rPr lang="en-US" sz="2800" b="1" dirty="0"/>
              <a:t> </a:t>
            </a:r>
            <a:r>
              <a:rPr lang="en-US" sz="2800" b="1" dirty="0" err="1"/>
              <a:t>dụng,trải</a:t>
            </a:r>
            <a:r>
              <a:rPr lang="en-US" sz="2800" b="1" dirty="0"/>
              <a:t> </a:t>
            </a:r>
            <a:r>
              <a:rPr lang="en-US" sz="2800" b="1" dirty="0" err="1"/>
              <a:t>nghiệm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6F5B38-DE35-44CC-B0B9-E022E2A3C102}"/>
              </a:ext>
            </a:extLst>
          </p:cNvPr>
          <p:cNvSpPr txBox="1"/>
          <p:nvPr/>
        </p:nvSpPr>
        <p:spPr>
          <a:xfrm>
            <a:off x="1179603" y="1427584"/>
            <a:ext cx="9832793" cy="58907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Hôm</a:t>
            </a:r>
            <a:r>
              <a:rPr lang="en-US" sz="2400"/>
              <a:t> nay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08EED8-7C38-468C-AD6F-388FBE141EE1}"/>
              </a:ext>
            </a:extLst>
          </p:cNvPr>
          <p:cNvSpPr txBox="1"/>
          <p:nvPr/>
        </p:nvSpPr>
        <p:spPr>
          <a:xfrm>
            <a:off x="1179603" y="2293216"/>
            <a:ext cx="9832793" cy="58907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542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49FF6A-8823-451E-9CA1-A06AAAEDCE0A}"/>
              </a:ext>
            </a:extLst>
          </p:cNvPr>
          <p:cNvSpPr txBox="1"/>
          <p:nvPr/>
        </p:nvSpPr>
        <p:spPr>
          <a:xfrm>
            <a:off x="4477871" y="2246562"/>
            <a:ext cx="46984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318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D9F2E1-E727-422D-B4AF-5D6847885E80}"/>
              </a:ext>
            </a:extLst>
          </p:cNvPr>
          <p:cNvSpPr txBox="1"/>
          <p:nvPr/>
        </p:nvSpPr>
        <p:spPr>
          <a:xfrm>
            <a:off x="2546252" y="1828800"/>
            <a:ext cx="7343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8732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200" y="1955800"/>
            <a:ext cx="504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YÊU CẦU CẦN ĐẠT</a:t>
            </a:r>
            <a:endParaRPr lang="vi-VN" sz="32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9265" y="2802466"/>
            <a:ext cx="6908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- Biết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phân tích, so sánh các độ dài ước lượng vào thực tế.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0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593D83C-628F-5949-AF1B-01AD16C90349}"/>
              </a:ext>
            </a:extLst>
          </p:cNvPr>
          <p:cNvGrpSpPr/>
          <p:nvPr/>
        </p:nvGrpSpPr>
        <p:grpSpPr>
          <a:xfrm>
            <a:off x="2749275" y="499793"/>
            <a:ext cx="7821840" cy="1318181"/>
            <a:chOff x="1183343" y="1375801"/>
            <a:chExt cx="7821840" cy="131818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A6C3171-94EC-6B48-82AB-3D066841322A}"/>
                </a:ext>
              </a:extLst>
            </p:cNvPr>
            <p:cNvSpPr txBox="1"/>
            <p:nvPr/>
          </p:nvSpPr>
          <p:spPr>
            <a:xfrm>
              <a:off x="1753931" y="1375801"/>
              <a:ext cx="7251252" cy="1318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Nhiệt</a:t>
              </a:r>
              <a:r>
                <a:rPr lang="en-US" sz="2800" dirty="0"/>
                <a:t> </a:t>
              </a:r>
              <a:r>
                <a:rPr lang="en-US" sz="2800" dirty="0" err="1"/>
                <a:t>kế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nhiệt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không</a:t>
              </a:r>
              <a:r>
                <a:rPr lang="en-US" sz="2800" dirty="0"/>
                <a:t> </a:t>
              </a:r>
              <a:r>
                <a:rPr lang="en-US" sz="2800" dirty="0" err="1"/>
                <a:t>khí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89047BD-F1E3-B842-9E81-2EC28B089BE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E7087B-95BA-464C-A927-974B1E4105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59" t="26510" r="50000" b="53412"/>
          <a:stretch/>
        </p:blipFill>
        <p:spPr>
          <a:xfrm>
            <a:off x="2033195" y="2140703"/>
            <a:ext cx="7573383" cy="34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3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3F647F-9188-4C79-8561-19DE78ABC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59" t="26510" r="50000" b="53412"/>
          <a:stretch/>
        </p:blipFill>
        <p:spPr>
          <a:xfrm>
            <a:off x="2309308" y="1129484"/>
            <a:ext cx="7573383" cy="342962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34E4328-4183-4FE4-94D2-6E673C02B521}"/>
              </a:ext>
            </a:extLst>
          </p:cNvPr>
          <p:cNvCxnSpPr/>
          <p:nvPr/>
        </p:nvCxnSpPr>
        <p:spPr>
          <a:xfrm>
            <a:off x="3431690" y="2398955"/>
            <a:ext cx="4152452" cy="634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16DD61E-21D0-43DF-94BA-260957F5F7E8}"/>
              </a:ext>
            </a:extLst>
          </p:cNvPr>
          <p:cNvCxnSpPr>
            <a:cxnSpLocks/>
          </p:cNvCxnSpPr>
          <p:nvPr/>
        </p:nvCxnSpPr>
        <p:spPr>
          <a:xfrm flipH="1">
            <a:off x="3732904" y="2398955"/>
            <a:ext cx="1997335" cy="634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EED137F-B659-4225-B4E9-DC5B79D6B210}"/>
              </a:ext>
            </a:extLst>
          </p:cNvPr>
          <p:cNvCxnSpPr>
            <a:cxnSpLocks/>
          </p:cNvCxnSpPr>
          <p:nvPr/>
        </p:nvCxnSpPr>
        <p:spPr>
          <a:xfrm flipH="1">
            <a:off x="6095999" y="2398955"/>
            <a:ext cx="1997335" cy="634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5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4004120"/>
            <a:chOff x="1183343" y="1395558"/>
            <a:chExt cx="10469035" cy="4004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866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vật</a:t>
              </a:r>
              <a:r>
                <a:rPr lang="en-US" sz="2400" dirty="0"/>
                <a:t>?</a:t>
              </a:r>
              <a:r>
                <a:rPr lang="vi-VN" sz="2400" dirty="0"/>
                <a:t>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52DC15E-3495-4C65-8BFA-B3C9D82F1694}"/>
                </a:ext>
              </a:extLst>
            </p:cNvPr>
            <p:cNvSpPr txBox="1"/>
            <p:nvPr/>
          </p:nvSpPr>
          <p:spPr>
            <a:xfrm>
              <a:off x="1501464" y="4812979"/>
              <a:ext cx="9832793" cy="5866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/>
                <a:t>Tranh</a:t>
              </a:r>
              <a:r>
                <a:rPr lang="en-US" sz="2400" dirty="0"/>
                <a:t> </a:t>
              </a:r>
              <a:r>
                <a:rPr lang="en-US" sz="2400" dirty="0" err="1"/>
                <a:t>vẽ</a:t>
              </a:r>
              <a:r>
                <a:rPr lang="en-US" sz="2400" dirty="0"/>
                <a:t> </a:t>
              </a:r>
              <a:r>
                <a:rPr lang="en-US" sz="2400" dirty="0" err="1"/>
                <a:t>gì</a:t>
              </a:r>
              <a:r>
                <a:rPr lang="en-US" sz="2400" dirty="0"/>
                <a:t> ?</a:t>
              </a:r>
              <a:r>
                <a:rPr lang="vi-VN" sz="2400" dirty="0"/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30F063-853B-42FA-ACD3-E8845784B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2" t="48628" r="50853" b="37725"/>
          <a:stretch/>
        </p:blipFill>
        <p:spPr>
          <a:xfrm>
            <a:off x="1146776" y="1258646"/>
            <a:ext cx="9062636" cy="27001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C0C807-7A0D-4784-BD60-B08FB399F6F6}"/>
              </a:ext>
            </a:extLst>
          </p:cNvPr>
          <p:cNvSpPr txBox="1"/>
          <p:nvPr/>
        </p:nvSpPr>
        <p:spPr>
          <a:xfrm>
            <a:off x="1212430" y="4324143"/>
            <a:ext cx="9832793" cy="5866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6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C99598-3834-4B8E-A57B-11A4112B4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2" t="48628" r="50853" b="37725"/>
          <a:stretch/>
        </p:blipFill>
        <p:spPr>
          <a:xfrm>
            <a:off x="1158968" y="307670"/>
            <a:ext cx="9062636" cy="270016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F807566A-BC89-42DB-870E-EB4F9375DA73}"/>
              </a:ext>
            </a:extLst>
          </p:cNvPr>
          <p:cNvCxnSpPr/>
          <p:nvPr/>
        </p:nvCxnSpPr>
        <p:spPr>
          <a:xfrm>
            <a:off x="3694176" y="1780032"/>
            <a:ext cx="4352544" cy="438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F9D38C4-7C6D-4621-982F-D939D619D2BD}"/>
              </a:ext>
            </a:extLst>
          </p:cNvPr>
          <p:cNvCxnSpPr>
            <a:cxnSpLocks/>
          </p:cNvCxnSpPr>
          <p:nvPr/>
        </p:nvCxnSpPr>
        <p:spPr>
          <a:xfrm flipH="1">
            <a:off x="3279648" y="1780032"/>
            <a:ext cx="2828544" cy="438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D1EB253-DFA3-403F-8BC2-4E350E78CB2E}"/>
              </a:ext>
            </a:extLst>
          </p:cNvPr>
          <p:cNvCxnSpPr>
            <a:cxnSpLocks/>
          </p:cNvCxnSpPr>
          <p:nvPr/>
        </p:nvCxnSpPr>
        <p:spPr>
          <a:xfrm flipH="1">
            <a:off x="6108192" y="1780032"/>
            <a:ext cx="2828544" cy="438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324D99-F6C9-4EA5-B448-182361FCB823}"/>
              </a:ext>
            </a:extLst>
          </p:cNvPr>
          <p:cNvSpPr txBox="1"/>
          <p:nvPr/>
        </p:nvSpPr>
        <p:spPr>
          <a:xfrm>
            <a:off x="1068294" y="2743195"/>
            <a:ext cx="7251252" cy="19645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100 g.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/>
              <a:t>Quả</a:t>
            </a:r>
            <a:r>
              <a:rPr lang="en-US" sz="2800" dirty="0"/>
              <a:t> ta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100 kg.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1 kg.</a:t>
            </a:r>
          </a:p>
        </p:txBody>
      </p:sp>
    </p:spTree>
    <p:extLst>
      <p:ext uri="{BB962C8B-B14F-4D97-AF65-F5344CB8AC3E}">
        <p14:creationId xmlns:p14="http://schemas.microsoft.com/office/powerpoint/2010/main" val="41052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8907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Cho </a:t>
              </a:r>
              <a:r>
                <a:rPr lang="en-US" sz="2400" dirty="0" err="1"/>
                <a:t>bốn</a:t>
              </a:r>
              <a:r>
                <a:rPr lang="en-US" sz="2400" dirty="0"/>
                <a:t> ca </a:t>
              </a:r>
              <a:r>
                <a:rPr lang="en-US" sz="2400" dirty="0" err="1"/>
                <a:t>đựng</a:t>
              </a:r>
              <a:r>
                <a:rPr lang="en-US" sz="2400" dirty="0"/>
                <a:t> </a:t>
              </a:r>
              <a:r>
                <a:rPr lang="en-US" sz="2400" dirty="0" err="1"/>
                <a:t>lượng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A2E711-36C5-4C7E-A728-37C386148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0" t="64000" r="52300" b="24800"/>
          <a:stretch/>
        </p:blipFill>
        <p:spPr>
          <a:xfrm>
            <a:off x="1975104" y="971403"/>
            <a:ext cx="7802880" cy="21373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074ECC2-BA4A-4D69-BC35-C3BAB78001C7}"/>
              </a:ext>
            </a:extLst>
          </p:cNvPr>
          <p:cNvSpPr txBox="1"/>
          <p:nvPr/>
        </p:nvSpPr>
        <p:spPr>
          <a:xfrm>
            <a:off x="1179603" y="3429000"/>
            <a:ext cx="9832793" cy="169706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a, </a:t>
            </a:r>
            <a:r>
              <a:rPr lang="en-US" sz="2400" dirty="0" err="1"/>
              <a:t>Tìm</a:t>
            </a:r>
            <a:r>
              <a:rPr lang="en-US" sz="2400" dirty="0"/>
              <a:t> ca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b,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ca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350ml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c, 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ca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550ml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7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213</Words>
  <Application>Microsoft Office PowerPoint</Application>
  <PresentationFormat>Custom</PresentationFormat>
  <Paragraphs>30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6</cp:revision>
  <dcterms:created xsi:type="dcterms:W3CDTF">2022-03-17T11:02:47Z</dcterms:created>
  <dcterms:modified xsi:type="dcterms:W3CDTF">2022-08-10T23:34:23Z</dcterms:modified>
</cp:coreProperties>
</file>