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0" r:id="rId2"/>
    <p:sldId id="338" r:id="rId3"/>
    <p:sldId id="362" r:id="rId4"/>
    <p:sldId id="299" r:id="rId5"/>
    <p:sldId id="304" r:id="rId6"/>
    <p:sldId id="342" r:id="rId7"/>
    <p:sldId id="341" r:id="rId8"/>
    <p:sldId id="361" r:id="rId9"/>
    <p:sldId id="353" r:id="rId10"/>
    <p:sldId id="33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1ECF1-4FCB-4D29-9D95-953C42D8946F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4B274-B188-40EA-B7EF-1ADA42167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7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GV </a:t>
            </a:r>
            <a:r>
              <a:rPr lang="en-US" b="0" dirty="0" err="1"/>
              <a:t>linh</a:t>
            </a:r>
            <a:r>
              <a:rPr lang="en-US" b="0" dirty="0"/>
              <a:t> </a:t>
            </a:r>
            <a:r>
              <a:rPr lang="en-US" b="0" dirty="0" err="1"/>
              <a:t>động</a:t>
            </a:r>
            <a:r>
              <a:rPr lang="en-US" b="0" dirty="0"/>
              <a:t> </a:t>
            </a:r>
            <a:r>
              <a:rPr lang="en-US" b="0" dirty="0" err="1"/>
              <a:t>tình</a:t>
            </a:r>
            <a:r>
              <a:rPr lang="en-US" b="0" dirty="0"/>
              <a:t> </a:t>
            </a:r>
            <a:r>
              <a:rPr lang="en-US" b="0" dirty="0" err="1"/>
              <a:t>huống</a:t>
            </a:r>
            <a:r>
              <a:rPr lang="en-US" b="0" dirty="0"/>
              <a:t> </a:t>
            </a:r>
            <a:r>
              <a:rPr lang="en-US" b="0" dirty="0" err="1"/>
              <a:t>thực</a:t>
            </a:r>
            <a:r>
              <a:rPr lang="en-US" b="0" dirty="0"/>
              <a:t> </a:t>
            </a:r>
            <a:r>
              <a:rPr lang="en-US" b="0" dirty="0" err="1"/>
              <a:t>tế</a:t>
            </a:r>
            <a:r>
              <a:rPr lang="en-US" b="0" dirty="0"/>
              <a:t> </a:t>
            </a:r>
            <a:r>
              <a:rPr lang="en-US" b="0" dirty="0" err="1"/>
              <a:t>nếu</a:t>
            </a:r>
            <a:r>
              <a:rPr lang="en-US" b="0" dirty="0"/>
              <a:t> </a:t>
            </a:r>
            <a:r>
              <a:rPr lang="en-US" b="0" dirty="0" err="1"/>
              <a:t>có</a:t>
            </a:r>
            <a:endParaRPr lang="en-US" b="0" dirty="0"/>
          </a:p>
          <a:p>
            <a:r>
              <a:rPr lang="en-US" b="0" dirty="0"/>
              <a:t>GV </a:t>
            </a:r>
            <a:r>
              <a:rPr lang="en-US" b="0" dirty="0" err="1"/>
              <a:t>có</a:t>
            </a:r>
            <a:r>
              <a:rPr lang="en-US" b="0" dirty="0"/>
              <a:t> </a:t>
            </a:r>
            <a:r>
              <a:rPr lang="en-US" b="0" dirty="0" err="1"/>
              <a:t>thể</a:t>
            </a:r>
            <a:r>
              <a:rPr lang="en-US" b="0" dirty="0"/>
              <a:t> </a:t>
            </a:r>
            <a:r>
              <a:rPr lang="en-US" b="0" dirty="0" err="1"/>
              <a:t>gọi</a:t>
            </a:r>
            <a:r>
              <a:rPr lang="en-US" b="0" dirty="0"/>
              <a:t> </a:t>
            </a:r>
            <a:r>
              <a:rPr lang="en-US" b="0" dirty="0" err="1"/>
              <a:t>một</a:t>
            </a:r>
            <a:r>
              <a:rPr lang="en-US" b="0" dirty="0"/>
              <a:t> </a:t>
            </a:r>
            <a:r>
              <a:rPr lang="en-US" b="0" dirty="0" err="1"/>
              <a:t>số</a:t>
            </a:r>
            <a:r>
              <a:rPr lang="en-US" b="0" dirty="0"/>
              <a:t> </a:t>
            </a:r>
            <a:r>
              <a:rPr lang="en-US" b="0" dirty="0" err="1"/>
              <a:t>học</a:t>
            </a:r>
            <a:r>
              <a:rPr lang="en-US" b="0" dirty="0"/>
              <a:t> </a:t>
            </a:r>
            <a:r>
              <a:rPr lang="en-US" b="0" dirty="0" err="1"/>
              <a:t>sinh</a:t>
            </a:r>
            <a:r>
              <a:rPr lang="en-US" b="0" dirty="0"/>
              <a:t> </a:t>
            </a:r>
            <a:r>
              <a:rPr lang="en-US" b="0" dirty="0" err="1"/>
              <a:t>lên</a:t>
            </a:r>
            <a:r>
              <a:rPr lang="en-US" b="0" dirty="0"/>
              <a:t> </a:t>
            </a:r>
            <a:r>
              <a:rPr lang="en-US" b="0" dirty="0" err="1"/>
              <a:t>bảng</a:t>
            </a:r>
            <a:r>
              <a:rPr lang="en-US" b="0" dirty="0"/>
              <a:t> </a:t>
            </a:r>
            <a:r>
              <a:rPr lang="en-US" b="0" dirty="0" err="1"/>
              <a:t>rồi</a:t>
            </a:r>
            <a:r>
              <a:rPr lang="en-US" b="0" dirty="0"/>
              <a:t> </a:t>
            </a:r>
            <a:r>
              <a:rPr lang="en-US" b="0" dirty="0" err="1"/>
              <a:t>nêu</a:t>
            </a:r>
            <a:r>
              <a:rPr lang="en-US" b="0" dirty="0"/>
              <a:t> </a:t>
            </a:r>
            <a:r>
              <a:rPr lang="en-US" b="0" dirty="0" err="1"/>
              <a:t>câu</a:t>
            </a:r>
            <a:r>
              <a:rPr lang="en-US" b="0" dirty="0"/>
              <a:t> </a:t>
            </a:r>
            <a:r>
              <a:rPr lang="en-US" b="0" dirty="0" err="1"/>
              <a:t>lênh</a:t>
            </a:r>
            <a:r>
              <a:rPr lang="en-US" b="0" dirty="0"/>
              <a:t> </a:t>
            </a:r>
            <a:r>
              <a:rPr lang="en-US" b="0" dirty="0" err="1"/>
              <a:t>như</a:t>
            </a:r>
            <a:r>
              <a:rPr lang="en-US" b="0" dirty="0"/>
              <a:t>: </a:t>
            </a:r>
            <a:r>
              <a:rPr lang="en-US" b="0" dirty="0" err="1"/>
              <a:t>Cô</a:t>
            </a:r>
            <a:r>
              <a:rPr lang="en-US" b="0" dirty="0"/>
              <a:t> </a:t>
            </a:r>
            <a:r>
              <a:rPr lang="en-US" b="0" dirty="0" err="1"/>
              <a:t>mời</a:t>
            </a:r>
            <a:r>
              <a:rPr lang="en-US" b="0" dirty="0"/>
              <a:t> ¼ </a:t>
            </a:r>
            <a:r>
              <a:rPr lang="en-US" b="0" dirty="0" err="1"/>
              <a:t>số</a:t>
            </a:r>
            <a:r>
              <a:rPr lang="en-US" b="0" dirty="0"/>
              <a:t> </a:t>
            </a:r>
            <a:r>
              <a:rPr lang="en-US" b="0" dirty="0" err="1"/>
              <a:t>bạn</a:t>
            </a:r>
            <a:r>
              <a:rPr lang="en-US" b="0" dirty="0"/>
              <a:t> ở </a:t>
            </a:r>
            <a:r>
              <a:rPr lang="en-US" b="0" dirty="0" err="1"/>
              <a:t>đây</a:t>
            </a:r>
            <a:r>
              <a:rPr lang="en-US" b="0" dirty="0"/>
              <a:t> </a:t>
            </a:r>
            <a:r>
              <a:rPr lang="en-US" b="0" dirty="0" err="1"/>
              <a:t>bước</a:t>
            </a:r>
            <a:r>
              <a:rPr lang="en-US" b="0" dirty="0"/>
              <a:t> </a:t>
            </a:r>
            <a:r>
              <a:rPr lang="en-US" b="0" dirty="0" err="1"/>
              <a:t>về</a:t>
            </a:r>
            <a:r>
              <a:rPr lang="en-US" b="0" dirty="0"/>
              <a:t> </a:t>
            </a:r>
            <a:r>
              <a:rPr lang="en-US" b="0" dirty="0" err="1"/>
              <a:t>chỗ</a:t>
            </a:r>
            <a:r>
              <a:rPr lang="en-US" b="0" dirty="0"/>
              <a:t> </a:t>
            </a:r>
            <a:r>
              <a:rPr lang="en-US" b="0" dirty="0" err="1"/>
              <a:t>ngồi</a:t>
            </a:r>
            <a:r>
              <a:rPr lang="en-US" b="0" dirty="0"/>
              <a:t>…</a:t>
            </a:r>
          </a:p>
          <a:p>
            <a:endParaRPr lang="en-US" b="0" dirty="0"/>
          </a:p>
          <a:p>
            <a:r>
              <a:rPr lang="vi-VN" b="0" dirty="0"/>
              <a:t>Tác</a:t>
            </a:r>
            <a:r>
              <a:rPr lang="vi-VN" b="0" baseline="0" dirty="0"/>
              <a:t> giả bộ ppt</a:t>
            </a:r>
            <a:r>
              <a:rPr lang="en-US" b="0" baseline="0" dirty="0"/>
              <a:t> </a:t>
            </a:r>
            <a:r>
              <a:rPr lang="en-US" b="0" baseline="0" dirty="0" err="1"/>
              <a:t>Toán</a:t>
            </a:r>
            <a:r>
              <a:rPr lang="en-US" b="0" baseline="0" dirty="0"/>
              <a:t> + </a:t>
            </a:r>
            <a:r>
              <a:rPr lang="en-US" b="0" baseline="0" dirty="0" err="1"/>
              <a:t>Tiếng</a:t>
            </a:r>
            <a:r>
              <a:rPr lang="en-US" b="0" baseline="0" dirty="0"/>
              <a:t> </a:t>
            </a:r>
            <a:r>
              <a:rPr lang="en-US" b="0" baseline="0" dirty="0" err="1"/>
              <a:t>Việt</a:t>
            </a:r>
            <a:r>
              <a:rPr lang="en-US" b="0" baseline="0" dirty="0"/>
              <a:t> </a:t>
            </a:r>
            <a:r>
              <a:rPr lang="en-US" b="0" baseline="0" dirty="0" err="1"/>
              <a:t>các</a:t>
            </a:r>
            <a:r>
              <a:rPr lang="en-US" b="0" baseline="0" dirty="0"/>
              <a:t> </a:t>
            </a:r>
            <a:r>
              <a:rPr lang="en-US" b="0" baseline="0" dirty="0" err="1"/>
              <a:t>lớp</a:t>
            </a:r>
            <a:r>
              <a:rPr lang="en-US" b="0" baseline="0" dirty="0"/>
              <a:t> 1, 2, 3</a:t>
            </a:r>
            <a:r>
              <a:rPr lang="vi-VN" b="0" baseline="0" dirty="0"/>
              <a:t>: Phan Thị Linh – Đà Nẵng</a:t>
            </a:r>
          </a:p>
          <a:p>
            <a:r>
              <a:rPr lang="vi-VN" b="0" baseline="0" dirty="0"/>
              <a:t>Sđt lh: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 dirty="0">
                <a:hlinkClick r:id="rId3"/>
              </a:rPr>
              <a:t>https://www.facebook.com/nhilinh.phan/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 dirty="0">
                <a:hlinkClick r:id="rId4"/>
              </a:rPr>
              <a:t>https://www.facebook.com/groups/443096903751589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 dirty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5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cùng HS chốt lại kiến thức bài học. Có thể mời HS chốt trước rồi GV chốt sau ạ</a:t>
            </a:r>
          </a:p>
        </p:txBody>
      </p:sp>
    </p:spTree>
    <p:extLst>
      <p:ext uri="{BB962C8B-B14F-4D97-AF65-F5344CB8AC3E}">
        <p14:creationId xmlns:p14="http://schemas.microsoft.com/office/powerpoint/2010/main" val="47783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4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9FBC09-541A-4F56-96B9-E4AF55871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4D7A81C-0061-4258-A8B1-616F3DF87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9B9077-C14A-4B54-8C90-3933DB2AC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58677E-F205-495A-A176-AE2CA04C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503EF1-45E9-4053-85A9-0A7AF7B5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D061C1-89E1-4AC3-B285-DCF66DDB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DDF7D6-FC3F-4437-AE88-E9639D257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2B7F2F-433F-4844-B9EB-DEDBF96A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298FAE-77A9-419F-A3B5-381C2678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AE60B3-E052-4F46-82F8-AAFAF0CE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0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01D4AF9-B870-408E-8E27-24A06F43F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62CA5AB-C71D-4477-B606-EC89B94B3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0EEB82-6B95-4D1D-AC9A-40AA38BA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B81E64-F276-426C-A776-910D6FF9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FB595B-9328-4CB1-989A-0D0CE3F5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6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296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170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3160200" y="3971000"/>
            <a:ext cx="5871600" cy="7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2441700" y="2111967"/>
            <a:ext cx="7098000" cy="2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701766" y="-1744099"/>
            <a:ext cx="14281660" cy="9681857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22468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FCEDFE-02B7-402A-A2DD-17017F820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859503-2DF1-457C-8364-D99CF497F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CCFC15-329D-44FF-A111-DEFBF912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04A513-4379-49F2-9B47-1531B2D03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1DF876-334D-4A19-8EB6-0E370EE02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3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C1DCDE-F943-4FCB-9D3D-6938B0D0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E051F6-E166-408F-87B2-E1778AB65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870CA0-7F81-4277-BF09-ADBD3A6A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CC26B9-81F4-4FC8-80CE-9CC90C81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394560-86E9-4CCA-9C95-CC439C0A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7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3535E2-CA49-4D55-8F27-6FED659E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A4E89F-EA79-4994-BF71-EBF4EF1F1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14F30F-12FD-47B5-931D-376D08829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712E068-14ED-4970-9D87-5E0006AD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D2D1B0-E6C5-4F3C-BA6A-7454A759D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0A9CC6-3AE3-4207-9B57-7CBC6CBA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F5EC37-BF8A-4C19-A6B7-41C04175A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7B8F77-2D40-4B8E-9C71-6AE9C42E5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96BDBB1-67AE-488E-9B8C-711F8733E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82018AC-579E-4A6A-90F0-1F80C6B7E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3AAD610-8691-49D4-B073-85FAB99EC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75B6FBB-1C0C-4EE6-B899-A309D591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CB49E1E-3B4C-4596-A600-987D97AD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6543E1E-D2F7-418D-B25A-ACB86F5A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5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C5D47A-5849-47D6-8046-CD4BE37C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2070425-F222-4ED9-95FA-AFD98665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6AD03E6-77D9-4203-9A38-12ECBF83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72AC753-7D6C-4F81-8302-1C946813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3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6970F3F-9C89-46DB-B3F8-E8C82E570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A0D8AF1-4160-4454-B9C9-3728ABC5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0B35D2A-A847-4C3F-9D1D-93238262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7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1D9478-FE53-47D4-A8A8-9824979F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8542C1-CFBF-4CAA-B373-A9DD5458E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DEB4A6-B7C0-45F0-800C-00FD76D92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8DAD4F-16E1-468B-877B-6E6C61CF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56F35F4-3A2A-4CB8-9B0B-D6840CF5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274559A-8F2B-463F-95B8-2D01F9DD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5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0AC6A-CDC5-402C-8156-163F5CE6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67CCA74-AB2C-4655-A536-636A6EC96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8DE4AF7-55E5-4ABB-820E-BEF75E431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256E67-6A1F-4262-9A97-D8DF6A73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5EB77C-7089-4C02-8A8C-5403E4B5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7CE1C8-F53B-4803-B6BC-23C7B881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7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CAB8079-2A8B-44A7-959F-F51182D11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1848117-948D-4060-AAE6-478C1C1E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B0589D-C9A1-404A-9155-BD4F60F5F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13E50-A091-49CE-B67A-CE43D53DED31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8E2106-8473-48F6-9EE8-7117E4BB2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A6602B-E841-4045-B06A-B9F6D59D7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5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5</a:t>
              </a:r>
              <a:endPara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73401" y="199819"/>
            <a:ext cx="8319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ĐƠN VỊ ĐO 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KHỐI LƯỢNG, DUNG TÍCH, NHIỆT ĐỘ</a:t>
            </a:r>
            <a:endParaRPr lang="vi-VN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978877" y="2150727"/>
            <a:ext cx="7689954" cy="16465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35</a:t>
            </a:r>
            <a:endParaRPr lang="vi-VN" sz="4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(T2)</a:t>
            </a:r>
            <a:endParaRPr lang="vi-VN" sz="4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A8F3078-F43C-9632-1AB2-A0046696A584}"/>
              </a:ext>
            </a:extLst>
          </p:cNvPr>
          <p:cNvSpPr txBox="1"/>
          <p:nvPr/>
        </p:nvSpPr>
        <p:spPr>
          <a:xfrm>
            <a:off x="171733" y="7071477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Dặn dò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7FBFFF6-E6F0-C1F7-CEAF-F9D69ECCB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9" y="3429000"/>
            <a:ext cx="4286848" cy="30198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59667" y="1185333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TIẾP NỐI</a:t>
            </a:r>
            <a:endParaRPr lang="vi-VN" sz="4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9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5D9F2E1-E727-422D-B4AF-5D6847885E80}"/>
              </a:ext>
            </a:extLst>
          </p:cNvPr>
          <p:cNvSpPr txBox="1"/>
          <p:nvPr/>
        </p:nvSpPr>
        <p:spPr>
          <a:xfrm>
            <a:off x="2546252" y="1828800"/>
            <a:ext cx="73433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71271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3067" y="1989666"/>
            <a:ext cx="4360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4867" y="2574441"/>
            <a:ext cx="63415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mtClean="0"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hiện được các phép tính với các số </a:t>
            </a:r>
            <a:r>
              <a:rPr lang="nl-NL" sz="2800" smtClean="0">
                <a:latin typeface="Times New Roman" pitchFamily="18" charset="0"/>
                <a:cs typeface="Times New Roman" pitchFamily="18" charset="0"/>
              </a:rPr>
              <a:t>đo.</a:t>
            </a:r>
          </a:p>
          <a:p>
            <a:r>
              <a:rPr lang="nl-NL" sz="2800" smtClean="0">
                <a:latin typeface="Times New Roman" pitchFamily="18" charset="0"/>
                <a:cs typeface="Times New Roman" pitchFamily="18" charset="0"/>
              </a:rPr>
              <a:t>- Vận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dụng </a:t>
            </a:r>
            <a:r>
              <a:rPr lang="nl-NL" sz="2800" smtClean="0"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các bài toán thực tế liên quan đến các đơn vị đo.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6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3" y="153008"/>
            <a:ext cx="2325467" cy="11627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6CD3551-02F3-6946-A407-D015BBA26EA0}"/>
              </a:ext>
            </a:extLst>
          </p:cNvPr>
          <p:cNvGrpSpPr/>
          <p:nvPr/>
        </p:nvGrpSpPr>
        <p:grpSpPr>
          <a:xfrm>
            <a:off x="2749275" y="145611"/>
            <a:ext cx="7887978" cy="700417"/>
            <a:chOff x="2957822" y="487895"/>
            <a:chExt cx="7887978" cy="700417"/>
          </a:xfrm>
        </p:grpSpPr>
        <p:sp>
          <p:nvSpPr>
            <p:cNvPr id="16" name="Rounded Rectangle 15">
              <a:extLst>
                <a:ext uri="{FF2B5EF4-FFF2-40B4-BE49-F238E27FC236}">
                  <a16:creationId xmlns="" xmlns:a16="http://schemas.microsoft.com/office/drawing/2014/main" id="{4D50468E-920E-864D-A742-E79597A4A6E9}"/>
                </a:ext>
              </a:extLst>
            </p:cNvPr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D593D83C-628F-5949-AF1B-01AD16C90349}"/>
                </a:ext>
              </a:extLst>
            </p:cNvPr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3A6C3171-94EC-6B48-82AB-3D066841322A}"/>
                  </a:ext>
                </a:extLst>
              </p:cNvPr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D89047BD-F1E3-B842-9E81-2EC28B089BEB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CDBB8F-5797-4131-9278-F4CFA5E7D9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706" t="62750" r="27029" b="26588"/>
          <a:stretch/>
        </p:blipFill>
        <p:spPr>
          <a:xfrm>
            <a:off x="1688493" y="1097280"/>
            <a:ext cx="9144458" cy="310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="" xmlns:a16="http://schemas.microsoft.com/office/drawing/2014/main" id="{FFB9B248-8175-524E-B08B-26025A764B8E}"/>
              </a:ext>
            </a:extLst>
          </p:cNvPr>
          <p:cNvSpPr/>
          <p:nvPr/>
        </p:nvSpPr>
        <p:spPr>
          <a:xfrm>
            <a:off x="861482" y="388769"/>
            <a:ext cx="570588" cy="570588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0D21EA4-0CCB-434B-8CBB-B0378630CC00}"/>
              </a:ext>
            </a:extLst>
          </p:cNvPr>
          <p:cNvSpPr/>
          <p:nvPr/>
        </p:nvSpPr>
        <p:spPr>
          <a:xfrm>
            <a:off x="1551168" y="351099"/>
            <a:ext cx="941239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A,B,C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đưới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iáo Dục, Học Tập, Học Sinh, Kiến Thức, Học Nhóm, Tải hình PNG 187 -  Free.Vector6.com">
            <a:extLst>
              <a:ext uri="{FF2B5EF4-FFF2-40B4-BE49-F238E27FC236}">
                <a16:creationId xmlns="" xmlns:a16="http://schemas.microsoft.com/office/drawing/2014/main" id="{246A2E84-76F3-4440-93F7-6EA9A034B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47" y="3657618"/>
            <a:ext cx="3697705" cy="27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EE5F3B-8E7E-4BB5-8521-699E05BD0B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39" t="74936" r="21912" b="16549"/>
          <a:stretch/>
        </p:blipFill>
        <p:spPr>
          <a:xfrm>
            <a:off x="1362705" y="1172583"/>
            <a:ext cx="8054884" cy="156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5D9F2E1-E727-422D-B4AF-5D6847885E80}"/>
              </a:ext>
            </a:extLst>
          </p:cNvPr>
          <p:cNvSpPr txBox="1"/>
          <p:nvPr/>
        </p:nvSpPr>
        <p:spPr>
          <a:xfrm>
            <a:off x="2998073" y="2033195"/>
            <a:ext cx="7343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3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8F14D08-7266-484A-ABE0-2958A131D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4" t="28548" r="49177" b="57334"/>
          <a:stretch/>
        </p:blipFill>
        <p:spPr>
          <a:xfrm>
            <a:off x="1420008" y="1433664"/>
            <a:ext cx="8154297" cy="235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AFE290E-15A0-4822-959D-8CDEEDEDD1FC}"/>
              </a:ext>
            </a:extLst>
          </p:cNvPr>
          <p:cNvSpPr txBox="1"/>
          <p:nvPr/>
        </p:nvSpPr>
        <p:spPr>
          <a:xfrm>
            <a:off x="1986855" y="322729"/>
            <a:ext cx="7343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3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5A9A134-F85F-31C5-26D0-2C100EBB073A}"/>
              </a:ext>
            </a:extLst>
          </p:cNvPr>
          <p:cNvSpPr txBox="1"/>
          <p:nvPr/>
        </p:nvSpPr>
        <p:spPr>
          <a:xfrm>
            <a:off x="93407" y="6136107"/>
            <a:ext cx="1200518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M</a:t>
            </a:r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Ở RỘNG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8CC4FE-24E5-1FCD-85C7-2C39097B3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414" y="504088"/>
            <a:ext cx="7793170" cy="2924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55593A-4429-4AA7-2D7B-61ABF77F2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822" y="2309926"/>
            <a:ext cx="10326354" cy="32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17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y GIFs - Find &amp; Share on GIPHY | Kids questions, Giphy, Cool gifs">
            <a:extLst>
              <a:ext uri="{FF2B5EF4-FFF2-40B4-BE49-F238E27FC236}">
                <a16:creationId xmlns="" xmlns:a16="http://schemas.microsoft.com/office/drawing/2014/main" id="{9D3CBC34-A5ED-4544-2505-4536451A5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68" y="2923211"/>
            <a:ext cx="3705646" cy="368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ộ phận cơ thể cánh tay cho trẻ em&#10;">
            <a:extLst>
              <a:ext uri="{FF2B5EF4-FFF2-40B4-BE49-F238E27FC236}">
                <a16:creationId xmlns="" xmlns:a16="http://schemas.microsoft.com/office/drawing/2014/main" id="{F5E973C8-55AA-D1C6-A9AB-0F6DF1434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14" y="2475192"/>
            <a:ext cx="2467786" cy="413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7D19F78-3015-26A8-4AC9-D3C1080BE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002" y="1"/>
            <a:ext cx="7364606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06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310</Words>
  <Application>Microsoft Office PowerPoint</Application>
  <PresentationFormat>Custom</PresentationFormat>
  <Paragraphs>37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</cp:lastModifiedBy>
  <cp:revision>5</cp:revision>
  <dcterms:created xsi:type="dcterms:W3CDTF">2022-03-17T11:02:47Z</dcterms:created>
  <dcterms:modified xsi:type="dcterms:W3CDTF">2022-11-24T16:38:50Z</dcterms:modified>
</cp:coreProperties>
</file>