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320" r:id="rId4"/>
    <p:sldId id="321" r:id="rId5"/>
    <p:sldId id="322" r:id="rId6"/>
    <p:sldId id="323" r:id="rId7"/>
    <p:sldId id="324" r:id="rId8"/>
    <p:sldId id="470" r:id="rId9"/>
    <p:sldId id="353" r:id="rId10"/>
    <p:sldId id="352" r:id="rId11"/>
    <p:sldId id="475" r:id="rId12"/>
    <p:sldId id="478" r:id="rId13"/>
    <p:sldId id="471" r:id="rId14"/>
    <p:sldId id="509" r:id="rId15"/>
    <p:sldId id="476" r:id="rId16"/>
    <p:sldId id="510" r:id="rId17"/>
    <p:sldId id="477" r:id="rId18"/>
    <p:sldId id="511" r:id="rId19"/>
    <p:sldId id="472" r:id="rId20"/>
    <p:sldId id="495" r:id="rId21"/>
    <p:sldId id="496" r:id="rId22"/>
    <p:sldId id="497" r:id="rId23"/>
    <p:sldId id="483" r:id="rId24"/>
    <p:sldId id="486" r:id="rId25"/>
    <p:sldId id="499" r:id="rId26"/>
    <p:sldId id="500" r:id="rId27"/>
    <p:sldId id="501" r:id="rId28"/>
    <p:sldId id="512" r:id="rId29"/>
    <p:sldId id="506" r:id="rId30"/>
    <p:sldId id="507" r:id="rId31"/>
    <p:sldId id="513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23" Type="http://schemas.openxmlformats.org/officeDocument/2006/relationships/slide" Target="slide6.xml"/><Relationship Id="rId10" Type="http://schemas.openxmlformats.org/officeDocument/2006/relationships/image" Target="../media/image6.gif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2272</Words>
  <Application>Microsoft Office PowerPoint</Application>
  <PresentationFormat>Widescreen</PresentationFormat>
  <Paragraphs>168</Paragraphs>
  <Slides>30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Arial</vt:lpstr>
      <vt:lpstr>Arial Black</vt:lpstr>
      <vt:lpstr>Arial-Rounded</vt:lpstr>
      <vt:lpstr>Calibri</vt:lpstr>
      <vt:lpstr>iCiel Cadena</vt:lpstr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2022-06-28T01:22:44Z</dcterms:created>
  <dcterms:modified xsi:type="dcterms:W3CDTF">2022-12-07T03:23:43Z</dcterms:modified>
</cp:coreProperties>
</file>