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5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B519A5BC-2BAE-4C48-A27E-F02F204F24E4}"/>
    <pc:docChg chg="delSld modSld">
      <pc:chgData name="Thao Phuong" userId="dd1b873d0ed009f0" providerId="LiveId" clId="{B519A5BC-2BAE-4C48-A27E-F02F204F24E4}" dt="2022-11-24T15:53:19.214" v="19" actId="47"/>
      <pc:docMkLst>
        <pc:docMk/>
      </pc:docMkLst>
      <pc:sldChg chg="modSp modAnim">
        <pc:chgData name="Thao Phuong" userId="dd1b873d0ed009f0" providerId="LiveId" clId="{B519A5BC-2BAE-4C48-A27E-F02F204F24E4}" dt="2022-11-24T15:51:18.273" v="0" actId="20577"/>
        <pc:sldMkLst>
          <pc:docMk/>
          <pc:sldMk cId="2514875593" sldId="256"/>
        </pc:sldMkLst>
        <pc:spChg chg="mod">
          <ac:chgData name="Thao Phuong" userId="dd1b873d0ed009f0" providerId="LiveId" clId="{B519A5BC-2BAE-4C48-A27E-F02F204F24E4}" dt="2022-11-24T15:51:18.273" v="0" actId="20577"/>
          <ac:spMkLst>
            <pc:docMk/>
            <pc:sldMk cId="2514875593" sldId="256"/>
            <ac:spMk id="5" creationId="{00000000-0000-0000-0000-000000000000}"/>
          </ac:spMkLst>
        </pc:spChg>
      </pc:sldChg>
      <pc:sldChg chg="modSp">
        <pc:chgData name="Thao Phuong" userId="dd1b873d0ed009f0" providerId="LiveId" clId="{B519A5BC-2BAE-4C48-A27E-F02F204F24E4}" dt="2022-11-24T15:52:39.410" v="4" actId="20577"/>
        <pc:sldMkLst>
          <pc:docMk/>
          <pc:sldMk cId="3336082176" sldId="258"/>
        </pc:sldMkLst>
        <pc:spChg chg="mod">
          <ac:chgData name="Thao Phuong" userId="dd1b873d0ed009f0" providerId="LiveId" clId="{B519A5BC-2BAE-4C48-A27E-F02F204F24E4}" dt="2022-11-24T15:52:39.410" v="4" actId="20577"/>
          <ac:spMkLst>
            <pc:docMk/>
            <pc:sldMk cId="3336082176" sldId="258"/>
            <ac:spMk id="7" creationId="{00000000-0000-0000-0000-000000000000}"/>
          </ac:spMkLst>
        </pc:spChg>
      </pc:sldChg>
      <pc:sldChg chg="del">
        <pc:chgData name="Thao Phuong" userId="dd1b873d0ed009f0" providerId="LiveId" clId="{B519A5BC-2BAE-4C48-A27E-F02F204F24E4}" dt="2022-11-24T15:52:53.873" v="5" actId="47"/>
        <pc:sldMkLst>
          <pc:docMk/>
          <pc:sldMk cId="1962108009" sldId="268"/>
        </pc:sldMkLst>
      </pc:sldChg>
      <pc:sldChg chg="del">
        <pc:chgData name="Thao Phuong" userId="dd1b873d0ed009f0" providerId="LiveId" clId="{B519A5BC-2BAE-4C48-A27E-F02F204F24E4}" dt="2022-11-24T15:52:55.955" v="6" actId="47"/>
        <pc:sldMkLst>
          <pc:docMk/>
          <pc:sldMk cId="2067047755" sldId="269"/>
        </pc:sldMkLst>
      </pc:sldChg>
      <pc:sldChg chg="del">
        <pc:chgData name="Thao Phuong" userId="dd1b873d0ed009f0" providerId="LiveId" clId="{B519A5BC-2BAE-4C48-A27E-F02F204F24E4}" dt="2022-11-24T15:53:17.107" v="18" actId="47"/>
        <pc:sldMkLst>
          <pc:docMk/>
          <pc:sldMk cId="4239316600" sldId="270"/>
        </pc:sldMkLst>
      </pc:sldChg>
      <pc:sldChg chg="del">
        <pc:chgData name="Thao Phuong" userId="dd1b873d0ed009f0" providerId="LiveId" clId="{B519A5BC-2BAE-4C48-A27E-F02F204F24E4}" dt="2022-11-24T15:52:58.062" v="7" actId="47"/>
        <pc:sldMkLst>
          <pc:docMk/>
          <pc:sldMk cId="1419598569" sldId="271"/>
        </pc:sldMkLst>
      </pc:sldChg>
      <pc:sldChg chg="del">
        <pc:chgData name="Thao Phuong" userId="dd1b873d0ed009f0" providerId="LiveId" clId="{B519A5BC-2BAE-4C48-A27E-F02F204F24E4}" dt="2022-11-24T15:52:59.813" v="8" actId="47"/>
        <pc:sldMkLst>
          <pc:docMk/>
          <pc:sldMk cId="2468569160" sldId="272"/>
        </pc:sldMkLst>
      </pc:sldChg>
      <pc:sldChg chg="del">
        <pc:chgData name="Thao Phuong" userId="dd1b873d0ed009f0" providerId="LiveId" clId="{B519A5BC-2BAE-4C48-A27E-F02F204F24E4}" dt="2022-11-24T15:53:19.214" v="19" actId="47"/>
        <pc:sldMkLst>
          <pc:docMk/>
          <pc:sldMk cId="2497180991" sldId="273"/>
        </pc:sldMkLst>
      </pc:sldChg>
      <pc:sldChg chg="del">
        <pc:chgData name="Thao Phuong" userId="dd1b873d0ed009f0" providerId="LiveId" clId="{B519A5BC-2BAE-4C48-A27E-F02F204F24E4}" dt="2022-11-24T15:53:04.647" v="9" actId="47"/>
        <pc:sldMkLst>
          <pc:docMk/>
          <pc:sldMk cId="4122906227" sldId="274"/>
        </pc:sldMkLst>
      </pc:sldChg>
      <pc:sldChg chg="del">
        <pc:chgData name="Thao Phuong" userId="dd1b873d0ed009f0" providerId="LiveId" clId="{B519A5BC-2BAE-4C48-A27E-F02F204F24E4}" dt="2022-11-24T15:53:06.876" v="10" actId="47"/>
        <pc:sldMkLst>
          <pc:docMk/>
          <pc:sldMk cId="313682849" sldId="275"/>
        </pc:sldMkLst>
      </pc:sldChg>
      <pc:sldChg chg="del">
        <pc:chgData name="Thao Phuong" userId="dd1b873d0ed009f0" providerId="LiveId" clId="{B519A5BC-2BAE-4C48-A27E-F02F204F24E4}" dt="2022-11-24T15:53:07.647" v="11" actId="47"/>
        <pc:sldMkLst>
          <pc:docMk/>
          <pc:sldMk cId="1320514925" sldId="276"/>
        </pc:sldMkLst>
      </pc:sldChg>
      <pc:sldChg chg="del">
        <pc:chgData name="Thao Phuong" userId="dd1b873d0ed009f0" providerId="LiveId" clId="{B519A5BC-2BAE-4C48-A27E-F02F204F24E4}" dt="2022-11-24T15:53:08.403" v="12" actId="47"/>
        <pc:sldMkLst>
          <pc:docMk/>
          <pc:sldMk cId="1104948943" sldId="277"/>
        </pc:sldMkLst>
      </pc:sldChg>
      <pc:sldChg chg="del">
        <pc:chgData name="Thao Phuong" userId="dd1b873d0ed009f0" providerId="LiveId" clId="{B519A5BC-2BAE-4C48-A27E-F02F204F24E4}" dt="2022-11-24T15:53:10.838" v="15" actId="47"/>
        <pc:sldMkLst>
          <pc:docMk/>
          <pc:sldMk cId="3673834651" sldId="278"/>
        </pc:sldMkLst>
      </pc:sldChg>
      <pc:sldChg chg="del">
        <pc:chgData name="Thao Phuong" userId="dd1b873d0ed009f0" providerId="LiveId" clId="{B519A5BC-2BAE-4C48-A27E-F02F204F24E4}" dt="2022-11-24T15:53:09.155" v="13" actId="47"/>
        <pc:sldMkLst>
          <pc:docMk/>
          <pc:sldMk cId="2812617976" sldId="279"/>
        </pc:sldMkLst>
      </pc:sldChg>
      <pc:sldChg chg="del">
        <pc:chgData name="Thao Phuong" userId="dd1b873d0ed009f0" providerId="LiveId" clId="{B519A5BC-2BAE-4C48-A27E-F02F204F24E4}" dt="2022-11-24T15:53:09.866" v="14" actId="47"/>
        <pc:sldMkLst>
          <pc:docMk/>
          <pc:sldMk cId="2792390909" sldId="280"/>
        </pc:sldMkLst>
      </pc:sldChg>
      <pc:sldChg chg="del">
        <pc:chgData name="Thao Phuong" userId="dd1b873d0ed009f0" providerId="LiveId" clId="{B519A5BC-2BAE-4C48-A27E-F02F204F24E4}" dt="2022-11-24T15:53:11.739" v="16" actId="47"/>
        <pc:sldMkLst>
          <pc:docMk/>
          <pc:sldMk cId="436267370" sldId="281"/>
        </pc:sldMkLst>
      </pc:sldChg>
      <pc:sldChg chg="del">
        <pc:chgData name="Thao Phuong" userId="dd1b873d0ed009f0" providerId="LiveId" clId="{B519A5BC-2BAE-4C48-A27E-F02F204F24E4}" dt="2022-11-24T15:53:14.686" v="17" actId="47"/>
        <pc:sldMkLst>
          <pc:docMk/>
          <pc:sldMk cId="3571059344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8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154E-E7B6-46C9-ABA9-C299E848742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51400">
            <a:off x="749300" y="2320058"/>
            <a:ext cx="8382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  <a:p>
            <a:pPr algn="ctr"/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 LỜI HỨA</a:t>
            </a:r>
          </a:p>
          <a:p>
            <a:pPr algn="ctr"/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 LỜI HỨA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3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53">
            <a:off x="3687096" y="829150"/>
            <a:ext cx="1212784" cy="10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6901 7.40741E-7 0.125 0.05602 0.125 0.125 C 0.125 0.19398 0.06901 0.25 1.04167E-6 0.25 C -0.06901 0.25 -0.125 0.19398 -0.125 0.125 C -0.125 0.05602 -0.06901 7.40741E-7 1.04167E-6 7.40741E-7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0.06901 -1.85185E-6 0.125 0.05602 0.125 0.125 C 0.125 0.19398 0.06901 0.25 1.66667E-6 0.25 C -0.06901 0.25 -0.125 0.19398 -0.125 0.125 C -0.125 0.05602 -0.06901 -1.85185E-6 1.66667E-6 -1.85185E-6 Z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C 0.06901 -2.22222E-6 0.125 0.05602 0.125 0.125 C 0.125 0.19398 0.06901 0.25 2.29167E-6 0.25 C -0.06901 0.25 -0.125 0.19398 -0.125 0.125 C -0.125 0.05602 -0.06901 -2.22222E-6 2.29167E-6 -2.22222E-6 Z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282700"/>
            <a:ext cx="6337299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58900"/>
            <a:ext cx="6451600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" y="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178257"/>
            <a:ext cx="5067300" cy="808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1" y="1534874"/>
            <a:ext cx="10296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các bạn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trong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tranh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điều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gì?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Hãy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nêu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biểu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giữ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hứa</a:t>
            </a:r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46400" y="1574800"/>
            <a:ext cx="5588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43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0" y="0"/>
            <a:ext cx="14351001" cy="753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1327954"/>
            <a:ext cx="102965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KẾT LUẬN</a:t>
            </a:r>
          </a:p>
          <a:p>
            <a:pPr algn="ctr"/>
            <a:endParaRPr lang="vi-VN" sz="2800" b="1" dirty="0">
              <a:solidFill>
                <a:srgbClr val="C0000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vi-VN" sz="3200" b="1" dirty="0">
                <a:latin typeface="iCiel Cadena" panose="02000503000000020004"/>
                <a:cs typeface="Lato" panose="020F0502020204030203" pitchFamily="34" charset="0"/>
              </a:rPr>
              <a:t>	Giữ lời hứa là : đúng hẹn, nói đi đôi với làm, cố gắng thực hiện điều mình đã hứa.</a:t>
            </a:r>
          </a:p>
        </p:txBody>
      </p:sp>
    </p:spTree>
    <p:extLst>
      <p:ext uri="{BB962C8B-B14F-4D97-AF65-F5344CB8AC3E}">
        <p14:creationId xmlns:p14="http://schemas.microsoft.com/office/powerpoint/2010/main" val="9358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423333"/>
            <a:ext cx="9258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điều em học được qua bài học.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điều em thích ở bài học.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việc em cần làm sau bài học.</a:t>
            </a:r>
            <a:endParaRPr lang="en-US" sz="3600" b="1" dirty="0">
              <a:solidFill>
                <a:srgbClr val="FF000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51400">
            <a:off x="751358" y="1421108"/>
            <a:ext cx="862185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3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53">
            <a:off x="3687096" y="829150"/>
            <a:ext cx="1212784" cy="10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4.16667E-6 0.0331 0.02696 0.05995 0.06003 0.05995 C 0.09896 0.05995 0.11303 0.03009 0.11901 0.01203 L 0.125 -0.01204 C 0.13099 -0.0301 0.14597 -0.05996 0.18998 -0.05996 C 0.21797 -0.05996 0.25 -0.0331 0.25 2.59259E-6 C 0.25 0.0331 0.21797 0.05995 0.18998 0.05995 C 0.14597 0.05995 0.13099 0.03009 0.125 0.01203 L 0.11901 -0.01204 C 0.11303 -0.0301 0.09896 -0.05996 0.06003 -0.05996 C 0.02696 -0.05996 -4.16667E-6 -0.0331 -4.16667E-6 2.59259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104900"/>
            <a:ext cx="8623300" cy="4762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1" y="0"/>
            <a:ext cx="5067300" cy="8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73" y="1143000"/>
            <a:ext cx="2696027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5800" y="2250261"/>
            <a:ext cx="91503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Chia s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ẻ</a:t>
            </a: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trải nghiệm: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Đã có ai hứa với em điều gì chưa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Người đó có thực hiện lời hứa với em không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Khi đó em cảm thấy thế nào ?</a:t>
            </a:r>
            <a:endParaRPr lang="en-GB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-889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77899"/>
            <a:ext cx="2387601" cy="1117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8701" y="1125453"/>
            <a:ext cx="8801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                      Tìm hiểu biểu hiện của việc giữ lời hứa</a:t>
            </a:r>
          </a:p>
          <a:p>
            <a:r>
              <a:rPr lang="vi-VN" sz="2500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                a/Kể chuyện theo tranh và trả lời câu hỏi</a:t>
            </a:r>
          </a:p>
          <a:p>
            <a:pPr algn="ctr"/>
            <a:r>
              <a:rPr lang="vi-VN" sz="25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Thảo luận nhóm đôi</a:t>
            </a:r>
          </a:p>
          <a:p>
            <a:endParaRPr lang="en-GB" sz="2500" b="1" dirty="0">
              <a:solidFill>
                <a:schemeClr val="accent6">
                  <a:lumMod val="75000"/>
                </a:schemeClr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02101" y="1193799"/>
            <a:ext cx="469899" cy="3429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361">
            <a:off x="1501194" y="2749058"/>
            <a:ext cx="7991443" cy="32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884237"/>
            <a:ext cx="8420100" cy="52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320800"/>
            <a:ext cx="75057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413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46400" y="1574800"/>
            <a:ext cx="5588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993900" y="1690231"/>
            <a:ext cx="9150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Cậu bé được giao nhiệm vụ gì?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Vì sao muộn rồi mà cậu bé vẫn chưa về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Việc làm của cậu bé thể hiện điệu gì ?</a:t>
            </a:r>
            <a:endParaRPr lang="en-GB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0601" y="1160030"/>
            <a:ext cx="759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b/Quan sát tranh và trả lời câu hỏi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Thảo luận nhóm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078682"/>
            <a:ext cx="7785100" cy="33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7416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234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Phuong</cp:lastModifiedBy>
  <cp:revision>72</cp:revision>
  <dcterms:created xsi:type="dcterms:W3CDTF">2022-06-22T09:50:39Z</dcterms:created>
  <dcterms:modified xsi:type="dcterms:W3CDTF">2022-11-24T15:53:48Z</dcterms:modified>
</cp:coreProperties>
</file>