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2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2638" r:id="rId18"/>
    <p:sldId id="2642" r:id="rId19"/>
    <p:sldId id="2641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Roboto" panose="02000000000000000000" pitchFamily="2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58574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 ươn hay ương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 rào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Khu vườn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Coiny" panose="02000903060500060000" pitchFamily="2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cười rúc rích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Mỗi khi tôi đùa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vui, nó thích.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Mắt nó đen ngời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Trong veo như nước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Miệng nó tươi hồng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Nói như khướu hót.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Hoa lan, hoa lí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nhặt cài đầu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Hương thơm theo nó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Sân trước vườn sau.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Tôi đi đâu lâu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mong, nó nhắc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Nó nấp sau cây</a:t>
            </a: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Òa ra ôm chặt.</a:t>
            </a:r>
          </a:p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(Phạm Hổ)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85509" y="40463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Tôi yêu em tôi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cười rúc rích</a:t>
            </a:r>
            <a:endParaRPr lang="vi-VN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tôi đùa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0763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vui, nó thích.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47299" y="368679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nó đen ngời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veo như nước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như khướu hót.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lan, hoa lí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nhặt cài đầu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 thơm theo nó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trước vườn sau.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91614" y="368679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đi đâu lâu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E24B5C-0AB3-5415-BAA4-E5B7112013B8}"/>
              </a:ext>
            </a:extLst>
          </p:cNvPr>
          <p:cNvSpPr txBox="1"/>
          <p:nvPr/>
        </p:nvSpPr>
        <p:spPr>
          <a:xfrm>
            <a:off x="5665862" y="42191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mong, nó nhắc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C491C-5810-2AC6-0292-6B18A6022A13}"/>
              </a:ext>
            </a:extLst>
          </p:cNvPr>
          <p:cNvSpPr txBox="1"/>
          <p:nvPr/>
        </p:nvSpPr>
        <p:spPr>
          <a:xfrm>
            <a:off x="5665861" y="47649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nấp sau cây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7B78A-6497-07D9-A203-329A1C0AE314}"/>
              </a:ext>
            </a:extLst>
          </p:cNvPr>
          <p:cNvSpPr txBox="1"/>
          <p:nvPr/>
        </p:nvSpPr>
        <p:spPr>
          <a:xfrm>
            <a:off x="5653965" y="529061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Òa ra ôm chặt.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DED35-B214-79A4-B1DC-D37C26144759}"/>
              </a:ext>
            </a:extLst>
          </p:cNvPr>
          <p:cNvSpPr txBox="1"/>
          <p:nvPr/>
        </p:nvSpPr>
        <p:spPr>
          <a:xfrm>
            <a:off x="7453746" y="5801153"/>
            <a:ext cx="6982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HP001 5 hàng" panose="020B0603050302020204" pitchFamily="34" charset="0"/>
                <a:ea typeface="Cambria" panose="02040503050406030204" pitchFamily="18" charset="0"/>
              </a:rPr>
              <a:t>(Phạm Hổ)</a:t>
            </a:r>
            <a:endParaRPr lang="en-US" sz="2400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4727" y="3867283"/>
            <a:ext cx="5036956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90415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yêu em tôi</a:t>
            </a:r>
            <a:endParaRPr lang="en-US" sz="3200" b="1" dirty="0" err="1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633</Words>
  <Application>Microsoft Office PowerPoint</Application>
  <PresentationFormat>Widescreen</PresentationFormat>
  <Paragraphs>107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等线</vt:lpstr>
      <vt:lpstr>等线</vt:lpstr>
      <vt:lpstr>微软雅黑</vt:lpstr>
      <vt:lpstr>Arial</vt:lpstr>
      <vt:lpstr>Arial-Rounded</vt:lpstr>
      <vt:lpstr>Calibri</vt:lpstr>
      <vt:lpstr>Cambria</vt:lpstr>
      <vt:lpstr>Coiny</vt:lpstr>
      <vt:lpstr>Gloria Hallelujah</vt:lpstr>
      <vt:lpstr>HP001 4 hàng</vt:lpstr>
      <vt:lpstr>HP001 5 hàng</vt:lpstr>
      <vt:lpstr>Odibee Sans</vt:lpstr>
      <vt:lpstr>Pattaya</vt:lpstr>
      <vt:lpstr>Roboto</vt:lpstr>
      <vt:lpstr>SVN-Hole Hearted</vt:lpstr>
      <vt:lpstr>Times New Roman</vt:lpstr>
      <vt:lpstr>字魂70号-灵悦黑体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2022-06-20T10:35:41Z</dcterms:created>
  <dcterms:modified xsi:type="dcterms:W3CDTF">2022-08-10T00:50:46Z</dcterms:modified>
</cp:coreProperties>
</file>