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11/24/2023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image" Target="../media/image6.wm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oa%208%20-%20Bai%2033%20Tiet%2050%20DIEU%20CHE%20HIDRO%20-%20PHAN%20UNG%20THE.ppt#12. Slide 12" TargetMode="External"/><Relationship Id="rId5" Type="http://schemas.openxmlformats.org/officeDocument/2006/relationships/image" Target="../media/image5.wm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Viết</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đoạn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văn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nêu</a:t>
            </a:r>
            <a:endParaRPr lang="en-US" sz="4000" b="1" kern="0" dirty="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tình</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xúc</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đối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với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người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thân</a:t>
            </a:r>
            <a:r>
              <a:rPr lang="en-US" sz="4000" b="1" kern="0" dirty="0">
                <a:solidFill>
                  <a:srgbClr val="FF0000"/>
                </a:solidFill>
                <a:latin typeface="Times New Roman" pitchFamily="18" charset="0"/>
                <a:cs typeface="Times New Roman" pitchFamily="18" charset="0"/>
                <a:sym typeface="Arial"/>
              </a:rPr>
              <a:t> </a:t>
            </a: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dirty="0" err="1">
                <a:latin typeface="Times New Roman" pitchFamily="18" charset="0"/>
                <a:cs typeface="Times New Roman" pitchFamily="18" charset="0"/>
              </a:rPr>
              <a:t>Bài</a:t>
            </a:r>
            <a:r>
              <a:rPr lang="en-US" sz="3200" b="1" dirty="0">
                <a:latin typeface="Times New Roman" pitchFamily="18" charset="0"/>
                <a:cs typeface="Times New Roman" pitchFamily="18" charset="0"/>
              </a:rPr>
              <a:t> 1: </a:t>
            </a:r>
            <a:r>
              <a:rPr lang="en-US" sz="3200" b="1" dirty="0" err="1">
                <a:latin typeface="Times New Roman" pitchFamily="18" charset="0"/>
                <a:cs typeface="Times New Roman" pitchFamily="18" charset="0"/>
              </a:rPr>
              <a:t>Những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văn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dưới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xúc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thân</a:t>
            </a:r>
            <a:r>
              <a:rPr lang="en-US" sz="3200" b="1" dirty="0">
                <a:latin typeface="Times New Roman" pitchFamily="18" charset="0"/>
                <a:cs typeface="Times New Roman" pitchFamily="18" charset="0"/>
              </a:rPr>
              <a:t> ?</a:t>
            </a:r>
          </a:p>
          <a:p>
            <a:pPr marL="514350" indent="-514350">
              <a:buAutoNum type="alphaLcPeriod"/>
            </a:pPr>
            <a:r>
              <a:rPr lang="en-US" sz="3200" dirty="0" err="1">
                <a:latin typeface="Times New Roman" pitchFamily="18" charset="0"/>
                <a:cs typeface="Times New Roman" pitchFamily="18" charset="0"/>
              </a:rPr>
              <a:t>Dương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nhìn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lòng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tả</a:t>
            </a:r>
            <a:endParaRPr lang="en-US" sz="3200" dirty="0">
              <a:latin typeface="Times New Roman" pitchFamily="18" charset="0"/>
              <a:cs typeface="Times New Roman" pitchFamily="18" charset="0"/>
            </a:endParaRPr>
          </a:p>
          <a:p>
            <a:pPr marL="514350" indent="-514350">
              <a:buAutoNum type="alphaLcPeriod"/>
            </a:pPr>
            <a:r>
              <a:rPr lang="en-US" sz="3200" dirty="0" err="1">
                <a:latin typeface="Times New Roman" pitchFamily="18" charset="0"/>
                <a:cs typeface="Times New Roman" pitchFamily="18" charset="0"/>
              </a:rPr>
              <a:t>Thường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luôn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nhẹn</a:t>
            </a:r>
            <a:endParaRPr lang="en-US" sz="3200" dirty="0">
              <a:latin typeface="Times New Roman" pitchFamily="18" charset="0"/>
              <a:cs typeface="Times New Roman" pitchFamily="18" charset="0"/>
            </a:endParaRPr>
          </a:p>
          <a:p>
            <a:pPr marL="514350" indent="-514350">
              <a:buAutoNum type="alphaLcPeriod"/>
            </a:pP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đón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mỗi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rộn</a:t>
            </a:r>
            <a:endParaRPr lang="en-US" sz="3200" dirty="0">
              <a:latin typeface="Times New Roman" pitchFamily="18" charset="0"/>
              <a:cs typeface="Times New Roman" pitchFamily="18" charset="0"/>
            </a:endParaRPr>
          </a:p>
          <a:p>
            <a:pPr marL="514350" indent="-514350">
              <a:buFontTx/>
              <a:buAutoNum type="alphaL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ngoại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cháu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lắm</a:t>
            </a:r>
            <a:r>
              <a:rPr lang="en-US" sz="3200" dirty="0">
                <a:latin typeface="Times New Roman" pitchFamily="18" charset="0"/>
                <a:cs typeface="Times New Roman" pitchFamily="18" charset="0"/>
              </a:rPr>
              <a:t>!</a:t>
            </a:r>
          </a:p>
          <a:p>
            <a:pPr marL="514350" indent="-514350">
              <a:buAutoNum type="alphaLcPeriod"/>
            </a:pP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a:latin typeface="Times New Roman" pitchFamily="18" charset="0"/>
                <a:cs typeface="Times New Roman" pitchFamily="18" charset="0"/>
              </a:rPr>
              <a:t>Bài 2: Nói 2 -3 câu thể hiện cảm xúc của em khi nghĩ về một cử chỉ, việc làm của người thân.</a:t>
            </a:r>
          </a:p>
          <a:p>
            <a:r>
              <a:rPr lang="en-US" sz="3200">
                <a:latin typeface="Times New Roman" pitchFamily="18" charset="0"/>
                <a:cs typeface="Times New Roman" pitchFamily="18" charset="0"/>
              </a:rPr>
              <a:t>Gợi ý:</a:t>
            </a:r>
          </a:p>
          <a:p>
            <a:pPr marL="285750" indent="-285750">
              <a:buFontTx/>
              <a:buChar char="-"/>
            </a:pPr>
            <a:r>
              <a:rPr lang="en-US" sz="3200">
                <a:latin typeface="Times New Roman" pitchFamily="18" charset="0"/>
                <a:cs typeface="Times New Roman" pitchFamily="18" charset="0"/>
              </a:rPr>
              <a:t>Cử chỉ, việc làm nào của người thân gợi cảm xúc cho em?</a:t>
            </a:r>
          </a:p>
          <a:p>
            <a:pPr marL="285750" indent="-285750">
              <a:buFontTx/>
              <a:buChar char="-"/>
            </a:pPr>
            <a:r>
              <a:rPr lang="en-US" sz="3200">
                <a:latin typeface="Times New Roman" pitchFamily="18" charset="0"/>
                <a:cs typeface="Times New Roman" pitchFamily="18" charset="0"/>
              </a:rPr>
              <a:t>Em hãy diễn tả cụ thể cảm xúc đó?</a:t>
            </a:r>
          </a:p>
          <a:p>
            <a:r>
              <a:rPr lang="en-US" sz="320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3: Viết đoạn văn thể hiện tình cảm của em với người thân</a:t>
            </a:r>
            <a:endParaRPr lang="en-US" sz="280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p>
          <a:p>
            <a:pPr algn="just"/>
            <a:r>
              <a:rPr lang="en-US" sz="2800">
                <a:latin typeface="Times New Roman" pitchFamily="18" charset="0"/>
                <a:cs typeface="Times New Roman" pitchFamily="18" charset="0"/>
              </a:rPr>
              <a:t>	Em 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5"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312</Words>
  <Application>Microsoft Office PowerPoint</Application>
  <PresentationFormat>On-screen Show (4:3)</PresentationFormat>
  <Paragraphs>23</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.Vn3DH</vt:lpstr>
      <vt:lpstr>.VnBlack</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6</cp:revision>
  <dcterms:created xsi:type="dcterms:W3CDTF">2006-08-16T00:00:00Z</dcterms:created>
  <dcterms:modified xsi:type="dcterms:W3CDTF">2023-11-24T02:39:35Z</dcterms:modified>
</cp:coreProperties>
</file>