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0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35"/>
  </p:notesMasterIdLst>
  <p:sldIdLst>
    <p:sldId id="318" r:id="rId12"/>
    <p:sldId id="309" r:id="rId13"/>
    <p:sldId id="327" r:id="rId14"/>
    <p:sldId id="328" r:id="rId15"/>
    <p:sldId id="257" r:id="rId16"/>
    <p:sldId id="259" r:id="rId17"/>
    <p:sldId id="271" r:id="rId18"/>
    <p:sldId id="294" r:id="rId19"/>
    <p:sldId id="272" r:id="rId20"/>
    <p:sldId id="310" r:id="rId21"/>
    <p:sldId id="311" r:id="rId22"/>
    <p:sldId id="329" r:id="rId23"/>
    <p:sldId id="322" r:id="rId24"/>
    <p:sldId id="314" r:id="rId25"/>
    <p:sldId id="323" r:id="rId26"/>
    <p:sldId id="324" r:id="rId27"/>
    <p:sldId id="293" r:id="rId28"/>
    <p:sldId id="315" r:id="rId29"/>
    <p:sldId id="300" r:id="rId30"/>
    <p:sldId id="290" r:id="rId31"/>
    <p:sldId id="316" r:id="rId32"/>
    <p:sldId id="268" r:id="rId33"/>
    <p:sldId id="304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7.xml"/><Relationship Id="rId18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400.xml"/><Relationship Id="rId39" Type="http://schemas.openxmlformats.org/officeDocument/2006/relationships/slideLayout" Target="../slideLayouts/slideLayout413.xml"/><Relationship Id="rId21" Type="http://schemas.openxmlformats.org/officeDocument/2006/relationships/slideLayout" Target="../slideLayouts/slideLayout395.xml"/><Relationship Id="rId34" Type="http://schemas.openxmlformats.org/officeDocument/2006/relationships/slideLayout" Target="../slideLayouts/slideLayout408.xml"/><Relationship Id="rId42" Type="http://schemas.openxmlformats.org/officeDocument/2006/relationships/slideLayout" Target="../slideLayouts/slideLayout416.xml"/><Relationship Id="rId47" Type="http://schemas.openxmlformats.org/officeDocument/2006/relationships/slideLayout" Target="../slideLayouts/slideLayout421.xml"/><Relationship Id="rId50" Type="http://schemas.openxmlformats.org/officeDocument/2006/relationships/slideLayout" Target="../slideLayouts/slideLayout424.xml"/><Relationship Id="rId55" Type="http://schemas.openxmlformats.org/officeDocument/2006/relationships/slideLayout" Target="../slideLayouts/slideLayout429.xml"/><Relationship Id="rId6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20" Type="http://schemas.openxmlformats.org/officeDocument/2006/relationships/slideLayout" Target="../slideLayouts/slideLayout394.xml"/><Relationship Id="rId29" Type="http://schemas.openxmlformats.org/officeDocument/2006/relationships/slideLayout" Target="../slideLayouts/slideLayout403.xml"/><Relationship Id="rId41" Type="http://schemas.openxmlformats.org/officeDocument/2006/relationships/slideLayout" Target="../slideLayouts/slideLayout415.xml"/><Relationship Id="rId54" Type="http://schemas.openxmlformats.org/officeDocument/2006/relationships/slideLayout" Target="../slideLayouts/slideLayout428.xml"/><Relationship Id="rId6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24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406.xml"/><Relationship Id="rId37" Type="http://schemas.openxmlformats.org/officeDocument/2006/relationships/slideLayout" Target="../slideLayouts/slideLayout411.xml"/><Relationship Id="rId40" Type="http://schemas.openxmlformats.org/officeDocument/2006/relationships/slideLayout" Target="../slideLayouts/slideLayout414.xml"/><Relationship Id="rId45" Type="http://schemas.openxmlformats.org/officeDocument/2006/relationships/slideLayout" Target="../slideLayouts/slideLayout419.xml"/><Relationship Id="rId53" Type="http://schemas.openxmlformats.org/officeDocument/2006/relationships/slideLayout" Target="../slideLayouts/slideLayout427.xml"/><Relationship Id="rId58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7.xml"/><Relationship Id="rId28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10.xml"/><Relationship Id="rId49" Type="http://schemas.openxmlformats.org/officeDocument/2006/relationships/slideLayout" Target="../slideLayouts/slideLayout423.xml"/><Relationship Id="rId57" Type="http://schemas.openxmlformats.org/officeDocument/2006/relationships/slideLayout" Target="../slideLayouts/slideLayout431.xml"/><Relationship Id="rId61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384.xml"/><Relationship Id="rId19" Type="http://schemas.openxmlformats.org/officeDocument/2006/relationships/slideLayout" Target="../slideLayouts/slideLayout393.xml"/><Relationship Id="rId31" Type="http://schemas.openxmlformats.org/officeDocument/2006/relationships/slideLayout" Target="../slideLayouts/slideLayout405.xml"/><Relationship Id="rId44" Type="http://schemas.openxmlformats.org/officeDocument/2006/relationships/slideLayout" Target="../slideLayouts/slideLayout418.xml"/><Relationship Id="rId52" Type="http://schemas.openxmlformats.org/officeDocument/2006/relationships/slideLayout" Target="../slideLayouts/slideLayout426.xml"/><Relationship Id="rId6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96.xml"/><Relationship Id="rId27" Type="http://schemas.openxmlformats.org/officeDocument/2006/relationships/slideLayout" Target="../slideLayouts/slideLayout401.xml"/><Relationship Id="rId30" Type="http://schemas.openxmlformats.org/officeDocument/2006/relationships/slideLayout" Target="../slideLayouts/slideLayout404.xml"/><Relationship Id="rId35" Type="http://schemas.openxmlformats.org/officeDocument/2006/relationships/slideLayout" Target="../slideLayouts/slideLayout409.xml"/><Relationship Id="rId43" Type="http://schemas.openxmlformats.org/officeDocument/2006/relationships/slideLayout" Target="../slideLayouts/slideLayout417.xml"/><Relationship Id="rId48" Type="http://schemas.openxmlformats.org/officeDocument/2006/relationships/slideLayout" Target="../slideLayouts/slideLayout422.xml"/><Relationship Id="rId56" Type="http://schemas.openxmlformats.org/officeDocument/2006/relationships/slideLayout" Target="../slideLayouts/slideLayout430.xml"/><Relationship Id="rId64" Type="http://schemas.openxmlformats.org/officeDocument/2006/relationships/theme" Target="../theme/theme10.xml"/><Relationship Id="rId8" Type="http://schemas.openxmlformats.org/officeDocument/2006/relationships/slideLayout" Target="../slideLayouts/slideLayout382.xml"/><Relationship Id="rId51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9.xml"/><Relationship Id="rId33" Type="http://schemas.openxmlformats.org/officeDocument/2006/relationships/slideLayout" Target="../slideLayouts/slideLayout407.xml"/><Relationship Id="rId38" Type="http://schemas.openxmlformats.org/officeDocument/2006/relationships/slideLayout" Target="../slideLayouts/slideLayout412.xml"/><Relationship Id="rId46" Type="http://schemas.openxmlformats.org/officeDocument/2006/relationships/slideLayout" Target="../slideLayouts/slideLayout420.xml"/><Relationship Id="rId59" Type="http://schemas.openxmlformats.org/officeDocument/2006/relationships/slideLayout" Target="../slideLayouts/slideLayout43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slideLayout" Target="../slideLayouts/slideLayout463.xml"/><Relationship Id="rId39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58.xml"/><Relationship Id="rId34" Type="http://schemas.openxmlformats.org/officeDocument/2006/relationships/slideLayout" Target="../slideLayouts/slideLayout471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63" Type="http://schemas.openxmlformats.org/officeDocument/2006/relationships/theme" Target="../theme/theme11.xml"/><Relationship Id="rId7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0" Type="http://schemas.openxmlformats.org/officeDocument/2006/relationships/slideLayout" Target="../slideLayouts/slideLayout457.xml"/><Relationship Id="rId29" Type="http://schemas.openxmlformats.org/officeDocument/2006/relationships/slideLayout" Target="../slideLayouts/slideLayout466.xml"/><Relationship Id="rId41" Type="http://schemas.openxmlformats.org/officeDocument/2006/relationships/slideLayout" Target="../slideLayouts/slideLayout478.xml"/><Relationship Id="rId54" Type="http://schemas.openxmlformats.org/officeDocument/2006/relationships/slideLayout" Target="../slideLayouts/slideLayout491.xml"/><Relationship Id="rId6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24" Type="http://schemas.openxmlformats.org/officeDocument/2006/relationships/slideLayout" Target="../slideLayouts/slideLayout461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42.xml"/><Relationship Id="rId15" Type="http://schemas.openxmlformats.org/officeDocument/2006/relationships/slideLayout" Target="../slideLayouts/slideLayout452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36" Type="http://schemas.openxmlformats.org/officeDocument/2006/relationships/slideLayout" Target="../slideLayouts/slideLayout473.xml"/><Relationship Id="rId49" Type="http://schemas.openxmlformats.org/officeDocument/2006/relationships/slideLayout" Target="../slideLayouts/slideLayout486.xml"/><Relationship Id="rId57" Type="http://schemas.openxmlformats.org/officeDocument/2006/relationships/slideLayout" Target="../slideLayouts/slideLayout494.xml"/><Relationship Id="rId61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447.xml"/><Relationship Id="rId19" Type="http://schemas.openxmlformats.org/officeDocument/2006/relationships/slideLayout" Target="../slideLayouts/slideLayout456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slideLayout" Target="../slideLayouts/slideLayout451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56" Type="http://schemas.openxmlformats.org/officeDocument/2006/relationships/slideLayout" Target="../slideLayouts/slideLayout493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slideLayout" Target="../slideLayouts/slideLayout462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46" Type="http://schemas.openxmlformats.org/officeDocument/2006/relationships/slideLayout" Target="../slideLayouts/slideLayout483.xml"/><Relationship Id="rId59" Type="http://schemas.openxmlformats.org/officeDocument/2006/relationships/slideLayout" Target="../slideLayouts/slideLayout49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29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slideLayout" Target="../slideLayouts/slideLayout272.xml"/><Relationship Id="rId39" Type="http://schemas.openxmlformats.org/officeDocument/2006/relationships/slideLayout" Target="../slideLayouts/slideLayout285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55" Type="http://schemas.openxmlformats.org/officeDocument/2006/relationships/slideLayout" Target="../slideLayouts/slideLayout301.xml"/><Relationship Id="rId6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5.xml"/><Relationship Id="rId41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300.xml"/><Relationship Id="rId6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3" Type="http://schemas.openxmlformats.org/officeDocument/2006/relationships/slideLayout" Target="../slideLayouts/slideLayout299.xml"/><Relationship Id="rId58" Type="http://schemas.openxmlformats.org/officeDocument/2006/relationships/slideLayout" Target="../slideLayouts/slideLayout304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57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slideLayout" Target="../slideLayouts/slideLayout298.xml"/><Relationship Id="rId60" Type="http://schemas.openxmlformats.org/officeDocument/2006/relationships/slideLayout" Target="../slideLayouts/slideLayout306.xml"/><Relationship Id="rId65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56" Type="http://schemas.openxmlformats.org/officeDocument/2006/relationships/slideLayout" Target="../slideLayouts/slideLayout302.xml"/><Relationship Id="rId64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30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0" Type="http://schemas.openxmlformats.org/officeDocument/2006/relationships/slideLayout" Target="../slideLayouts/slideLayout331.xml"/><Relationship Id="rId29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61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21.xml"/><Relationship Id="rId19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2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2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6" Type="http://schemas.openxmlformats.org/officeDocument/2006/relationships/image" Target="../media/image2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6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6.png"/><Relationship Id="rId5" Type="http://schemas.openxmlformats.org/officeDocument/2006/relationships/image" Target="../media/image46.sv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Trang: Tán thành vì: Ham học hỏi sẽ giúp chúng ta hiểu thêm nhiều kiến thức mới, nhờ đó sẽ tiến bộ hơn trong học tập.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002971"/>
            <a:ext cx="3162179" cy="3207658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26" y="3529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Đạt: Tán thành vì: Nếu chịu khó quan sát và tìm hiểu, chúng ta sẽ học hỏi được rất nhiều kiến thức bổ ích về thế giới xung quanh mình.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249714"/>
            <a:ext cx="3597607" cy="2917372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05" y="3472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Ý kiến của bạn Hà: Không tán thành vì: Chúng ta nên học hỏi từ bất kì ai, miễn là ở họ có những điều hay đáng để cho chúng ta học hỏi.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11"/>
          <p:cNvGrpSpPr/>
          <p:nvPr/>
        </p:nvGrpSpPr>
        <p:grpSpPr>
          <a:xfrm>
            <a:off x="7839650" y="2002971"/>
            <a:ext cx="3554064" cy="3338286"/>
            <a:chOff x="11218" y="2600"/>
            <a:chExt cx="2212" cy="2589"/>
          </a:xfrm>
        </p:grpSpPr>
        <p:pic>
          <p:nvPicPr>
            <p:cNvPr id="10" name="图片 8" descr="f7d30ea4b628d33971365e72821aa1c5"/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3" name="文本框 10"/>
            <p:cNvSpPr txBox="1"/>
            <p:nvPr/>
          </p:nvSpPr>
          <p:spPr>
            <a:xfrm rot="20760000">
              <a:off x="11599" y="3517"/>
              <a:ext cx="1659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Không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005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0629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xmlns="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6" y="1301366"/>
            <a:ext cx="4992946" cy="4820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61744"/>
            <a:ext cx="4557486" cy="39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1000735" y="4736797"/>
            <a:ext cx="4951688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1: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chịu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quan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sát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cách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mẹ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theo.</a:t>
            </a:r>
            <a:endParaRPr lang="en-US" sz="2400" dirty="0">
              <a:solidFill>
                <a:srgbClr val="7030A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4717143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2: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người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những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điều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biết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vậy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sẽ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tiến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bộ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36" y="1277606"/>
            <a:ext cx="9318172" cy="34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20580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3: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lì</a:t>
            </a:r>
            <a:r>
              <a:rPr lang="en-US" sz="2400" dirty="0"/>
              <a:t> </a:t>
            </a:r>
            <a:r>
              <a:rPr lang="en-US" sz="2400" dirty="0" err="1"/>
              <a:t>xì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410203" y="4896462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4: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95" y="1451429"/>
            <a:ext cx="8841447" cy="2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1525246" y="256504"/>
            <a:ext cx="10135995" cy="1628962"/>
            <a:chOff x="3757586" y="324136"/>
            <a:chExt cx="7585081" cy="13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7586" y="324136"/>
              <a:ext cx="6935903" cy="13776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5822" y="569928"/>
            <a:ext cx="6846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Bài 3: Đưa ra lời khuyên cho bạn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0" y="2175901"/>
            <a:ext cx="8747226" cy="4195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382586" y="3278625"/>
            <a:ext cx="10873656" cy="2846403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708744" y="847483"/>
            <a:ext cx="10547498" cy="1954842"/>
            <a:chOff x="3276600" y="228600"/>
            <a:chExt cx="8323452" cy="16532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15885" y="1403250"/>
            <a:ext cx="8519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925" y="3765151"/>
            <a:ext cx="87230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1920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32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( </a:t>
            </a:r>
            <a:r>
              <a:rPr lang="en-US" sz="3200" b="1" i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2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77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GHI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49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Chia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sẻ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với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những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điều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thú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vị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đã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được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từ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người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cuốn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sách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hay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chương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trình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truyền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hình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9358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Kể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tấm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gương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ham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hỏi</a:t>
              </a:r>
              <a:endParaRPr lang="en-US" sz="3600" b="1" i="1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biết</a:t>
              </a:r>
              <a:r>
                <a:rPr lang="en-US" sz="3600" b="1" i="1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endParaRPr lang="en-US" sz="36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65245" y="246185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378159" y="1832332"/>
            <a:ext cx="9771188" cy="3534229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Câu 1: Nêu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những biểu hiện của ham học hỏi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...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thứ xung quanh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65245" y="375000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491713" y="2171170"/>
            <a:ext cx="9425211" cy="2072011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Ham học hỏi có lợi ích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3200" dirty="0" smtClean="0"/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2598057"/>
            <a:ext cx="71555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nl-NL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Ham học hỏi (Tiết 2)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267435" y="56868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1516" y="675798"/>
              <a:ext cx="90360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987854" y="297474"/>
            <a:ext cx="810136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570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5854" y="421102"/>
            <a:ext cx="6963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Em tán thành hoặc không tán thành với  ý kiến của bạn nào ? Vì sao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9" y="1980946"/>
            <a:ext cx="8244114" cy="4710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4000" i="1" dirty="0"/>
              <a:t> </a:t>
            </a: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Ý kiến của bạn Khôi: Không tán thành vì: Học hỏi từ người khác không phải là thiếu tự tin mà là mở rộng sự hiểu biết cho bản thân.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50" y="2090967"/>
            <a:ext cx="3266897" cy="3340257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750" y="3585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smtClean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749</Words>
  <Application>Microsoft Office PowerPoint</Application>
  <PresentationFormat>Custom</PresentationFormat>
  <Paragraphs>73</Paragraphs>
  <Slides>23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2022-07-20T23:44:39Z</dcterms:created>
  <dcterms:modified xsi:type="dcterms:W3CDTF">2022-08-10T16:21:17Z</dcterms:modified>
</cp:coreProperties>
</file>