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3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8" r:id="rId11"/>
    <p:sldId id="347" r:id="rId12"/>
    <p:sldId id="278" r:id="rId13"/>
    <p:sldId id="350" r:id="rId14"/>
    <p:sldId id="11590" r:id="rId15"/>
    <p:sldId id="11594" r:id="rId16"/>
    <p:sldId id="3267" r:id="rId17"/>
    <p:sldId id="3268" r:id="rId18"/>
    <p:sldId id="3269" r:id="rId19"/>
    <p:sldId id="3270" r:id="rId20"/>
    <p:sldId id="327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B488D-0CAC-577D-7813-12A7D2B0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367E0-E483-1632-BA07-99DFC84C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7C593-BA89-0F9A-8597-48D7D0E0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1.png"/><Relationship Id="rId7" Type="http://schemas.openxmlformats.org/officeDocument/2006/relationships/slide" Target="slide15.xml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microsoft.com/office/2007/relationships/media" Target="../media/media1.mp3"/><Relationship Id="rId16" Type="http://schemas.openxmlformats.org/officeDocument/2006/relationships/image" Target="../media/image38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5" Type="http://schemas.openxmlformats.org/officeDocument/2006/relationships/image" Target="../media/image33.png"/><Relationship Id="rId15" Type="http://schemas.microsoft.com/office/2007/relationships/hdphoto" Target="../media/hdphoto7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7.xm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png"/><Relationship Id="rId3" Type="http://schemas.openxmlformats.org/officeDocument/2006/relationships/tags" Target="../tags/tag2.xml"/><Relationship Id="rId7" Type="http://schemas.openxmlformats.org/officeDocument/2006/relationships/image" Target="../media/image35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3.xml"/><Relationship Id="rId7" Type="http://schemas.openxmlformats.org/officeDocument/2006/relationships/image" Target="../media/image38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.xml"/><Relationship Id="rId7" Type="http://schemas.openxmlformats.org/officeDocument/2006/relationships/image" Target="../media/image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8291782" y="118687"/>
            <a:ext cx="231236" cy="51511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484</Words>
  <Application>Microsoft Office PowerPoint</Application>
  <PresentationFormat>Widescreen</PresentationFormat>
  <Paragraphs>80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等线 Light</vt:lpstr>
      <vt:lpstr>Arial</vt:lpstr>
      <vt:lpstr>Arial-Rounded</vt:lpstr>
      <vt:lpstr>Bubblegum Sans</vt:lpstr>
      <vt:lpstr>Calibri</vt:lpstr>
      <vt:lpstr>Calibri Light</vt:lpstr>
      <vt:lpstr>Coiny</vt:lpstr>
      <vt:lpstr>Quicksand</vt:lpstr>
      <vt:lpstr>Roboto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29</cp:revision>
  <dcterms:created xsi:type="dcterms:W3CDTF">2022-07-03T12:31:21Z</dcterms:created>
  <dcterms:modified xsi:type="dcterms:W3CDTF">2022-10-19T15:17:32Z</dcterms:modified>
</cp:coreProperties>
</file>