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9" r:id="rId3"/>
  </p:sldMasterIdLst>
  <p:notesMasterIdLst>
    <p:notesMasterId r:id="rId5"/>
  </p:notesMasterIdLst>
  <p:sldIdLst>
    <p:sldId id="293" r:id="rId4"/>
    <p:sldId id="258" r:id="rId6"/>
    <p:sldId id="259" r:id="rId7"/>
    <p:sldId id="260" r:id="rId8"/>
    <p:sldId id="261" r:id="rId9"/>
    <p:sldId id="262" r:id="rId10"/>
    <p:sldId id="338" r:id="rId11"/>
    <p:sldId id="339" r:id="rId12"/>
    <p:sldId id="342" r:id="rId13"/>
    <p:sldId id="341" r:id="rId14"/>
    <p:sldId id="340" r:id="rId15"/>
    <p:sldId id="34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48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2" Type="http://schemas.openxmlformats.org/officeDocument/2006/relationships/theme" Target="../theme/theme1.xml"/><Relationship Id="rId71" Type="http://schemas.openxmlformats.org/officeDocument/2006/relationships/image" Target="../media/image1.jpeg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7.xml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7.xml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7.xml"/><Relationship Id="rId5" Type="http://schemas.openxmlformats.org/officeDocument/2006/relationships/image" Target="../media/image8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170109" y="2228246"/>
            <a:ext cx="88160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pitchFamily="34" charset="-122"/>
                <a:cs typeface="+mn-cs"/>
              </a:rPr>
              <a:t>                TOÁN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pitchFamily="34" charset="-122"/>
                <a:cs typeface="+mn-cs"/>
              </a:rPr>
              <a:t>   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pitchFamily="34" charset="-122"/>
                <a:cs typeface="+mn-cs"/>
              </a:rPr>
              <a:t>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Microsoft YaHei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/>
          <p:cNvGraphicFramePr>
            <a:graphicFrameLocks noGrp="1"/>
          </p:cNvGraphicFramePr>
          <p:nvPr/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/>
                <a:gridCol w="1317853"/>
                <a:gridCol w="1559491"/>
                <a:gridCol w="1692619"/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: Rounded Corners 27"/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 panose="020B0604020202020204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  <a:sym typeface="Arial" panose="020B0604020202020204"/>
              </a:rPr>
              <a:t>6</a:t>
            </a:r>
            <a:endParaRPr lang="en-US" sz="3600" b="1" kern="0" dirty="0">
              <a:solidFill>
                <a:srgbClr val="FF0000"/>
              </a:solidFill>
              <a:latin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 panose="020B0604020202020204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  <a:sym typeface="Arial" panose="020B0604020202020204"/>
              </a:rPr>
              <a:t>7</a:t>
            </a:r>
            <a:endParaRPr lang="en-US" sz="3600" b="1" kern="0" dirty="0">
              <a:solidFill>
                <a:srgbClr val="FF0000"/>
              </a:solidFill>
              <a:latin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/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  <a:endParaRPr lang="nn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6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  <a:endParaRPr kumimoji="0" lang="en-US" sz="54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sto MT" panose="0204060305050503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5400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60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/>
                <a:gridCol w="646032"/>
                <a:gridCol w="672951"/>
                <a:gridCol w="672951"/>
                <a:gridCol w="681923"/>
                <a:gridCol w="744733"/>
                <a:gridCol w="717814"/>
                <a:gridCol w="717814"/>
                <a:gridCol w="672951"/>
                <a:gridCol w="762677"/>
                <a:gridCol w="820787"/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/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/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/>
                <a:gridCol w="1484558"/>
                <a:gridCol w="1512220"/>
                <a:gridCol w="1641312"/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: Rounded Corners 27"/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45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56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</Words>
  <Application>WPS Presentation</Application>
  <PresentationFormat>Màn hình rộng</PresentationFormat>
  <Paragraphs>348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Coiny</vt:lpstr>
      <vt:lpstr>Serpentine</vt:lpstr>
      <vt:lpstr>Microsoft YaHei</vt:lpstr>
      <vt:lpstr>等线</vt:lpstr>
      <vt:lpstr>等线</vt:lpstr>
      <vt:lpstr>iCiel Cadena</vt:lpstr>
      <vt:lpstr>WoodType-Demi</vt:lpstr>
      <vt:lpstr>Calisto MT</vt:lpstr>
      <vt:lpstr>Baloo</vt:lpstr>
      <vt:lpstr>Calibri</vt:lpstr>
      <vt:lpstr>Source Han Sans Regular</vt:lpstr>
      <vt:lpstr>UTM Cookies</vt:lpstr>
      <vt:lpstr>Arial</vt:lpstr>
      <vt:lpstr>Times New Roman</vt:lpstr>
      <vt:lpstr>Arial Unicode MS</vt:lpstr>
      <vt:lpstr>等线 Light</vt:lpstr>
      <vt:lpstr>UVF Valentine</vt:lpstr>
      <vt:lpstr>DienTuVN_VNI</vt:lpstr>
      <vt:lpstr>VNI 32 Aquarelle</vt:lpstr>
      <vt:lpstr>千图网拥有20W+精美PPT模板 更多PPT模板下载至：www.58pic.com/office/ppt​​</vt:lpstr>
      <vt:lpstr>9_Office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Ngọc</cp:lastModifiedBy>
  <cp:revision>28</cp:revision>
  <dcterms:created xsi:type="dcterms:W3CDTF">2022-07-01T06:48:00Z</dcterms:created>
  <dcterms:modified xsi:type="dcterms:W3CDTF">2024-10-12T05:24:37Z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137C9B8B878840749D64FA184015E96C_12</vt:lpwstr>
  </property>
  <property fmtid="{D5CDD505-2E9C-101B-9397-08002B2CF9AE}" pid="3" name="KSOProductBuildVer">
    <vt:lpwstr>1033-12.2.0.18283</vt:lpwstr>
  </property>
</Properties>
</file>