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5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4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77" r:id="rId3"/>
    <p:sldMasterId id="2147483711" r:id="rId4"/>
    <p:sldMasterId id="2147483747" r:id="rId5"/>
    <p:sldMasterId id="2147483786" r:id="rId6"/>
  </p:sldMasterIdLst>
  <p:notesMasterIdLst>
    <p:notesMasterId r:id="rId27"/>
  </p:notesMasterIdLst>
  <p:sldIdLst>
    <p:sldId id="264" r:id="rId7"/>
    <p:sldId id="662" r:id="rId8"/>
    <p:sldId id="661" r:id="rId9"/>
    <p:sldId id="262" r:id="rId10"/>
    <p:sldId id="660" r:id="rId11"/>
    <p:sldId id="429" r:id="rId12"/>
    <p:sldId id="367" r:id="rId13"/>
    <p:sldId id="2007577196" r:id="rId14"/>
    <p:sldId id="2007577174" r:id="rId15"/>
    <p:sldId id="285" r:id="rId16"/>
    <p:sldId id="2007577195" r:id="rId17"/>
    <p:sldId id="369" r:id="rId18"/>
    <p:sldId id="2007577091" r:id="rId19"/>
    <p:sldId id="2007577197" r:id="rId20"/>
    <p:sldId id="2007577198" r:id="rId21"/>
    <p:sldId id="2007577199" r:id="rId22"/>
    <p:sldId id="2007577200" r:id="rId23"/>
    <p:sldId id="2007577201" r:id="rId24"/>
    <p:sldId id="2007577191" r:id="rId25"/>
    <p:sldId id="658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33" d="100"/>
          <a:sy n="33" d="100"/>
        </p:scale>
        <p:origin x="2100" y="7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3AE4FA-01B1-463A-9581-82B5BFEDC888}" type="datetimeFigureOut">
              <a:rPr lang="en-US" smtClean="0"/>
              <a:t>8/14/2022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0DF142-44E3-465B-B4C7-DDEDB5C68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81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E46C8A-90CA-4D6C-B846-B71F6733D4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87028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E46C8A-90CA-4D6C-B846-B71F6733D4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80582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E46C8A-90CA-4D6C-B846-B71F6733D4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60947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E46C8A-90CA-4D6C-B846-B71F6733D4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55023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E46C8A-90CA-4D6C-B846-B71F6733D4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96068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88767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707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35936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9743CD7-97CD-4F57-B351-69A253B17F80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044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6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7B95-319A-47BC-8F19-306856B3C9D9}" type="datetimeFigureOut">
              <a:rPr lang="zh-CN" altLang="en-US" smtClean="0"/>
              <a:t>2022/8/14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8564-5E22-4236-90C0-7E85C43140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2951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7B95-319A-47BC-8F19-306856B3C9D9}" type="datetimeFigureOut">
              <a:rPr lang="zh-CN" altLang="en-US" smtClean="0"/>
              <a:t>2022/8/14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8564-5E22-4236-90C0-7E85C43140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83174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7B95-319A-47BC-8F19-306856B3C9D9}" type="datetimeFigureOut">
              <a:rPr lang="zh-CN" altLang="en-US" smtClean="0"/>
              <a:t>2022/8/14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8564-5E22-4236-90C0-7E85C43140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19677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02163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38940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61336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35378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8/14/2022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8551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0A372-E784-4489-91B1-EB5F9893B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1B435-934F-44C4-8F1B-EC379BCB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8/14/2022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9BAE6C-C81A-448F-810E-8201A0E7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98452A-D52B-4D53-AA70-42F3E1B9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8690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8/14/2022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5607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8/14/2022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0151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7B95-319A-47BC-8F19-306856B3C9D9}" type="datetimeFigureOut">
              <a:rPr lang="zh-CN" altLang="en-US" smtClean="0"/>
              <a:t>2022/8/14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8564-5E22-4236-90C0-7E85C43140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69898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8/14/2022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4553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2022/8/14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318338-D9DC-4B16-8203-F838396B1B0E}"/>
              </a:ext>
            </a:extLst>
          </p:cNvPr>
          <p:cNvSpPr txBox="1"/>
          <p:nvPr userDrawn="1"/>
        </p:nvSpPr>
        <p:spPr>
          <a:xfrm>
            <a:off x="10287000" y="228600"/>
            <a:ext cx="1828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0012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2022/8/14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5220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2022/8/14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06186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2022/8/14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76405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2022/8/14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3532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2022/8/14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11397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2022/8/14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72970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2022/8/14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50907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2022/8/14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35264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7B95-319A-47BC-8F19-306856B3C9D9}" type="datetimeFigureOut">
              <a:rPr lang="zh-CN" altLang="en-US" smtClean="0"/>
              <a:t>2022/8/14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8564-5E22-4236-90C0-7E85C43140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19328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2022/8/14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91674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833182-0A27-4A82-AD86-EAD6460C4385}" type="datetimeFigureOut">
              <a:rPr lang="zh-CN" altLang="en-US" smtClean="0"/>
              <a:t>2022/8/14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B89268-6037-4630-93B9-87DCE428E2C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45421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2022/8/14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12229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2022/8/14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55701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030536-6B8C-499F-B691-282A56B2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2699D7-1ACB-40EF-8948-18C67F14D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9C0F2B-275E-4EFF-8736-59FDF652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2022/8/14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6CBD68-7556-4277-A9CC-0E3698CD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552142-513F-4E0A-A832-EC32ABA8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43494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DA5A0C-41EF-4EF1-B9B9-E309AF824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898F9A6-7009-487C-9335-9B2655AF3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42523A4-6D85-4E26-BAD9-B5DED0F0D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1B68CC-03DA-4133-9A62-45795BDC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2022/8/14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7433D43-A8D0-4374-ACF8-E247BE39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B94F08B-6269-48AE-88E7-BDBB0876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08586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44134E-0BE5-46C0-929C-F9D4A023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12113C5-ADEA-4974-BB14-86DAC381E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9390FF6-61F4-44DF-9C58-15C7C9EAC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084E920-1203-43C5-9836-AEA95526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1FAE36B-07A4-4C4E-9A5F-B58F26998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C6239AA-BEC2-47D5-B295-1C438B9D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2022/8/14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D37E89F-FD72-4884-A2DC-4121C65F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4094C68-E649-4A58-B70D-88A20352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78559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5F94A4-B8D7-43C1-80C9-73E124F4F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684A534-7F72-44DB-AAA0-39763DA8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2022/8/14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D8F81B8-2C1B-46DA-9FC4-FA4EA6C3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4DEF5E0-2338-4BAC-8681-B56466F2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34756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2022/8/14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09220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8A05EE-C361-48B2-881C-5FEDBCF9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6B7BA2-C07B-486A-AEBA-E8A379FA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609B8D7-C342-4349-A52B-0F630C496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21A0A05-2E78-4B68-9275-72A69813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2022/8/14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8D064B-850C-449A-B16D-36BA1C5A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3919E08-2488-46A8-8B39-E8E3B1A7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90222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7B95-319A-47BC-8F19-306856B3C9D9}" type="datetimeFigureOut">
              <a:rPr lang="zh-CN" altLang="en-US" smtClean="0"/>
              <a:t>2022/8/14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8564-5E22-4236-90C0-7E85C43140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66773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19821D-3169-462D-BDC5-707DAA37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25970DE-180B-463A-842D-4B948B1E4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7048C78-1503-4FD7-8859-990F963DF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84969D1-8A89-4051-A7A3-053E791C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2022/8/14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2B7B8CF-C72E-438F-A999-E8DA5482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F73A437-B948-459B-B14D-44D796DE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33592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517C0B-618B-4B07-8FEE-212F45DF6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76156C6-4F3E-4B26-BEF6-C658183E3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0B155B-888E-4B42-8139-225B7CE4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2022/8/14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848B8B-A45D-48D2-B95C-C2340234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2847D2-37FF-491E-86F7-2A77B2A5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72939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1B51B0E-C5ED-4931-852F-A8DA7E1DB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65174B4-31E8-4BEF-8942-FD3548C70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B8F4D3-431E-44CF-A028-C91E2137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2022/8/14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D0F09A-E73B-492B-B10B-3218D86A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BE3E4A-3F9F-4FA6-A0A2-122D22E5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64509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封面">
    <p:bg>
      <p:bgPr>
        <a:blipFill dpi="0" rotWithShape="1">
          <a:blip r:embed="rId2">
            <a:lum/>
          </a:blip>
          <a:srcRect/>
          <a:stretch>
            <a:fillRect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2415"/>
          <a:stretch/>
        </p:blipFill>
        <p:spPr>
          <a:xfrm rot="16200000" flipH="1" flipV="1">
            <a:off x="-1185665" y="1185667"/>
            <a:ext cx="6856412" cy="4485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2328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">
    <p:bg>
      <p:bgPr>
        <a:blipFill dpi="0" rotWithShape="1">
          <a:blip r:embed="rId2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2415"/>
          <a:stretch/>
        </p:blipFill>
        <p:spPr>
          <a:xfrm rot="5400000" flipV="1">
            <a:off x="6521254" y="1185667"/>
            <a:ext cx="6856412" cy="448508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-1577886" y="1883411"/>
            <a:ext cx="6552477" cy="3396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8070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过渡页1">
    <p:bg>
      <p:bgPr>
        <a:blipFill dpi="0" rotWithShape="1">
          <a:blip r:embed="rId2">
            <a:lum/>
          </a:blip>
          <a:srcRect/>
          <a:stretch>
            <a:fillRect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2415"/>
          <a:stretch/>
        </p:blipFill>
        <p:spPr>
          <a:xfrm rot="16200000" flipH="1" flipV="1">
            <a:off x="-1185665" y="1185667"/>
            <a:ext cx="6856412" cy="4485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8994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幻灯片">
    <p:bg>
      <p:bgPr>
        <a:blipFill dpi="0" rotWithShape="1">
          <a:blip r:embed="rId2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2415"/>
          <a:stretch/>
        </p:blipFill>
        <p:spPr>
          <a:xfrm rot="16200000" flipH="1" flipV="1">
            <a:off x="-1120314" y="1120315"/>
            <a:ext cx="6478500" cy="423787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 flipH="1" flipV="1">
            <a:off x="7217410" y="1883411"/>
            <a:ext cx="6552477" cy="3396701"/>
          </a:xfrm>
          <a:prstGeom prst="rect">
            <a:avLst/>
          </a:prstGeom>
        </p:spPr>
      </p:pic>
      <p:cxnSp>
        <p:nvCxnSpPr>
          <p:cNvPr id="12" name="直接连接符 11"/>
          <p:cNvCxnSpPr/>
          <p:nvPr userDrawn="1"/>
        </p:nvCxnSpPr>
        <p:spPr>
          <a:xfrm>
            <a:off x="4993875" y="1005076"/>
            <a:ext cx="7198125" cy="0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3987" y="5058417"/>
            <a:ext cx="2638013" cy="1799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7754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幻灯片">
    <p:bg>
      <p:bgPr>
        <a:blipFill dpi="0" rotWithShape="1">
          <a:blip r:embed="rId2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2415"/>
          <a:stretch/>
        </p:blipFill>
        <p:spPr>
          <a:xfrm rot="16200000" flipH="1" flipV="1">
            <a:off x="-1120314" y="1120316"/>
            <a:ext cx="6478500" cy="423787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/>
        </p:nvCxnSpPr>
        <p:spPr>
          <a:xfrm>
            <a:off x="4993875" y="1005076"/>
            <a:ext cx="7198125" cy="0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3987" y="5058417"/>
            <a:ext cx="2638013" cy="179958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9813" y="2251067"/>
            <a:ext cx="3267333" cy="4606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4591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27C80-5FD3-4361-BB31-75FBA1966619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199452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bg>
      <p:bgPr>
        <a:blipFill dpi="0" rotWithShape="1">
          <a:blip r:embed="rId2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2415"/>
          <a:stretch/>
        </p:blipFill>
        <p:spPr>
          <a:xfrm rot="5400000" flipV="1">
            <a:off x="6521254" y="1185667"/>
            <a:ext cx="6856412" cy="448508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-1577886" y="1883411"/>
            <a:ext cx="6552477" cy="3396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5068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7B95-319A-47BC-8F19-306856B3C9D9}" type="datetimeFigureOut">
              <a:rPr lang="zh-CN" altLang="en-US" smtClean="0"/>
              <a:t>2022/8/14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8564-5E22-4236-90C0-7E85C43140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6734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599" y="1600201"/>
            <a:ext cx="5384800" cy="4525963"/>
          </a:xfrm>
        </p:spPr>
        <p:txBody>
          <a:bodyPr/>
          <a:lstStyle>
            <a:lvl1pPr>
              <a:defRPr sz="3399"/>
            </a:lvl1pPr>
            <a:lvl2pPr>
              <a:defRPr sz="2899"/>
            </a:lvl2pPr>
            <a:lvl3pPr>
              <a:defRPr sz="2399"/>
            </a:lvl3pPr>
            <a:lvl4pPr>
              <a:defRPr sz="2099"/>
            </a:lvl4pPr>
            <a:lvl5pPr>
              <a:defRPr sz="2099"/>
            </a:lvl5pPr>
            <a:lvl6pPr>
              <a:defRPr sz="2099"/>
            </a:lvl6pPr>
            <a:lvl7pPr>
              <a:defRPr sz="2099"/>
            </a:lvl7pPr>
            <a:lvl8pPr>
              <a:defRPr sz="2099"/>
            </a:lvl8pPr>
            <a:lvl9pPr>
              <a:defRPr sz="209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1" y="1600201"/>
            <a:ext cx="5384800" cy="4525963"/>
          </a:xfrm>
        </p:spPr>
        <p:txBody>
          <a:bodyPr/>
          <a:lstStyle>
            <a:lvl1pPr>
              <a:defRPr sz="3399"/>
            </a:lvl1pPr>
            <a:lvl2pPr>
              <a:defRPr sz="2899"/>
            </a:lvl2pPr>
            <a:lvl3pPr>
              <a:defRPr sz="2399"/>
            </a:lvl3pPr>
            <a:lvl4pPr>
              <a:defRPr sz="2099"/>
            </a:lvl4pPr>
            <a:lvl5pPr>
              <a:defRPr sz="2099"/>
            </a:lvl5pPr>
            <a:lvl6pPr>
              <a:defRPr sz="2099"/>
            </a:lvl6pPr>
            <a:lvl7pPr>
              <a:defRPr sz="2099"/>
            </a:lvl7pPr>
            <a:lvl8pPr>
              <a:defRPr sz="2099"/>
            </a:lvl8pPr>
            <a:lvl9pPr>
              <a:defRPr sz="209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A406FD-032E-4C58-95B5-1848DA22B9BA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334440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899" b="1"/>
            </a:lvl1pPr>
            <a:lvl2pPr marL="544194" indent="0">
              <a:buNone/>
              <a:defRPr sz="2399" b="1"/>
            </a:lvl2pPr>
            <a:lvl3pPr marL="1088387" indent="0">
              <a:buNone/>
              <a:defRPr sz="2099" b="1"/>
            </a:lvl3pPr>
            <a:lvl4pPr marL="1632581" indent="0">
              <a:buNone/>
              <a:defRPr sz="1899" b="1"/>
            </a:lvl4pPr>
            <a:lvl5pPr marL="2176774" indent="0">
              <a:buNone/>
              <a:defRPr sz="1899" b="1"/>
            </a:lvl5pPr>
            <a:lvl6pPr marL="2720968" indent="0">
              <a:buNone/>
              <a:defRPr sz="1899" b="1"/>
            </a:lvl6pPr>
            <a:lvl7pPr marL="3265162" indent="0">
              <a:buNone/>
              <a:defRPr sz="1899" b="1"/>
            </a:lvl7pPr>
            <a:lvl8pPr marL="3809355" indent="0">
              <a:buNone/>
              <a:defRPr sz="1899" b="1"/>
            </a:lvl8pPr>
            <a:lvl9pPr marL="4353549" indent="0">
              <a:buNone/>
              <a:defRPr sz="1899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899"/>
            </a:lvl1pPr>
            <a:lvl2pPr>
              <a:defRPr sz="2399"/>
            </a:lvl2pPr>
            <a:lvl3pPr>
              <a:defRPr sz="2099"/>
            </a:lvl3pPr>
            <a:lvl4pPr>
              <a:defRPr sz="1899"/>
            </a:lvl4pPr>
            <a:lvl5pPr>
              <a:defRPr sz="1899"/>
            </a:lvl5pPr>
            <a:lvl6pPr>
              <a:defRPr sz="1899"/>
            </a:lvl6pPr>
            <a:lvl7pPr>
              <a:defRPr sz="1899"/>
            </a:lvl7pPr>
            <a:lvl8pPr>
              <a:defRPr sz="1899"/>
            </a:lvl8pPr>
            <a:lvl9pPr>
              <a:defRPr sz="189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899" b="1"/>
            </a:lvl1pPr>
            <a:lvl2pPr marL="544194" indent="0">
              <a:buNone/>
              <a:defRPr sz="2399" b="1"/>
            </a:lvl2pPr>
            <a:lvl3pPr marL="1088387" indent="0">
              <a:buNone/>
              <a:defRPr sz="2099" b="1"/>
            </a:lvl3pPr>
            <a:lvl4pPr marL="1632581" indent="0">
              <a:buNone/>
              <a:defRPr sz="1899" b="1"/>
            </a:lvl4pPr>
            <a:lvl5pPr marL="2176774" indent="0">
              <a:buNone/>
              <a:defRPr sz="1899" b="1"/>
            </a:lvl5pPr>
            <a:lvl6pPr marL="2720968" indent="0">
              <a:buNone/>
              <a:defRPr sz="1899" b="1"/>
            </a:lvl6pPr>
            <a:lvl7pPr marL="3265162" indent="0">
              <a:buNone/>
              <a:defRPr sz="1899" b="1"/>
            </a:lvl7pPr>
            <a:lvl8pPr marL="3809355" indent="0">
              <a:buNone/>
              <a:defRPr sz="1899" b="1"/>
            </a:lvl8pPr>
            <a:lvl9pPr marL="4353549" indent="0">
              <a:buNone/>
              <a:defRPr sz="1899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899"/>
            </a:lvl1pPr>
            <a:lvl2pPr>
              <a:defRPr sz="2399"/>
            </a:lvl2pPr>
            <a:lvl3pPr>
              <a:defRPr sz="2099"/>
            </a:lvl3pPr>
            <a:lvl4pPr>
              <a:defRPr sz="1899"/>
            </a:lvl4pPr>
            <a:lvl5pPr>
              <a:defRPr sz="1899"/>
            </a:lvl5pPr>
            <a:lvl6pPr>
              <a:defRPr sz="1899"/>
            </a:lvl6pPr>
            <a:lvl7pPr>
              <a:defRPr sz="1899"/>
            </a:lvl7pPr>
            <a:lvl8pPr>
              <a:defRPr sz="1899"/>
            </a:lvl8pPr>
            <a:lvl9pPr>
              <a:defRPr sz="189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837FDC-5057-4295-9D29-1F1664A2B3DF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074327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1A274E-B122-4DCB-ACB9-9C2AF45C2A36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057109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51"/>
            <a:ext cx="4011084" cy="1162050"/>
          </a:xfrm>
        </p:spPr>
        <p:txBody>
          <a:bodyPr anchor="b"/>
          <a:lstStyle>
            <a:lvl1pPr algn="l">
              <a:defRPr sz="2399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4" y="273051"/>
            <a:ext cx="6815667" cy="5853113"/>
          </a:xfrm>
        </p:spPr>
        <p:txBody>
          <a:bodyPr/>
          <a:lstStyle>
            <a:lvl1pPr>
              <a:defRPr sz="3799"/>
            </a:lvl1pPr>
            <a:lvl2pPr>
              <a:defRPr sz="3399"/>
            </a:lvl2pPr>
            <a:lvl3pPr>
              <a:defRPr sz="2899"/>
            </a:lvl3pPr>
            <a:lvl4pPr>
              <a:defRPr sz="2399"/>
            </a:lvl4pPr>
            <a:lvl5pPr>
              <a:defRPr sz="2399"/>
            </a:lvl5pPr>
            <a:lvl6pPr>
              <a:defRPr sz="2399"/>
            </a:lvl6pPr>
            <a:lvl7pPr>
              <a:defRPr sz="2399"/>
            </a:lvl7pPr>
            <a:lvl8pPr>
              <a:defRPr sz="2399"/>
            </a:lvl8pPr>
            <a:lvl9pPr>
              <a:defRPr sz="239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1"/>
            <a:ext cx="4011084" cy="4691064"/>
          </a:xfrm>
        </p:spPr>
        <p:txBody>
          <a:bodyPr/>
          <a:lstStyle>
            <a:lvl1pPr marL="0" indent="0">
              <a:buNone/>
              <a:defRPr sz="1600"/>
            </a:lvl1pPr>
            <a:lvl2pPr marL="544194" indent="0">
              <a:buNone/>
              <a:defRPr sz="1400"/>
            </a:lvl2pPr>
            <a:lvl3pPr marL="1088387" indent="0">
              <a:buNone/>
              <a:defRPr sz="1200"/>
            </a:lvl3pPr>
            <a:lvl4pPr marL="1632581" indent="0">
              <a:buNone/>
              <a:defRPr sz="1100"/>
            </a:lvl4pPr>
            <a:lvl5pPr marL="2176774" indent="0">
              <a:buNone/>
              <a:defRPr sz="1100"/>
            </a:lvl5pPr>
            <a:lvl6pPr marL="2720968" indent="0">
              <a:buNone/>
              <a:defRPr sz="1100"/>
            </a:lvl6pPr>
            <a:lvl7pPr marL="3265162" indent="0">
              <a:buNone/>
              <a:defRPr sz="1100"/>
            </a:lvl7pPr>
            <a:lvl8pPr marL="3809355" indent="0">
              <a:buNone/>
              <a:defRPr sz="1100"/>
            </a:lvl8pPr>
            <a:lvl9pPr marL="4353549" indent="0">
              <a:buNone/>
              <a:defRPr sz="11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BEC569-D044-472C-A2F2-BA37D28F2E82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527699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8" y="4800601"/>
            <a:ext cx="7315200" cy="566738"/>
          </a:xfrm>
        </p:spPr>
        <p:txBody>
          <a:bodyPr anchor="b"/>
          <a:lstStyle>
            <a:lvl1pPr algn="l">
              <a:defRPr sz="2399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8" y="612776"/>
            <a:ext cx="7315200" cy="4114800"/>
          </a:xfrm>
        </p:spPr>
        <p:txBody>
          <a:bodyPr/>
          <a:lstStyle>
            <a:lvl1pPr marL="0" indent="0">
              <a:buNone/>
              <a:defRPr sz="3799"/>
            </a:lvl1pPr>
            <a:lvl2pPr marL="544194" indent="0">
              <a:buNone/>
              <a:defRPr sz="3399"/>
            </a:lvl2pPr>
            <a:lvl3pPr marL="1088387" indent="0">
              <a:buNone/>
              <a:defRPr sz="2899"/>
            </a:lvl3pPr>
            <a:lvl4pPr marL="1632581" indent="0">
              <a:buNone/>
              <a:defRPr sz="2399"/>
            </a:lvl4pPr>
            <a:lvl5pPr marL="2176774" indent="0">
              <a:buNone/>
              <a:defRPr sz="2399"/>
            </a:lvl5pPr>
            <a:lvl6pPr marL="2720968" indent="0">
              <a:buNone/>
              <a:defRPr sz="2399"/>
            </a:lvl6pPr>
            <a:lvl7pPr marL="3265162" indent="0">
              <a:buNone/>
              <a:defRPr sz="2399"/>
            </a:lvl7pPr>
            <a:lvl8pPr marL="3809355" indent="0">
              <a:buNone/>
              <a:defRPr sz="2399"/>
            </a:lvl8pPr>
            <a:lvl9pPr marL="4353549" indent="0">
              <a:buNone/>
              <a:defRPr sz="2399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8" y="5367339"/>
            <a:ext cx="7315200" cy="804862"/>
          </a:xfrm>
        </p:spPr>
        <p:txBody>
          <a:bodyPr/>
          <a:lstStyle>
            <a:lvl1pPr marL="0" indent="0">
              <a:buNone/>
              <a:defRPr sz="1600"/>
            </a:lvl1pPr>
            <a:lvl2pPr marL="544194" indent="0">
              <a:buNone/>
              <a:defRPr sz="1400"/>
            </a:lvl2pPr>
            <a:lvl3pPr marL="1088387" indent="0">
              <a:buNone/>
              <a:defRPr sz="1200"/>
            </a:lvl3pPr>
            <a:lvl4pPr marL="1632581" indent="0">
              <a:buNone/>
              <a:defRPr sz="1100"/>
            </a:lvl4pPr>
            <a:lvl5pPr marL="2176774" indent="0">
              <a:buNone/>
              <a:defRPr sz="1100"/>
            </a:lvl5pPr>
            <a:lvl6pPr marL="2720968" indent="0">
              <a:buNone/>
              <a:defRPr sz="1100"/>
            </a:lvl6pPr>
            <a:lvl7pPr marL="3265162" indent="0">
              <a:buNone/>
              <a:defRPr sz="1100"/>
            </a:lvl7pPr>
            <a:lvl8pPr marL="3809355" indent="0">
              <a:buNone/>
              <a:defRPr sz="1100"/>
            </a:lvl8pPr>
            <a:lvl9pPr marL="4353549" indent="0">
              <a:buNone/>
              <a:defRPr sz="11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3AE886-EFA1-4CF3-9226-1AC44F41EA8B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967415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13DEBC-6A62-4123-98C2-AEEE7EE20F0B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840606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41277D-9524-42B7-AE1B-6471F281CBE7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448797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7B95-319A-47BC-8F19-306856B3C9D9}" type="datetimeFigureOut">
              <a:rPr lang="zh-CN" altLang="en-US" smtClean="0"/>
              <a:t>2022/8/14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8564-5E22-4236-90C0-7E85C43140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26734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7B95-319A-47BC-8F19-306856B3C9D9}" type="datetimeFigureOut">
              <a:rPr lang="zh-CN" altLang="en-US" smtClean="0"/>
              <a:t>2022/8/14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8564-5E22-4236-90C0-7E85C43140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39192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7B95-319A-47BC-8F19-306856B3C9D9}" type="datetimeFigureOut">
              <a:rPr lang="zh-CN" altLang="en-US" smtClean="0"/>
              <a:t>2022/8/14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8564-5E22-4236-90C0-7E85C43140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36444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7B95-319A-47BC-8F19-306856B3C9D9}" type="datetimeFigureOut">
              <a:rPr lang="zh-CN" altLang="en-US" smtClean="0"/>
              <a:t>2022/8/14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8564-5E22-4236-90C0-7E85C43140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06285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18.xml"/><Relationship Id="rId7" Type="http://schemas.openxmlformats.org/officeDocument/2006/relationships/tags" Target="../tags/tag1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Relationship Id="rId9" Type="http://schemas.openxmlformats.org/officeDocument/2006/relationships/tags" Target="../tags/tag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1B7B95-319A-47BC-8F19-306856B3C9D9}" type="datetimeFigureOut">
              <a:rPr lang="zh-CN" altLang="en-US" smtClean="0"/>
              <a:t>2022/8/14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238564-5E22-4236-90C0-7E85C43140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094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8287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14725A84-4E0B-4116-9DC9-EE85314AE53B}"/>
              </a:ext>
            </a:extLst>
          </p:cNvPr>
          <p:cNvSpPr txBox="1"/>
          <p:nvPr userDrawn="1"/>
        </p:nvSpPr>
        <p:spPr>
          <a:xfrm>
            <a:off x="0" y="-1512332"/>
            <a:ext cx="12192000" cy="36933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CB0E7E-7BDA-4369-B06E-95E5B313A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F2DE87-7D95-4722-9EE5-248D158C7F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D0A038-BC78-4ECC-BEFF-CCB515E484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B9EE9-F3BF-4B40-83E7-C9BC68FDDB0E}" type="datetimeFigureOut">
              <a:rPr lang="en-US" smtClean="0"/>
              <a:t>8/14/2022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ECDB14-4F91-4B5C-8ACA-1B5E7E69B7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0118F-80C4-4861-A4D3-A50D382E7D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7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:a16="http://schemas.microsoft.com/office/drawing/2014/main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9Slide.vn">
            <a:extLst>
              <a:ext uri="{FF2B5EF4-FFF2-40B4-BE49-F238E27FC236}">
                <a16:creationId xmlns:a16="http://schemas.microsoft.com/office/drawing/2014/main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9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465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580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C74BBE8-1815-4000-8008-945E8B561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3E314DF-819C-4FF1-9C2E-69194E155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CA1525E-7C66-46A7-89CD-0A0836A4B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AB08-D03A-4FEF-8092-001CB785BBAB}" type="datetimeFigureOut">
              <a:rPr lang="zh-CN" altLang="en-US" smtClean="0"/>
              <a:t>2022/8/14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3269161-46AB-416B-9C71-590B71BBF5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347D277-5155-4804-A42E-790F5C4F8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42484" y="830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i="1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50674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657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1" y="274640"/>
            <a:ext cx="10972800" cy="114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8871" tIns="54436" rIns="108871" bIns="5443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1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8871" tIns="54436" rIns="108871" bIns="5443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8871" tIns="54436" rIns="108871" bIns="54436" numCol="1" anchor="t" anchorCtr="0" compatLnSpc="1">
            <a:prstTxWarp prst="textNoShape">
              <a:avLst/>
            </a:prstTxWarp>
          </a:bodyPr>
          <a:lstStyle>
            <a:lvl1pPr>
              <a:defRPr sz="1600">
                <a:latin typeface="+mn-lt"/>
              </a:defRPr>
            </a:lvl1pPr>
          </a:lstStyle>
          <a:p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1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8871" tIns="54436" rIns="108871" bIns="54436" numCol="1" anchor="t" anchorCtr="0" compatLnSpc="1">
            <a:prstTxWarp prst="textNoShape">
              <a:avLst/>
            </a:prstTxWarp>
          </a:bodyPr>
          <a:lstStyle>
            <a:lvl1pPr algn="ctr">
              <a:defRPr sz="1600">
                <a:latin typeface="+mn-lt"/>
              </a:defRPr>
            </a:lvl1pPr>
          </a:lstStyle>
          <a:p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1" y="6245225"/>
            <a:ext cx="28448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8871" tIns="54436" rIns="108871" bIns="54436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+mn-lt"/>
              </a:defRPr>
            </a:lvl1pPr>
          </a:lstStyle>
          <a:p>
            <a:fld id="{D0A27C80-5FD3-4361-BB31-75FBA1966619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49981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5298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5298">
          <a:solidFill>
            <a:schemeClr val="tx2"/>
          </a:solidFill>
          <a:latin typeface="Arial" charset="0"/>
          <a:ea typeface="宋体" charset="-122"/>
        </a:defRPr>
      </a:lvl2pPr>
      <a:lvl3pPr algn="ctr" rtl="0" fontAlgn="base">
        <a:spcBef>
          <a:spcPct val="0"/>
        </a:spcBef>
        <a:spcAft>
          <a:spcPct val="0"/>
        </a:spcAft>
        <a:defRPr sz="5298">
          <a:solidFill>
            <a:schemeClr val="tx2"/>
          </a:solidFill>
          <a:latin typeface="Arial" charset="0"/>
          <a:ea typeface="宋体" charset="-122"/>
        </a:defRPr>
      </a:lvl3pPr>
      <a:lvl4pPr algn="ctr" rtl="0" fontAlgn="base">
        <a:spcBef>
          <a:spcPct val="0"/>
        </a:spcBef>
        <a:spcAft>
          <a:spcPct val="0"/>
        </a:spcAft>
        <a:defRPr sz="5298">
          <a:solidFill>
            <a:schemeClr val="tx2"/>
          </a:solidFill>
          <a:latin typeface="Arial" charset="0"/>
          <a:ea typeface="宋体" charset="-122"/>
        </a:defRPr>
      </a:lvl4pPr>
      <a:lvl5pPr algn="ctr" rtl="0" fontAlgn="base">
        <a:spcBef>
          <a:spcPct val="0"/>
        </a:spcBef>
        <a:spcAft>
          <a:spcPct val="0"/>
        </a:spcAft>
        <a:defRPr sz="5298">
          <a:solidFill>
            <a:schemeClr val="tx2"/>
          </a:solidFill>
          <a:latin typeface="Arial" charset="0"/>
          <a:ea typeface="宋体" charset="-122"/>
        </a:defRPr>
      </a:lvl5pPr>
      <a:lvl6pPr marL="544194" algn="ctr" rtl="0" fontAlgn="base">
        <a:spcBef>
          <a:spcPct val="0"/>
        </a:spcBef>
        <a:spcAft>
          <a:spcPct val="0"/>
        </a:spcAft>
        <a:defRPr sz="5298">
          <a:solidFill>
            <a:schemeClr val="tx2"/>
          </a:solidFill>
          <a:latin typeface="Arial" charset="0"/>
          <a:ea typeface="宋体" charset="-122"/>
        </a:defRPr>
      </a:lvl6pPr>
      <a:lvl7pPr marL="1088387" algn="ctr" rtl="0" fontAlgn="base">
        <a:spcBef>
          <a:spcPct val="0"/>
        </a:spcBef>
        <a:spcAft>
          <a:spcPct val="0"/>
        </a:spcAft>
        <a:defRPr sz="5298">
          <a:solidFill>
            <a:schemeClr val="tx2"/>
          </a:solidFill>
          <a:latin typeface="Arial" charset="0"/>
          <a:ea typeface="宋体" charset="-122"/>
        </a:defRPr>
      </a:lvl7pPr>
      <a:lvl8pPr marL="1632581" algn="ctr" rtl="0" fontAlgn="base">
        <a:spcBef>
          <a:spcPct val="0"/>
        </a:spcBef>
        <a:spcAft>
          <a:spcPct val="0"/>
        </a:spcAft>
        <a:defRPr sz="5298">
          <a:solidFill>
            <a:schemeClr val="tx2"/>
          </a:solidFill>
          <a:latin typeface="Arial" charset="0"/>
          <a:ea typeface="宋体" charset="-122"/>
        </a:defRPr>
      </a:lvl8pPr>
      <a:lvl9pPr marL="2176774" algn="ctr" rtl="0" fontAlgn="base">
        <a:spcBef>
          <a:spcPct val="0"/>
        </a:spcBef>
        <a:spcAft>
          <a:spcPct val="0"/>
        </a:spcAft>
        <a:defRPr sz="5298">
          <a:solidFill>
            <a:schemeClr val="tx2"/>
          </a:solidFill>
          <a:latin typeface="Arial" charset="0"/>
          <a:ea typeface="宋体" charset="-122"/>
        </a:defRPr>
      </a:lvl9pPr>
    </p:titleStyle>
    <p:bodyStyle>
      <a:lvl1pPr marL="408145" indent="-408145" algn="l" rtl="0" fontAlgn="base">
        <a:spcBef>
          <a:spcPct val="20000"/>
        </a:spcBef>
        <a:spcAft>
          <a:spcPct val="0"/>
        </a:spcAft>
        <a:buChar char="•"/>
        <a:defRPr sz="3799">
          <a:solidFill>
            <a:schemeClr val="tx1"/>
          </a:solidFill>
          <a:latin typeface="+mn-lt"/>
          <a:ea typeface="+mn-ea"/>
          <a:cs typeface="+mn-cs"/>
        </a:defRPr>
      </a:lvl1pPr>
      <a:lvl2pPr marL="884315" indent="-340121" algn="l" rtl="0" fontAlgn="base">
        <a:spcBef>
          <a:spcPct val="20000"/>
        </a:spcBef>
        <a:spcAft>
          <a:spcPct val="0"/>
        </a:spcAft>
        <a:buChar char="–"/>
        <a:defRPr sz="3399">
          <a:solidFill>
            <a:schemeClr val="tx1"/>
          </a:solidFill>
          <a:latin typeface="+mn-lt"/>
          <a:ea typeface="+mn-ea"/>
        </a:defRPr>
      </a:lvl2pPr>
      <a:lvl3pPr marL="1360485" indent="-272096" algn="l" rtl="0" fontAlgn="base">
        <a:spcBef>
          <a:spcPct val="20000"/>
        </a:spcBef>
        <a:spcAft>
          <a:spcPct val="0"/>
        </a:spcAft>
        <a:buChar char="•"/>
        <a:defRPr sz="2899">
          <a:solidFill>
            <a:schemeClr val="tx1"/>
          </a:solidFill>
          <a:latin typeface="+mn-lt"/>
          <a:ea typeface="+mn-ea"/>
        </a:defRPr>
      </a:lvl3pPr>
      <a:lvl4pPr marL="1904677" indent="-272096" algn="l" rtl="0" fontAlgn="base">
        <a:spcBef>
          <a:spcPct val="20000"/>
        </a:spcBef>
        <a:spcAft>
          <a:spcPct val="0"/>
        </a:spcAft>
        <a:buChar char="–"/>
        <a:defRPr sz="2399">
          <a:solidFill>
            <a:schemeClr val="tx1"/>
          </a:solidFill>
          <a:latin typeface="+mn-lt"/>
          <a:ea typeface="+mn-ea"/>
        </a:defRPr>
      </a:lvl4pPr>
      <a:lvl5pPr marL="2448871" indent="-272096" algn="l" rtl="0" fontAlgn="base">
        <a:spcBef>
          <a:spcPct val="20000"/>
        </a:spcBef>
        <a:spcAft>
          <a:spcPct val="0"/>
        </a:spcAft>
        <a:buChar char="»"/>
        <a:defRPr sz="2399">
          <a:solidFill>
            <a:schemeClr val="tx1"/>
          </a:solidFill>
          <a:latin typeface="+mn-lt"/>
          <a:ea typeface="+mn-ea"/>
        </a:defRPr>
      </a:lvl5pPr>
      <a:lvl6pPr marL="2993065" indent="-272096" algn="l" rtl="0" fontAlgn="base">
        <a:spcBef>
          <a:spcPct val="20000"/>
        </a:spcBef>
        <a:spcAft>
          <a:spcPct val="0"/>
        </a:spcAft>
        <a:buChar char="»"/>
        <a:defRPr sz="2399">
          <a:solidFill>
            <a:schemeClr val="tx1"/>
          </a:solidFill>
          <a:latin typeface="+mn-lt"/>
          <a:ea typeface="+mn-ea"/>
        </a:defRPr>
      </a:lvl6pPr>
      <a:lvl7pPr marL="3537259" indent="-272096" algn="l" rtl="0" fontAlgn="base">
        <a:spcBef>
          <a:spcPct val="20000"/>
        </a:spcBef>
        <a:spcAft>
          <a:spcPct val="0"/>
        </a:spcAft>
        <a:buChar char="»"/>
        <a:defRPr sz="2399">
          <a:solidFill>
            <a:schemeClr val="tx1"/>
          </a:solidFill>
          <a:latin typeface="+mn-lt"/>
          <a:ea typeface="+mn-ea"/>
        </a:defRPr>
      </a:lvl7pPr>
      <a:lvl8pPr marL="4081452" indent="-272096" algn="l" rtl="0" fontAlgn="base">
        <a:spcBef>
          <a:spcPct val="20000"/>
        </a:spcBef>
        <a:spcAft>
          <a:spcPct val="0"/>
        </a:spcAft>
        <a:buChar char="»"/>
        <a:defRPr sz="2399">
          <a:solidFill>
            <a:schemeClr val="tx1"/>
          </a:solidFill>
          <a:latin typeface="+mn-lt"/>
          <a:ea typeface="+mn-ea"/>
        </a:defRPr>
      </a:lvl8pPr>
      <a:lvl9pPr marL="4625646" indent="-272096" algn="l" rtl="0" fontAlgn="base">
        <a:spcBef>
          <a:spcPct val="20000"/>
        </a:spcBef>
        <a:spcAft>
          <a:spcPct val="0"/>
        </a:spcAft>
        <a:buChar char="»"/>
        <a:defRPr sz="2399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1088387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1pPr>
      <a:lvl2pPr marL="544194" algn="l" defTabSz="1088387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2pPr>
      <a:lvl3pPr marL="1088387" algn="l" defTabSz="1088387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3pPr>
      <a:lvl4pPr marL="1632581" algn="l" defTabSz="1088387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4pPr>
      <a:lvl5pPr marL="2176774" algn="l" defTabSz="1088387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5pPr>
      <a:lvl6pPr marL="2720968" algn="l" defTabSz="1088387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6pPr>
      <a:lvl7pPr marL="3265162" algn="l" defTabSz="1088387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7pPr>
      <a:lvl8pPr marL="3809355" algn="l" defTabSz="1088387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8pPr>
      <a:lvl9pPr marL="4353549" algn="l" defTabSz="1088387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5.jpg"/><Relationship Id="rId5" Type="http://schemas.microsoft.com/office/2007/relationships/hdphoto" Target="../media/hdphoto2.wdp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2.xml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0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0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3.xml"/><Relationship Id="rId1" Type="http://schemas.openxmlformats.org/officeDocument/2006/relationships/tags" Target="../tags/tag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7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499" y="-9525"/>
            <a:ext cx="12405353" cy="6970749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 rot="20718769">
            <a:off x="3590622" y="1746263"/>
            <a:ext cx="1847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600" b="0" i="0" u="none" strike="noStrike" kern="1200" cap="none" spc="0" normalizeH="0" baseline="0" noProof="0" dirty="0">
              <a:ln>
                <a:noFill/>
              </a:ln>
              <a:solidFill>
                <a:srgbClr val="099F00"/>
              </a:solidFill>
              <a:effectLst/>
              <a:uLnTx/>
              <a:uFillTx/>
              <a:latin typeface="Arial" panose="020B0604020202020204" pitchFamily="34" charset="0"/>
              <a:ea typeface="方正少儿简体" panose="03000509000000000000" pitchFamily="65" charset="-122"/>
              <a:cs typeface="Arial" panose="020B0604020202020204" pitchFamily="34" charset="0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7937" y="345078"/>
            <a:ext cx="4495409" cy="25144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2" name="文本框 31"/>
          <p:cNvSpPr txBox="1"/>
          <p:nvPr/>
        </p:nvSpPr>
        <p:spPr>
          <a:xfrm>
            <a:off x="5050796" y="1531423"/>
            <a:ext cx="3292889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Khởi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động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方正少儿简体" panose="03000509000000000000" pitchFamily="65" charset="-122"/>
              <a:cs typeface="Arial" panose="020B0604020202020204" pitchFamily="34" charset="0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3682987" y="2782681"/>
            <a:ext cx="69306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Trò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chơi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: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Đuổi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hình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bắt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chữ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Arial" panose="020B0604020202020204" pitchFamily="34" charset="0"/>
              <a:ea typeface="方正少儿简体" panose="03000509000000000000" pitchFamily="65" charset="-122"/>
              <a:cs typeface="Arial" panose="020B0604020202020204" pitchFamily="34" charset="0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4701"/>
            <a:ext cx="12204700" cy="10033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241" y="2865680"/>
            <a:ext cx="3133488" cy="3169422"/>
          </a:xfrm>
          <a:prstGeom prst="rect">
            <a:avLst/>
          </a:prstGeom>
        </p:spPr>
      </p:pic>
      <p:sp>
        <p:nvSpPr>
          <p:cNvPr id="14" name="矩形 50">
            <a:extLst>
              <a:ext uri="{FF2B5EF4-FFF2-40B4-BE49-F238E27FC236}">
                <a16:creationId xmlns:a16="http://schemas.microsoft.com/office/drawing/2014/main" id="{05F74955-096F-43E0-A75C-5EBB5A6B145F}"/>
              </a:ext>
            </a:extLst>
          </p:cNvPr>
          <p:cNvSpPr/>
          <p:nvPr/>
        </p:nvSpPr>
        <p:spPr>
          <a:xfrm>
            <a:off x="3912797" y="3652305"/>
            <a:ext cx="650370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Đoán</a:t>
            </a:r>
            <a:r>
              <a:rPr kumimoji="0" lang="en-US" altLang="zh-CN" sz="40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kumimoji="0" lang="en-US" altLang="zh-CN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tên</a:t>
            </a:r>
            <a:r>
              <a:rPr kumimoji="0" lang="en-US" altLang="zh-CN" sz="40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kumimoji="0" lang="en-US" altLang="zh-CN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đồ</a:t>
            </a:r>
            <a:r>
              <a:rPr kumimoji="0" lang="en-US" altLang="zh-CN" sz="40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kumimoji="0" lang="en-US" altLang="zh-CN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dùng</a:t>
            </a:r>
            <a:r>
              <a:rPr kumimoji="0" lang="en-US" altLang="zh-CN" sz="40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kumimoji="0" lang="en-US" altLang="zh-CN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học</a:t>
            </a:r>
            <a:r>
              <a:rPr kumimoji="0" lang="en-US" altLang="zh-CN" sz="40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kumimoji="0" lang="en-US" altLang="zh-CN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tập</a:t>
            </a:r>
            <a:endParaRPr kumimoji="0" lang="zh-CN" altLang="en-US" sz="40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方正少儿简体" panose="03000509000000000000" pitchFamily="65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51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2F8A17E5-5076-4D1C-8D3C-F6BBB41E6904}"/>
              </a:ext>
            </a:extLst>
          </p:cNvPr>
          <p:cNvGrpSpPr/>
          <p:nvPr/>
        </p:nvGrpSpPr>
        <p:grpSpPr>
          <a:xfrm>
            <a:off x="2199774" y="1053706"/>
            <a:ext cx="3316277" cy="3030087"/>
            <a:chOff x="4453323" y="1312800"/>
            <a:chExt cx="3316277" cy="3030087"/>
          </a:xfrm>
        </p:grpSpPr>
        <p:sp>
          <p:nvSpPr>
            <p:cNvPr id="11" name="!!2">
              <a:extLst>
                <a:ext uri="{FF2B5EF4-FFF2-40B4-BE49-F238E27FC236}">
                  <a16:creationId xmlns:a16="http://schemas.microsoft.com/office/drawing/2014/main" id="{70C7F8F7-11F5-45E3-B0E8-4BBDCB056CE7}"/>
                </a:ext>
              </a:extLst>
            </p:cNvPr>
            <p:cNvSpPr/>
            <p:nvPr/>
          </p:nvSpPr>
          <p:spPr>
            <a:xfrm rot="10800000">
              <a:off x="4453323" y="1312800"/>
              <a:ext cx="3271640" cy="3030087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6699"/>
              </a:solidFill>
            </a:ln>
            <a:effectLst>
              <a:outerShdw blurRad="25400" algn="ctr" rotWithShape="0">
                <a:prstClr val="black">
                  <a:alpha val="7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12" name="Picture 4" descr="Cô gái dễ thương hạnh phúc với logo văn phòng phẩm minh họa nhân vật hoạt hình Các vector miễn phí">
              <a:extLst>
                <a:ext uri="{FF2B5EF4-FFF2-40B4-BE49-F238E27FC236}">
                  <a16:creationId xmlns:a16="http://schemas.microsoft.com/office/drawing/2014/main" id="{39EE8F2F-23D4-4A4F-AAB7-0DFA35177E7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>
                          <a14:foregroundMark x1="37700" y1="78800" x2="57987" y2="89600"/>
                          <a14:backgroundMark x1="36262" y1="72800" x2="36262" y2="728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82" t="26409" r="25058" b="5197"/>
            <a:stretch/>
          </p:blipFill>
          <p:spPr bwMode="auto">
            <a:xfrm>
              <a:off x="5123086" y="1906573"/>
              <a:ext cx="2155957" cy="23574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8CB1C92B-AC76-4AE2-95D0-0F05F80BFB92}"/>
                </a:ext>
              </a:extLst>
            </p:cNvPr>
            <p:cNvSpPr txBox="1">
              <a:spLocks/>
            </p:cNvSpPr>
            <p:nvPr/>
          </p:nvSpPr>
          <p:spPr>
            <a:xfrm>
              <a:off x="4632527" y="1626914"/>
              <a:ext cx="313707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4000">
                  <a:solidFill>
                    <a:srgbClr val="FF0066"/>
                  </a:solidFill>
                  <a:latin typeface="UVN Gia Dinh" panose="02020702060506020304" pitchFamily="18" charset="0"/>
                  <a:ea typeface="字魂115号-刀刀体" panose="00000500000000000000" pitchFamily="2" charset="-122"/>
                </a:rPr>
                <a:t>Trình bày</a:t>
              </a:r>
              <a:endParaRPr kumimoji="0" lang="en-US" altLang="zh-CN" sz="400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uLnTx/>
                <a:uFillTx/>
                <a:latin typeface="UVN Gia Dinh" panose="02020702060506020304" pitchFamily="18" charset="0"/>
                <a:ea typeface="字魂115号-刀刀体" panose="00000500000000000000" pitchFamily="2" charset="-122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495A06A-AF9B-43EF-98C0-C28E984267D0}"/>
              </a:ext>
            </a:extLst>
          </p:cNvPr>
          <p:cNvGrpSpPr/>
          <p:nvPr/>
        </p:nvGrpSpPr>
        <p:grpSpPr>
          <a:xfrm>
            <a:off x="6594120" y="1020668"/>
            <a:ext cx="3188834" cy="3108960"/>
            <a:chOff x="7921269" y="2763027"/>
            <a:chExt cx="3188834" cy="3108960"/>
          </a:xfrm>
        </p:grpSpPr>
        <p:sp>
          <p:nvSpPr>
            <p:cNvPr id="15" name="!!1">
              <a:extLst>
                <a:ext uri="{FF2B5EF4-FFF2-40B4-BE49-F238E27FC236}">
                  <a16:creationId xmlns:a16="http://schemas.microsoft.com/office/drawing/2014/main" id="{33E4070F-7075-497D-862A-09A3621AD042}"/>
                </a:ext>
              </a:extLst>
            </p:cNvPr>
            <p:cNvSpPr/>
            <p:nvPr/>
          </p:nvSpPr>
          <p:spPr>
            <a:xfrm rot="10800000">
              <a:off x="7921269" y="2763027"/>
              <a:ext cx="3108960" cy="310896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FF6699"/>
              </a:solidFill>
            </a:ln>
            <a:effectLst>
              <a:outerShdw blurRad="25400" algn="ctr" rotWithShape="0">
                <a:prstClr val="black">
                  <a:alpha val="7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16" name="Picture 6" descr="Cô gái dễ thương cầm bút chì vẽ minh họa cho nhân vật hoạt hình Miễn phí Vector">
              <a:extLst>
                <a:ext uri="{FF2B5EF4-FFF2-40B4-BE49-F238E27FC236}">
                  <a16:creationId xmlns:a16="http://schemas.microsoft.com/office/drawing/2014/main" id="{CCC3A536-AEE6-4666-A79D-07F8D07642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600" b="91200" l="8946" r="90895">
                          <a14:foregroundMark x1="35463" y1="9000" x2="48562" y2="6600"/>
                          <a14:foregroundMark x1="48562" y1="6600" x2="51278" y2="6600"/>
                          <a14:foregroundMark x1="24281" y1="14600" x2="24281" y2="14600"/>
                          <a14:foregroundMark x1="54153" y1="30600" x2="50799" y2="63000"/>
                          <a14:foregroundMark x1="46805" y1="63800" x2="58466" y2="54600"/>
                          <a14:foregroundMark x1="53994" y1="52400" x2="57348" y2="54800"/>
                          <a14:foregroundMark x1="72684" y1="17000" x2="85942" y2="30600"/>
                          <a14:foregroundMark x1="85942" y1="30600" x2="90895" y2="40400"/>
                          <a14:foregroundMark x1="85144" y1="21200" x2="51597" y2="50000"/>
                          <a14:foregroundMark x1="51597" y1="50000" x2="51597" y2="50000"/>
                          <a14:foregroundMark x1="70927" y1="20000" x2="76198" y2="25400"/>
                          <a14:foregroundMark x1="50639" y1="91200" x2="56070" y2="90800"/>
                          <a14:foregroundMark x1="70927" y1="27000" x2="83227" y2="20400"/>
                          <a14:foregroundMark x1="8946" y1="54600" x2="8946" y2="54600"/>
                          <a14:foregroundMark x1="22524" y1="63800" x2="23323" y2="64200"/>
                          <a14:foregroundMark x1="13419" y1="42600" x2="13419" y2="42600"/>
                          <a14:foregroundMark x1="27796" y1="78800" x2="27796" y2="78800"/>
                          <a14:foregroundMark x1="18051" y1="75000" x2="18051" y2="75000"/>
                          <a14:backgroundMark x1="60383" y1="6600" x2="60383" y2="6600"/>
                          <a14:backgroundMark x1="25719" y1="56600" x2="25719" y2="56600"/>
                          <a14:backgroundMark x1="73802" y1="81000" x2="73802" y2="81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7061" y="3724709"/>
              <a:ext cx="2681954" cy="21421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文本框 12">
              <a:extLst>
                <a:ext uri="{FF2B5EF4-FFF2-40B4-BE49-F238E27FC236}">
                  <a16:creationId xmlns:a16="http://schemas.microsoft.com/office/drawing/2014/main" id="{0050BC4C-3C11-49AD-8288-A8EEEBDCCCB5}"/>
                </a:ext>
              </a:extLst>
            </p:cNvPr>
            <p:cNvSpPr txBox="1">
              <a:spLocks/>
            </p:cNvSpPr>
            <p:nvPr/>
          </p:nvSpPr>
          <p:spPr>
            <a:xfrm>
              <a:off x="7973030" y="3016823"/>
              <a:ext cx="313707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uLnTx/>
                  <a:uFillTx/>
                  <a:latin typeface="UVN Gia Dinh" panose="02020702060506020304" pitchFamily="18" charset="0"/>
                  <a:ea typeface="字魂115号-刀刀体" panose="00000500000000000000" pitchFamily="2" charset="-122"/>
                </a:rPr>
                <a:t>Nhận xét</a:t>
              </a:r>
              <a:endParaRPr kumimoji="0" lang="en-US" altLang="zh-CN" sz="400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uLnTx/>
                <a:uFillTx/>
                <a:latin typeface="UVN Gia Dinh" panose="02020702060506020304" pitchFamily="18" charset="0"/>
                <a:ea typeface="字魂115号-刀刀体" panose="00000500000000000000" pitchFamily="2" charset="-122"/>
              </a:endParaRPr>
            </a:p>
          </p:txBody>
        </p:sp>
      </p:grpSp>
      <p:pic>
        <p:nvPicPr>
          <p:cNvPr id="18" name="Picture 17" descr="A picture containing toy, doll, indoor, clipart&#10;&#10;Description automatically generated">
            <a:extLst>
              <a:ext uri="{FF2B5EF4-FFF2-40B4-BE49-F238E27FC236}">
                <a16:creationId xmlns:a16="http://schemas.microsoft.com/office/drawing/2014/main" id="{47FDEDA2-9EE2-45C4-AF10-78CB8E14F0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720" y="4245326"/>
            <a:ext cx="3176094" cy="2470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7138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picture containing text, queen, vector graphics&#10;&#10;Description automatically generated">
            <a:extLst>
              <a:ext uri="{FF2B5EF4-FFF2-40B4-BE49-F238E27FC236}">
                <a16:creationId xmlns:a16="http://schemas.microsoft.com/office/drawing/2014/main" id="{29026994-0C62-4FED-A4D2-0B324F3391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89652">
            <a:off x="-1792517" y="-2407914"/>
            <a:ext cx="1885784" cy="1704954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619DA7B5-EB37-4E10-905F-33A4DA53705A}"/>
              </a:ext>
            </a:extLst>
          </p:cNvPr>
          <p:cNvGrpSpPr/>
          <p:nvPr/>
        </p:nvGrpSpPr>
        <p:grpSpPr>
          <a:xfrm>
            <a:off x="477626" y="0"/>
            <a:ext cx="2903750" cy="6426135"/>
            <a:chOff x="762196" y="315288"/>
            <a:chExt cx="4129549" cy="4828212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5B991F07-7937-4524-8D37-612E3F9C09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0278" b="66296" l="28729" r="72072"/>
                      </a14:imgEffect>
                    </a14:imgLayer>
                  </a14:imgProps>
                </a:ext>
              </a:extLst>
            </a:blip>
            <a:srcRect l="28921" t="20268" r="27681" b="58250"/>
            <a:stretch/>
          </p:blipFill>
          <p:spPr>
            <a:xfrm>
              <a:off x="762196" y="315288"/>
              <a:ext cx="4129549" cy="1734739"/>
            </a:xfrm>
            <a:prstGeom prst="rect">
              <a:avLst/>
            </a:prstGeom>
          </p:spPr>
        </p:pic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6D0CDF6F-31F1-45DB-A4F1-AB4B7C68375A}"/>
                </a:ext>
              </a:extLst>
            </p:cNvPr>
            <p:cNvSpPr/>
            <p:nvPr/>
          </p:nvSpPr>
          <p:spPr>
            <a:xfrm>
              <a:off x="1135623" y="2061304"/>
              <a:ext cx="3372660" cy="308219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5400" cap="flat" cmpd="sng" algn="ctr">
              <a:solidFill>
                <a:srgbClr val="6BC6D7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34" name="Rounded Rectangle 2">
            <a:extLst>
              <a:ext uri="{FF2B5EF4-FFF2-40B4-BE49-F238E27FC236}">
                <a16:creationId xmlns:a16="http://schemas.microsoft.com/office/drawing/2014/main" id="{11E9F1E6-7D65-4316-A795-E2A70AB69447}"/>
              </a:ext>
            </a:extLst>
          </p:cNvPr>
          <p:cNvSpPr/>
          <p:nvPr/>
        </p:nvSpPr>
        <p:spPr>
          <a:xfrm>
            <a:off x="841104" y="2568798"/>
            <a:ext cx="2267098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sinh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8" name="Rounded Rectangle 2">
            <a:extLst>
              <a:ext uri="{FF2B5EF4-FFF2-40B4-BE49-F238E27FC236}">
                <a16:creationId xmlns:a16="http://schemas.microsoft.com/office/drawing/2014/main" id="{FDAE1B2D-03C0-48EA-BDC3-C63D73EEDAC2}"/>
              </a:ext>
            </a:extLst>
          </p:cNvPr>
          <p:cNvSpPr/>
          <p:nvPr/>
        </p:nvSpPr>
        <p:spPr>
          <a:xfrm>
            <a:off x="858153" y="3294121"/>
            <a:ext cx="2267098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noProof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Giáo</a:t>
            </a:r>
            <a:r>
              <a:rPr lang="en-US" sz="3600" noProof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noProof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viên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A0224F0E-B8CB-4328-AF78-08491F249CB6}"/>
              </a:ext>
            </a:extLst>
          </p:cNvPr>
          <p:cNvGrpSpPr/>
          <p:nvPr/>
        </p:nvGrpSpPr>
        <p:grpSpPr>
          <a:xfrm>
            <a:off x="700721" y="1093165"/>
            <a:ext cx="2403446" cy="1058176"/>
            <a:chOff x="4795735" y="5018846"/>
            <a:chExt cx="1408892" cy="1035857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A4C2C0DD-060A-47F5-8C96-371520C692EF}"/>
                </a:ext>
              </a:extLst>
            </p:cNvPr>
            <p:cNvSpPr/>
            <p:nvPr/>
          </p:nvSpPr>
          <p:spPr>
            <a:xfrm>
              <a:off x="4795735" y="5018846"/>
              <a:ext cx="1408892" cy="1035857"/>
            </a:xfrm>
            <a:custGeom>
              <a:avLst/>
              <a:gdLst>
                <a:gd name="connsiteX0" fmla="*/ 0 w 1408892"/>
                <a:gd name="connsiteY0" fmla="*/ 399986 h 1035857"/>
                <a:gd name="connsiteX1" fmla="*/ 399986 w 1408892"/>
                <a:gd name="connsiteY1" fmla="*/ 0 h 1035857"/>
                <a:gd name="connsiteX2" fmla="*/ 710535 w 1408892"/>
                <a:gd name="connsiteY2" fmla="*/ 0 h 1035857"/>
                <a:gd name="connsiteX3" fmla="*/ 1008906 w 1408892"/>
                <a:gd name="connsiteY3" fmla="*/ 0 h 1035857"/>
                <a:gd name="connsiteX4" fmla="*/ 1408892 w 1408892"/>
                <a:gd name="connsiteY4" fmla="*/ 399986 h 1035857"/>
                <a:gd name="connsiteX5" fmla="*/ 1408892 w 1408892"/>
                <a:gd name="connsiteY5" fmla="*/ 635871 h 1035857"/>
                <a:gd name="connsiteX6" fmla="*/ 1008906 w 1408892"/>
                <a:gd name="connsiteY6" fmla="*/ 1035857 h 1035857"/>
                <a:gd name="connsiteX7" fmla="*/ 704446 w 1408892"/>
                <a:gd name="connsiteY7" fmla="*/ 1035857 h 1035857"/>
                <a:gd name="connsiteX8" fmla="*/ 399986 w 1408892"/>
                <a:gd name="connsiteY8" fmla="*/ 1035857 h 1035857"/>
                <a:gd name="connsiteX9" fmla="*/ 0 w 1408892"/>
                <a:gd name="connsiteY9" fmla="*/ 635871 h 1035857"/>
                <a:gd name="connsiteX10" fmla="*/ 0 w 1408892"/>
                <a:gd name="connsiteY10" fmla="*/ 399986 h 1035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8892" h="1035857" fill="none" extrusionOk="0">
                  <a:moveTo>
                    <a:pt x="0" y="399986"/>
                  </a:moveTo>
                  <a:cubicBezTo>
                    <a:pt x="15031" y="240487"/>
                    <a:pt x="133867" y="37095"/>
                    <a:pt x="399986" y="0"/>
                  </a:cubicBezTo>
                  <a:cubicBezTo>
                    <a:pt x="513968" y="-9097"/>
                    <a:pt x="592864" y="14080"/>
                    <a:pt x="710535" y="0"/>
                  </a:cubicBezTo>
                  <a:cubicBezTo>
                    <a:pt x="828206" y="-14080"/>
                    <a:pt x="924621" y="16630"/>
                    <a:pt x="1008906" y="0"/>
                  </a:cubicBezTo>
                  <a:cubicBezTo>
                    <a:pt x="1207836" y="1415"/>
                    <a:pt x="1397509" y="237413"/>
                    <a:pt x="1408892" y="399986"/>
                  </a:cubicBezTo>
                  <a:cubicBezTo>
                    <a:pt x="1430273" y="462157"/>
                    <a:pt x="1406561" y="527624"/>
                    <a:pt x="1408892" y="635871"/>
                  </a:cubicBezTo>
                  <a:cubicBezTo>
                    <a:pt x="1408041" y="915440"/>
                    <a:pt x="1203606" y="1073290"/>
                    <a:pt x="1008906" y="1035857"/>
                  </a:cubicBezTo>
                  <a:cubicBezTo>
                    <a:pt x="871378" y="1060745"/>
                    <a:pt x="766460" y="1009535"/>
                    <a:pt x="704446" y="1035857"/>
                  </a:cubicBezTo>
                  <a:cubicBezTo>
                    <a:pt x="642432" y="1062179"/>
                    <a:pt x="495198" y="1006864"/>
                    <a:pt x="399986" y="1035857"/>
                  </a:cubicBezTo>
                  <a:cubicBezTo>
                    <a:pt x="175408" y="998777"/>
                    <a:pt x="59490" y="844617"/>
                    <a:pt x="0" y="635871"/>
                  </a:cubicBezTo>
                  <a:cubicBezTo>
                    <a:pt x="-27327" y="528085"/>
                    <a:pt x="17115" y="481409"/>
                    <a:pt x="0" y="399986"/>
                  </a:cubicBezTo>
                  <a:close/>
                </a:path>
                <a:path w="1408892" h="1035857" stroke="0" extrusionOk="0">
                  <a:moveTo>
                    <a:pt x="0" y="399986"/>
                  </a:moveTo>
                  <a:cubicBezTo>
                    <a:pt x="-23395" y="171310"/>
                    <a:pt x="181704" y="7556"/>
                    <a:pt x="399986" y="0"/>
                  </a:cubicBezTo>
                  <a:cubicBezTo>
                    <a:pt x="507695" y="-20451"/>
                    <a:pt x="618523" y="19003"/>
                    <a:pt x="698357" y="0"/>
                  </a:cubicBezTo>
                  <a:cubicBezTo>
                    <a:pt x="778191" y="-19003"/>
                    <a:pt x="944262" y="11508"/>
                    <a:pt x="1008906" y="0"/>
                  </a:cubicBezTo>
                  <a:cubicBezTo>
                    <a:pt x="1200454" y="53459"/>
                    <a:pt x="1404705" y="169826"/>
                    <a:pt x="1408892" y="399986"/>
                  </a:cubicBezTo>
                  <a:cubicBezTo>
                    <a:pt x="1415235" y="490445"/>
                    <a:pt x="1383627" y="521232"/>
                    <a:pt x="1408892" y="635871"/>
                  </a:cubicBezTo>
                  <a:cubicBezTo>
                    <a:pt x="1366638" y="834651"/>
                    <a:pt x="1179925" y="1075159"/>
                    <a:pt x="1008906" y="1035857"/>
                  </a:cubicBezTo>
                  <a:cubicBezTo>
                    <a:pt x="936820" y="1050222"/>
                    <a:pt x="817059" y="1009222"/>
                    <a:pt x="722714" y="1035857"/>
                  </a:cubicBezTo>
                  <a:cubicBezTo>
                    <a:pt x="628369" y="1062492"/>
                    <a:pt x="504422" y="1003160"/>
                    <a:pt x="399986" y="1035857"/>
                  </a:cubicBezTo>
                  <a:cubicBezTo>
                    <a:pt x="164516" y="1017140"/>
                    <a:pt x="-16703" y="861477"/>
                    <a:pt x="0" y="635871"/>
                  </a:cubicBezTo>
                  <a:cubicBezTo>
                    <a:pt x="-5037" y="520994"/>
                    <a:pt x="24626" y="489444"/>
                    <a:pt x="0" y="399986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7030A0"/>
              </a:solidFill>
              <a:extLst>
                <a:ext uri="{C807C97D-BFC1-408E-A445-0C87EB9F89A2}">
                  <ask:lineSketchStyleProps xmlns:ask="http://schemas.microsoft.com/office/drawing/2018/sketchyshapes" sd="3896661861">
                    <a:prstGeom prst="roundRect">
                      <a:avLst>
                        <a:gd name="adj" fmla="val 38614"/>
                      </a:avLst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mpleSoft Bold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D25C215B-5553-494D-968B-AC374783D599}"/>
                </a:ext>
              </a:extLst>
            </p:cNvPr>
            <p:cNvSpPr txBox="1"/>
            <p:nvPr/>
          </p:nvSpPr>
          <p:spPr>
            <a:xfrm>
              <a:off x="4877524" y="5220421"/>
              <a:ext cx="1209605" cy="6326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 w="19050">
                    <a:solidFill>
                      <a:srgbClr val="0869AE"/>
                    </a:solidFill>
                  </a:ln>
                  <a:solidFill>
                    <a:srgbClr val="B3D6E7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Người</a:t>
              </a:r>
              <a:endParaRPr kumimoji="0" lang="vi-VN" sz="3600" b="1" i="0" u="none" strike="noStrike" kern="1200" cap="none" spc="0" normalizeH="0" baseline="0" noProof="0" dirty="0">
                <a:ln w="19050">
                  <a:solidFill>
                    <a:srgbClr val="0869AE"/>
                  </a:solidFill>
                </a:ln>
                <a:solidFill>
                  <a:srgbClr val="B3D6E7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endParaRPr>
            </a:p>
          </p:txBody>
        </p:sp>
      </p:grpSp>
      <p:sp>
        <p:nvSpPr>
          <p:cNvPr id="45" name="Rounded Rectangle 2">
            <a:extLst>
              <a:ext uri="{FF2B5EF4-FFF2-40B4-BE49-F238E27FC236}">
                <a16:creationId xmlns:a16="http://schemas.microsoft.com/office/drawing/2014/main" id="{36773C9F-C2E7-4F93-AA4E-71D65485DEFB}"/>
              </a:ext>
            </a:extLst>
          </p:cNvPr>
          <p:cNvSpPr/>
          <p:nvPr/>
        </p:nvSpPr>
        <p:spPr>
          <a:xfrm>
            <a:off x="879311" y="4134805"/>
            <a:ext cx="2267098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Hiệu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trưởng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6" name="Rounded Rectangle 2">
            <a:extLst>
              <a:ext uri="{FF2B5EF4-FFF2-40B4-BE49-F238E27FC236}">
                <a16:creationId xmlns:a16="http://schemas.microsoft.com/office/drawing/2014/main" id="{CBA18D79-F1A6-4A6E-8A40-19249056FBE2}"/>
              </a:ext>
            </a:extLst>
          </p:cNvPr>
          <p:cNvSpPr/>
          <p:nvPr/>
        </p:nvSpPr>
        <p:spPr>
          <a:xfrm>
            <a:off x="901397" y="4860128"/>
            <a:ext cx="2267098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Lao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công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7" name="Rounded Rectangle 2">
            <a:extLst>
              <a:ext uri="{FF2B5EF4-FFF2-40B4-BE49-F238E27FC236}">
                <a16:creationId xmlns:a16="http://schemas.microsoft.com/office/drawing/2014/main" id="{8CBCCA07-3CB7-4138-8B4C-AB4531A0C5F2}"/>
              </a:ext>
            </a:extLst>
          </p:cNvPr>
          <p:cNvSpPr/>
          <p:nvPr/>
        </p:nvSpPr>
        <p:spPr>
          <a:xfrm>
            <a:off x="879311" y="5668760"/>
            <a:ext cx="2267098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Bảo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vệ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64" name="Picture 63" descr="A picture containing text, queen, vector graphics&#10;&#10;Description automatically generated">
            <a:extLst>
              <a:ext uri="{FF2B5EF4-FFF2-40B4-BE49-F238E27FC236}">
                <a16:creationId xmlns:a16="http://schemas.microsoft.com/office/drawing/2014/main" id="{3A098B41-86EC-4F3A-B999-D84BA8521D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89652">
            <a:off x="996203" y="-2407914"/>
            <a:ext cx="1885784" cy="1704954"/>
          </a:xfrm>
          <a:prstGeom prst="rect">
            <a:avLst/>
          </a:prstGeom>
        </p:spPr>
      </p:pic>
      <p:grpSp>
        <p:nvGrpSpPr>
          <p:cNvPr id="65" name="Group 64">
            <a:extLst>
              <a:ext uri="{FF2B5EF4-FFF2-40B4-BE49-F238E27FC236}">
                <a16:creationId xmlns:a16="http://schemas.microsoft.com/office/drawing/2014/main" id="{9DDD311B-A75C-4250-A9D8-2133F0F94D7A}"/>
              </a:ext>
            </a:extLst>
          </p:cNvPr>
          <p:cNvGrpSpPr/>
          <p:nvPr/>
        </p:nvGrpSpPr>
        <p:grpSpPr>
          <a:xfrm>
            <a:off x="3266346" y="0"/>
            <a:ext cx="2903750" cy="6426135"/>
            <a:chOff x="762196" y="315288"/>
            <a:chExt cx="4129549" cy="4828212"/>
          </a:xfrm>
        </p:grpSpPr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61AC4C1B-B1FD-4A94-B71D-490CB67AB7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0278" b="66296" l="28729" r="72072"/>
                      </a14:imgEffect>
                    </a14:imgLayer>
                  </a14:imgProps>
                </a:ext>
              </a:extLst>
            </a:blip>
            <a:srcRect l="28921" t="20268" r="27681" b="58250"/>
            <a:stretch/>
          </p:blipFill>
          <p:spPr>
            <a:xfrm>
              <a:off x="762196" y="315288"/>
              <a:ext cx="4129549" cy="1734739"/>
            </a:xfrm>
            <a:prstGeom prst="rect">
              <a:avLst/>
            </a:prstGeom>
          </p:spPr>
        </p:pic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46E89097-A4A6-4D4F-A0FF-B6A7131180A4}"/>
                </a:ext>
              </a:extLst>
            </p:cNvPr>
            <p:cNvSpPr/>
            <p:nvPr/>
          </p:nvSpPr>
          <p:spPr>
            <a:xfrm>
              <a:off x="1135623" y="2061304"/>
              <a:ext cx="3372660" cy="308219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5400" cap="flat" cmpd="sng" algn="ctr">
              <a:solidFill>
                <a:srgbClr val="6BC6D7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68" name="Rounded Rectangle 2">
            <a:extLst>
              <a:ext uri="{FF2B5EF4-FFF2-40B4-BE49-F238E27FC236}">
                <a16:creationId xmlns:a16="http://schemas.microsoft.com/office/drawing/2014/main" id="{74EF14E3-E61B-4BB7-A459-808524DED0E6}"/>
              </a:ext>
            </a:extLst>
          </p:cNvPr>
          <p:cNvSpPr/>
          <p:nvPr/>
        </p:nvSpPr>
        <p:spPr>
          <a:xfrm>
            <a:off x="3629824" y="2568798"/>
            <a:ext cx="2267098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9" name="Rounded Rectangle 2">
            <a:extLst>
              <a:ext uri="{FF2B5EF4-FFF2-40B4-BE49-F238E27FC236}">
                <a16:creationId xmlns:a16="http://schemas.microsoft.com/office/drawing/2014/main" id="{A09BBBD0-4A31-4570-AB92-7946C432F42A}"/>
              </a:ext>
            </a:extLst>
          </p:cNvPr>
          <p:cNvSpPr/>
          <p:nvPr/>
        </p:nvSpPr>
        <p:spPr>
          <a:xfrm>
            <a:off x="3646873" y="3294121"/>
            <a:ext cx="2267098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D85B3221-6E10-4639-AF38-B3A65CA911DB}"/>
              </a:ext>
            </a:extLst>
          </p:cNvPr>
          <p:cNvGrpSpPr/>
          <p:nvPr/>
        </p:nvGrpSpPr>
        <p:grpSpPr>
          <a:xfrm>
            <a:off x="3489441" y="1093165"/>
            <a:ext cx="2403446" cy="1058176"/>
            <a:chOff x="4795735" y="5018846"/>
            <a:chExt cx="1408892" cy="1035857"/>
          </a:xfrm>
        </p:grpSpPr>
        <p:sp>
          <p:nvSpPr>
            <p:cNvPr id="71" name="Rectangle: Rounded Corners 70">
              <a:extLst>
                <a:ext uri="{FF2B5EF4-FFF2-40B4-BE49-F238E27FC236}">
                  <a16:creationId xmlns:a16="http://schemas.microsoft.com/office/drawing/2014/main" id="{7337E22A-A280-4848-A6E2-7D7DA0DF191D}"/>
                </a:ext>
              </a:extLst>
            </p:cNvPr>
            <p:cNvSpPr/>
            <p:nvPr/>
          </p:nvSpPr>
          <p:spPr>
            <a:xfrm>
              <a:off x="4795735" y="5018846"/>
              <a:ext cx="1408892" cy="1035857"/>
            </a:xfrm>
            <a:custGeom>
              <a:avLst/>
              <a:gdLst>
                <a:gd name="connsiteX0" fmla="*/ 0 w 1408892"/>
                <a:gd name="connsiteY0" fmla="*/ 399986 h 1035857"/>
                <a:gd name="connsiteX1" fmla="*/ 399986 w 1408892"/>
                <a:gd name="connsiteY1" fmla="*/ 0 h 1035857"/>
                <a:gd name="connsiteX2" fmla="*/ 710535 w 1408892"/>
                <a:gd name="connsiteY2" fmla="*/ 0 h 1035857"/>
                <a:gd name="connsiteX3" fmla="*/ 1008906 w 1408892"/>
                <a:gd name="connsiteY3" fmla="*/ 0 h 1035857"/>
                <a:gd name="connsiteX4" fmla="*/ 1408892 w 1408892"/>
                <a:gd name="connsiteY4" fmla="*/ 399986 h 1035857"/>
                <a:gd name="connsiteX5" fmla="*/ 1408892 w 1408892"/>
                <a:gd name="connsiteY5" fmla="*/ 635871 h 1035857"/>
                <a:gd name="connsiteX6" fmla="*/ 1008906 w 1408892"/>
                <a:gd name="connsiteY6" fmla="*/ 1035857 h 1035857"/>
                <a:gd name="connsiteX7" fmla="*/ 704446 w 1408892"/>
                <a:gd name="connsiteY7" fmla="*/ 1035857 h 1035857"/>
                <a:gd name="connsiteX8" fmla="*/ 399986 w 1408892"/>
                <a:gd name="connsiteY8" fmla="*/ 1035857 h 1035857"/>
                <a:gd name="connsiteX9" fmla="*/ 0 w 1408892"/>
                <a:gd name="connsiteY9" fmla="*/ 635871 h 1035857"/>
                <a:gd name="connsiteX10" fmla="*/ 0 w 1408892"/>
                <a:gd name="connsiteY10" fmla="*/ 399986 h 1035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8892" h="1035857" fill="none" extrusionOk="0">
                  <a:moveTo>
                    <a:pt x="0" y="399986"/>
                  </a:moveTo>
                  <a:cubicBezTo>
                    <a:pt x="15031" y="240487"/>
                    <a:pt x="133867" y="37095"/>
                    <a:pt x="399986" y="0"/>
                  </a:cubicBezTo>
                  <a:cubicBezTo>
                    <a:pt x="513968" y="-9097"/>
                    <a:pt x="592864" y="14080"/>
                    <a:pt x="710535" y="0"/>
                  </a:cubicBezTo>
                  <a:cubicBezTo>
                    <a:pt x="828206" y="-14080"/>
                    <a:pt x="924621" y="16630"/>
                    <a:pt x="1008906" y="0"/>
                  </a:cubicBezTo>
                  <a:cubicBezTo>
                    <a:pt x="1207836" y="1415"/>
                    <a:pt x="1397509" y="237413"/>
                    <a:pt x="1408892" y="399986"/>
                  </a:cubicBezTo>
                  <a:cubicBezTo>
                    <a:pt x="1430273" y="462157"/>
                    <a:pt x="1406561" y="527624"/>
                    <a:pt x="1408892" y="635871"/>
                  </a:cubicBezTo>
                  <a:cubicBezTo>
                    <a:pt x="1408041" y="915440"/>
                    <a:pt x="1203606" y="1073290"/>
                    <a:pt x="1008906" y="1035857"/>
                  </a:cubicBezTo>
                  <a:cubicBezTo>
                    <a:pt x="871378" y="1060745"/>
                    <a:pt x="766460" y="1009535"/>
                    <a:pt x="704446" y="1035857"/>
                  </a:cubicBezTo>
                  <a:cubicBezTo>
                    <a:pt x="642432" y="1062179"/>
                    <a:pt x="495198" y="1006864"/>
                    <a:pt x="399986" y="1035857"/>
                  </a:cubicBezTo>
                  <a:cubicBezTo>
                    <a:pt x="175408" y="998777"/>
                    <a:pt x="59490" y="844617"/>
                    <a:pt x="0" y="635871"/>
                  </a:cubicBezTo>
                  <a:cubicBezTo>
                    <a:pt x="-27327" y="528085"/>
                    <a:pt x="17115" y="481409"/>
                    <a:pt x="0" y="399986"/>
                  </a:cubicBezTo>
                  <a:close/>
                </a:path>
                <a:path w="1408892" h="1035857" stroke="0" extrusionOk="0">
                  <a:moveTo>
                    <a:pt x="0" y="399986"/>
                  </a:moveTo>
                  <a:cubicBezTo>
                    <a:pt x="-23395" y="171310"/>
                    <a:pt x="181704" y="7556"/>
                    <a:pt x="399986" y="0"/>
                  </a:cubicBezTo>
                  <a:cubicBezTo>
                    <a:pt x="507695" y="-20451"/>
                    <a:pt x="618523" y="19003"/>
                    <a:pt x="698357" y="0"/>
                  </a:cubicBezTo>
                  <a:cubicBezTo>
                    <a:pt x="778191" y="-19003"/>
                    <a:pt x="944262" y="11508"/>
                    <a:pt x="1008906" y="0"/>
                  </a:cubicBezTo>
                  <a:cubicBezTo>
                    <a:pt x="1200454" y="53459"/>
                    <a:pt x="1404705" y="169826"/>
                    <a:pt x="1408892" y="399986"/>
                  </a:cubicBezTo>
                  <a:cubicBezTo>
                    <a:pt x="1415235" y="490445"/>
                    <a:pt x="1383627" y="521232"/>
                    <a:pt x="1408892" y="635871"/>
                  </a:cubicBezTo>
                  <a:cubicBezTo>
                    <a:pt x="1366638" y="834651"/>
                    <a:pt x="1179925" y="1075159"/>
                    <a:pt x="1008906" y="1035857"/>
                  </a:cubicBezTo>
                  <a:cubicBezTo>
                    <a:pt x="936820" y="1050222"/>
                    <a:pt x="817059" y="1009222"/>
                    <a:pt x="722714" y="1035857"/>
                  </a:cubicBezTo>
                  <a:cubicBezTo>
                    <a:pt x="628369" y="1062492"/>
                    <a:pt x="504422" y="1003160"/>
                    <a:pt x="399986" y="1035857"/>
                  </a:cubicBezTo>
                  <a:cubicBezTo>
                    <a:pt x="164516" y="1017140"/>
                    <a:pt x="-16703" y="861477"/>
                    <a:pt x="0" y="635871"/>
                  </a:cubicBezTo>
                  <a:cubicBezTo>
                    <a:pt x="-5037" y="520994"/>
                    <a:pt x="24626" y="489444"/>
                    <a:pt x="0" y="399986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7030A0"/>
              </a:solidFill>
              <a:extLst>
                <a:ext uri="{C807C97D-BFC1-408E-A445-0C87EB9F89A2}">
                  <ask:lineSketchStyleProps xmlns:ask="http://schemas.microsoft.com/office/drawing/2018/sketchyshapes" sd="3896661861">
                    <a:prstGeom prst="roundRect">
                      <a:avLst>
                        <a:gd name="adj" fmla="val 38614"/>
                      </a:avLst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mpleSoft Bold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70595A09-2CAE-4A76-9598-EAADFA9ABAFA}"/>
                </a:ext>
              </a:extLst>
            </p:cNvPr>
            <p:cNvSpPr txBox="1"/>
            <p:nvPr/>
          </p:nvSpPr>
          <p:spPr>
            <a:xfrm>
              <a:off x="4888021" y="5203455"/>
              <a:ext cx="1209605" cy="6326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dirty="0" err="1">
                  <a:ln w="19050">
                    <a:solidFill>
                      <a:srgbClr val="0869AE"/>
                    </a:solidFill>
                  </a:ln>
                  <a:solidFill>
                    <a:srgbClr val="B3D6E7"/>
                  </a:solidFill>
                  <a:latin typeface="iCiel Cadena" panose="02000503000000020004" pitchFamily="50" charset="0"/>
                </a:rPr>
                <a:t>Địa</a:t>
              </a:r>
              <a:r>
                <a:rPr lang="en-US" sz="3600" b="1" dirty="0">
                  <a:ln w="19050">
                    <a:solidFill>
                      <a:srgbClr val="0869AE"/>
                    </a:solidFill>
                  </a:ln>
                  <a:solidFill>
                    <a:srgbClr val="B3D6E7"/>
                  </a:solidFill>
                  <a:latin typeface="iCiel Cadena" panose="02000503000000020004" pitchFamily="50" charset="0"/>
                </a:rPr>
                <a:t> </a:t>
              </a:r>
              <a:r>
                <a:rPr lang="en-US" sz="3600" b="1" dirty="0" err="1">
                  <a:ln w="19050">
                    <a:solidFill>
                      <a:srgbClr val="0869AE"/>
                    </a:solidFill>
                  </a:ln>
                  <a:solidFill>
                    <a:srgbClr val="B3D6E7"/>
                  </a:solidFill>
                  <a:latin typeface="iCiel Cadena" panose="02000503000000020004" pitchFamily="50" charset="0"/>
                </a:rPr>
                <a:t>điểm</a:t>
              </a:r>
              <a:endParaRPr kumimoji="0" lang="vi-VN" sz="3600" b="1" i="0" u="none" strike="noStrike" kern="1200" cap="none" spc="0" normalizeH="0" baseline="0" noProof="0" dirty="0">
                <a:ln w="19050">
                  <a:solidFill>
                    <a:srgbClr val="0869AE"/>
                  </a:solidFill>
                </a:ln>
                <a:solidFill>
                  <a:srgbClr val="B3D6E7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endParaRPr>
            </a:p>
          </p:txBody>
        </p:sp>
      </p:grpSp>
      <p:sp>
        <p:nvSpPr>
          <p:cNvPr id="73" name="Rounded Rectangle 2">
            <a:extLst>
              <a:ext uri="{FF2B5EF4-FFF2-40B4-BE49-F238E27FC236}">
                <a16:creationId xmlns:a16="http://schemas.microsoft.com/office/drawing/2014/main" id="{7C872590-E632-4CD2-8DD1-2F5CA0420602}"/>
              </a:ext>
            </a:extLst>
          </p:cNvPr>
          <p:cNvSpPr/>
          <p:nvPr/>
        </p:nvSpPr>
        <p:spPr>
          <a:xfrm>
            <a:off x="3668031" y="4134805"/>
            <a:ext cx="2267098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4" name="Rounded Rectangle 2">
            <a:extLst>
              <a:ext uri="{FF2B5EF4-FFF2-40B4-BE49-F238E27FC236}">
                <a16:creationId xmlns:a16="http://schemas.microsoft.com/office/drawing/2014/main" id="{F9639A2D-F252-4029-A6F5-797DC66C67C4}"/>
              </a:ext>
            </a:extLst>
          </p:cNvPr>
          <p:cNvSpPr/>
          <p:nvPr/>
        </p:nvSpPr>
        <p:spPr>
          <a:xfrm>
            <a:off x="3690117" y="4860128"/>
            <a:ext cx="2267098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5" name="Rounded Rectangle 2">
            <a:extLst>
              <a:ext uri="{FF2B5EF4-FFF2-40B4-BE49-F238E27FC236}">
                <a16:creationId xmlns:a16="http://schemas.microsoft.com/office/drawing/2014/main" id="{0DC95B0D-B85B-4A34-8998-BCBBEE77EDA5}"/>
              </a:ext>
            </a:extLst>
          </p:cNvPr>
          <p:cNvSpPr/>
          <p:nvPr/>
        </p:nvSpPr>
        <p:spPr>
          <a:xfrm>
            <a:off x="3489441" y="5668760"/>
            <a:ext cx="2445688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Cổng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76" name="Picture 75" descr="A picture containing text, queen, vector graphics&#10;&#10;Description automatically generated">
            <a:extLst>
              <a:ext uri="{FF2B5EF4-FFF2-40B4-BE49-F238E27FC236}">
                <a16:creationId xmlns:a16="http://schemas.microsoft.com/office/drawing/2014/main" id="{3E0A29DA-0E7A-426C-B96D-93DD1F4FF7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89652">
            <a:off x="3869259" y="-2407915"/>
            <a:ext cx="1885784" cy="1704954"/>
          </a:xfrm>
          <a:prstGeom prst="rect">
            <a:avLst/>
          </a:prstGeom>
        </p:spPr>
      </p:pic>
      <p:grpSp>
        <p:nvGrpSpPr>
          <p:cNvPr id="77" name="Group 76">
            <a:extLst>
              <a:ext uri="{FF2B5EF4-FFF2-40B4-BE49-F238E27FC236}">
                <a16:creationId xmlns:a16="http://schemas.microsoft.com/office/drawing/2014/main" id="{9975EA73-8372-4C2C-B8BD-2FB54B33B81D}"/>
              </a:ext>
            </a:extLst>
          </p:cNvPr>
          <p:cNvGrpSpPr/>
          <p:nvPr/>
        </p:nvGrpSpPr>
        <p:grpSpPr>
          <a:xfrm>
            <a:off x="6139402" y="-1"/>
            <a:ext cx="2903750" cy="6426135"/>
            <a:chOff x="762196" y="315288"/>
            <a:chExt cx="4129549" cy="4828212"/>
          </a:xfrm>
        </p:grpSpPr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49A90665-D95D-4E3C-8001-03CA0E9297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0278" b="66296" l="28729" r="72072"/>
                      </a14:imgEffect>
                    </a14:imgLayer>
                  </a14:imgProps>
                </a:ext>
              </a:extLst>
            </a:blip>
            <a:srcRect l="28921" t="20268" r="27681" b="58250"/>
            <a:stretch/>
          </p:blipFill>
          <p:spPr>
            <a:xfrm>
              <a:off x="762196" y="315288"/>
              <a:ext cx="4129549" cy="1734739"/>
            </a:xfrm>
            <a:prstGeom prst="rect">
              <a:avLst/>
            </a:prstGeom>
          </p:spPr>
        </p:pic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0207448C-7377-4A75-B1DE-94D877313EBA}"/>
                </a:ext>
              </a:extLst>
            </p:cNvPr>
            <p:cNvSpPr/>
            <p:nvPr/>
          </p:nvSpPr>
          <p:spPr>
            <a:xfrm>
              <a:off x="1135623" y="2061304"/>
              <a:ext cx="3372660" cy="308219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5400" cap="flat" cmpd="sng" algn="ctr">
              <a:solidFill>
                <a:srgbClr val="6BC6D7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80" name="Rounded Rectangle 2">
            <a:extLst>
              <a:ext uri="{FF2B5EF4-FFF2-40B4-BE49-F238E27FC236}">
                <a16:creationId xmlns:a16="http://schemas.microsoft.com/office/drawing/2014/main" id="{8A926FCD-75ED-45FF-9E74-0E80C6592895}"/>
              </a:ext>
            </a:extLst>
          </p:cNvPr>
          <p:cNvSpPr/>
          <p:nvPr/>
        </p:nvSpPr>
        <p:spPr>
          <a:xfrm>
            <a:off x="6502880" y="2568797"/>
            <a:ext cx="2267098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1" name="Rounded Rectangle 2">
            <a:extLst>
              <a:ext uri="{FF2B5EF4-FFF2-40B4-BE49-F238E27FC236}">
                <a16:creationId xmlns:a16="http://schemas.microsoft.com/office/drawing/2014/main" id="{77B1DE51-2ACB-48DB-84D6-A09FB3DA566C}"/>
              </a:ext>
            </a:extLst>
          </p:cNvPr>
          <p:cNvSpPr/>
          <p:nvPr/>
        </p:nvSpPr>
        <p:spPr>
          <a:xfrm>
            <a:off x="6519929" y="3294120"/>
            <a:ext cx="2267098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Ghế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A3F3DF8D-95ED-41AF-A9BA-5056F1E97F56}"/>
              </a:ext>
            </a:extLst>
          </p:cNvPr>
          <p:cNvGrpSpPr/>
          <p:nvPr/>
        </p:nvGrpSpPr>
        <p:grpSpPr>
          <a:xfrm>
            <a:off x="6362497" y="1093164"/>
            <a:ext cx="2403446" cy="1058176"/>
            <a:chOff x="4795735" y="5018846"/>
            <a:chExt cx="1408892" cy="1035857"/>
          </a:xfrm>
        </p:grpSpPr>
        <p:sp>
          <p:nvSpPr>
            <p:cNvPr id="83" name="Rectangle: Rounded Corners 82">
              <a:extLst>
                <a:ext uri="{FF2B5EF4-FFF2-40B4-BE49-F238E27FC236}">
                  <a16:creationId xmlns:a16="http://schemas.microsoft.com/office/drawing/2014/main" id="{F70A3506-D79B-4753-A003-A0C36A37139C}"/>
                </a:ext>
              </a:extLst>
            </p:cNvPr>
            <p:cNvSpPr/>
            <p:nvPr/>
          </p:nvSpPr>
          <p:spPr>
            <a:xfrm>
              <a:off x="4795735" y="5018846"/>
              <a:ext cx="1408892" cy="1035857"/>
            </a:xfrm>
            <a:custGeom>
              <a:avLst/>
              <a:gdLst>
                <a:gd name="connsiteX0" fmla="*/ 0 w 1408892"/>
                <a:gd name="connsiteY0" fmla="*/ 399986 h 1035857"/>
                <a:gd name="connsiteX1" fmla="*/ 399986 w 1408892"/>
                <a:gd name="connsiteY1" fmla="*/ 0 h 1035857"/>
                <a:gd name="connsiteX2" fmla="*/ 710535 w 1408892"/>
                <a:gd name="connsiteY2" fmla="*/ 0 h 1035857"/>
                <a:gd name="connsiteX3" fmla="*/ 1008906 w 1408892"/>
                <a:gd name="connsiteY3" fmla="*/ 0 h 1035857"/>
                <a:gd name="connsiteX4" fmla="*/ 1408892 w 1408892"/>
                <a:gd name="connsiteY4" fmla="*/ 399986 h 1035857"/>
                <a:gd name="connsiteX5" fmla="*/ 1408892 w 1408892"/>
                <a:gd name="connsiteY5" fmla="*/ 635871 h 1035857"/>
                <a:gd name="connsiteX6" fmla="*/ 1008906 w 1408892"/>
                <a:gd name="connsiteY6" fmla="*/ 1035857 h 1035857"/>
                <a:gd name="connsiteX7" fmla="*/ 704446 w 1408892"/>
                <a:gd name="connsiteY7" fmla="*/ 1035857 h 1035857"/>
                <a:gd name="connsiteX8" fmla="*/ 399986 w 1408892"/>
                <a:gd name="connsiteY8" fmla="*/ 1035857 h 1035857"/>
                <a:gd name="connsiteX9" fmla="*/ 0 w 1408892"/>
                <a:gd name="connsiteY9" fmla="*/ 635871 h 1035857"/>
                <a:gd name="connsiteX10" fmla="*/ 0 w 1408892"/>
                <a:gd name="connsiteY10" fmla="*/ 399986 h 1035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8892" h="1035857" fill="none" extrusionOk="0">
                  <a:moveTo>
                    <a:pt x="0" y="399986"/>
                  </a:moveTo>
                  <a:cubicBezTo>
                    <a:pt x="15031" y="240487"/>
                    <a:pt x="133867" y="37095"/>
                    <a:pt x="399986" y="0"/>
                  </a:cubicBezTo>
                  <a:cubicBezTo>
                    <a:pt x="513968" y="-9097"/>
                    <a:pt x="592864" y="14080"/>
                    <a:pt x="710535" y="0"/>
                  </a:cubicBezTo>
                  <a:cubicBezTo>
                    <a:pt x="828206" y="-14080"/>
                    <a:pt x="924621" y="16630"/>
                    <a:pt x="1008906" y="0"/>
                  </a:cubicBezTo>
                  <a:cubicBezTo>
                    <a:pt x="1207836" y="1415"/>
                    <a:pt x="1397509" y="237413"/>
                    <a:pt x="1408892" y="399986"/>
                  </a:cubicBezTo>
                  <a:cubicBezTo>
                    <a:pt x="1430273" y="462157"/>
                    <a:pt x="1406561" y="527624"/>
                    <a:pt x="1408892" y="635871"/>
                  </a:cubicBezTo>
                  <a:cubicBezTo>
                    <a:pt x="1408041" y="915440"/>
                    <a:pt x="1203606" y="1073290"/>
                    <a:pt x="1008906" y="1035857"/>
                  </a:cubicBezTo>
                  <a:cubicBezTo>
                    <a:pt x="871378" y="1060745"/>
                    <a:pt x="766460" y="1009535"/>
                    <a:pt x="704446" y="1035857"/>
                  </a:cubicBezTo>
                  <a:cubicBezTo>
                    <a:pt x="642432" y="1062179"/>
                    <a:pt x="495198" y="1006864"/>
                    <a:pt x="399986" y="1035857"/>
                  </a:cubicBezTo>
                  <a:cubicBezTo>
                    <a:pt x="175408" y="998777"/>
                    <a:pt x="59490" y="844617"/>
                    <a:pt x="0" y="635871"/>
                  </a:cubicBezTo>
                  <a:cubicBezTo>
                    <a:pt x="-27327" y="528085"/>
                    <a:pt x="17115" y="481409"/>
                    <a:pt x="0" y="399986"/>
                  </a:cubicBezTo>
                  <a:close/>
                </a:path>
                <a:path w="1408892" h="1035857" stroke="0" extrusionOk="0">
                  <a:moveTo>
                    <a:pt x="0" y="399986"/>
                  </a:moveTo>
                  <a:cubicBezTo>
                    <a:pt x="-23395" y="171310"/>
                    <a:pt x="181704" y="7556"/>
                    <a:pt x="399986" y="0"/>
                  </a:cubicBezTo>
                  <a:cubicBezTo>
                    <a:pt x="507695" y="-20451"/>
                    <a:pt x="618523" y="19003"/>
                    <a:pt x="698357" y="0"/>
                  </a:cubicBezTo>
                  <a:cubicBezTo>
                    <a:pt x="778191" y="-19003"/>
                    <a:pt x="944262" y="11508"/>
                    <a:pt x="1008906" y="0"/>
                  </a:cubicBezTo>
                  <a:cubicBezTo>
                    <a:pt x="1200454" y="53459"/>
                    <a:pt x="1404705" y="169826"/>
                    <a:pt x="1408892" y="399986"/>
                  </a:cubicBezTo>
                  <a:cubicBezTo>
                    <a:pt x="1415235" y="490445"/>
                    <a:pt x="1383627" y="521232"/>
                    <a:pt x="1408892" y="635871"/>
                  </a:cubicBezTo>
                  <a:cubicBezTo>
                    <a:pt x="1366638" y="834651"/>
                    <a:pt x="1179925" y="1075159"/>
                    <a:pt x="1008906" y="1035857"/>
                  </a:cubicBezTo>
                  <a:cubicBezTo>
                    <a:pt x="936820" y="1050222"/>
                    <a:pt x="817059" y="1009222"/>
                    <a:pt x="722714" y="1035857"/>
                  </a:cubicBezTo>
                  <a:cubicBezTo>
                    <a:pt x="628369" y="1062492"/>
                    <a:pt x="504422" y="1003160"/>
                    <a:pt x="399986" y="1035857"/>
                  </a:cubicBezTo>
                  <a:cubicBezTo>
                    <a:pt x="164516" y="1017140"/>
                    <a:pt x="-16703" y="861477"/>
                    <a:pt x="0" y="635871"/>
                  </a:cubicBezTo>
                  <a:cubicBezTo>
                    <a:pt x="-5037" y="520994"/>
                    <a:pt x="24626" y="489444"/>
                    <a:pt x="0" y="399986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7030A0"/>
              </a:solidFill>
              <a:extLst>
                <a:ext uri="{C807C97D-BFC1-408E-A445-0C87EB9F89A2}">
                  <ask:lineSketchStyleProps xmlns:ask="http://schemas.microsoft.com/office/drawing/2018/sketchyshapes" sd="3896661861">
                    <a:prstGeom prst="roundRect">
                      <a:avLst>
                        <a:gd name="adj" fmla="val 38614"/>
                      </a:avLst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mpleSoft Bold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6C3B79B7-4EEF-471B-8D87-B1030365E75E}"/>
                </a:ext>
              </a:extLst>
            </p:cNvPr>
            <p:cNvSpPr txBox="1"/>
            <p:nvPr/>
          </p:nvSpPr>
          <p:spPr>
            <a:xfrm>
              <a:off x="4900424" y="5203455"/>
              <a:ext cx="1209605" cy="6326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dirty="0" err="1">
                  <a:ln w="19050">
                    <a:solidFill>
                      <a:srgbClr val="0869AE"/>
                    </a:solidFill>
                  </a:ln>
                  <a:solidFill>
                    <a:srgbClr val="B3D6E7"/>
                  </a:solidFill>
                  <a:latin typeface="iCiel Cadena" panose="02000503000000020004" pitchFamily="50" charset="0"/>
                </a:rPr>
                <a:t>Đồ</a:t>
              </a:r>
              <a:r>
                <a:rPr lang="en-US" sz="3600" b="1" dirty="0">
                  <a:ln w="19050">
                    <a:solidFill>
                      <a:srgbClr val="0869AE"/>
                    </a:solidFill>
                  </a:ln>
                  <a:solidFill>
                    <a:srgbClr val="B3D6E7"/>
                  </a:solidFill>
                  <a:latin typeface="iCiel Cadena" panose="02000503000000020004" pitchFamily="50" charset="0"/>
                </a:rPr>
                <a:t> </a:t>
              </a:r>
              <a:r>
                <a:rPr lang="en-US" sz="3600" b="1" dirty="0" err="1">
                  <a:ln w="19050">
                    <a:solidFill>
                      <a:srgbClr val="0869AE"/>
                    </a:solidFill>
                  </a:ln>
                  <a:solidFill>
                    <a:srgbClr val="B3D6E7"/>
                  </a:solidFill>
                  <a:latin typeface="iCiel Cadena" panose="02000503000000020004" pitchFamily="50" charset="0"/>
                </a:rPr>
                <a:t>vật</a:t>
              </a:r>
              <a:endParaRPr kumimoji="0" lang="vi-VN" sz="3600" b="1" i="0" u="none" strike="noStrike" kern="1200" cap="none" spc="0" normalizeH="0" baseline="0" noProof="0" dirty="0">
                <a:ln w="19050">
                  <a:solidFill>
                    <a:srgbClr val="0869AE"/>
                  </a:solidFill>
                </a:ln>
                <a:solidFill>
                  <a:srgbClr val="B3D6E7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endParaRPr>
            </a:p>
          </p:txBody>
        </p:sp>
      </p:grpSp>
      <p:sp>
        <p:nvSpPr>
          <p:cNvPr id="85" name="Rounded Rectangle 2">
            <a:extLst>
              <a:ext uri="{FF2B5EF4-FFF2-40B4-BE49-F238E27FC236}">
                <a16:creationId xmlns:a16="http://schemas.microsoft.com/office/drawing/2014/main" id="{3CE41048-1F02-4A17-BF07-A098F5466131}"/>
              </a:ext>
            </a:extLst>
          </p:cNvPr>
          <p:cNvSpPr/>
          <p:nvPr/>
        </p:nvSpPr>
        <p:spPr>
          <a:xfrm>
            <a:off x="6541087" y="4134804"/>
            <a:ext cx="2267098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Bảng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6" name="Rounded Rectangle 2">
            <a:extLst>
              <a:ext uri="{FF2B5EF4-FFF2-40B4-BE49-F238E27FC236}">
                <a16:creationId xmlns:a16="http://schemas.microsoft.com/office/drawing/2014/main" id="{BC21A641-4D41-4EF5-B122-6659862D863B}"/>
              </a:ext>
            </a:extLst>
          </p:cNvPr>
          <p:cNvSpPr/>
          <p:nvPr/>
        </p:nvSpPr>
        <p:spPr>
          <a:xfrm>
            <a:off x="6563173" y="4860127"/>
            <a:ext cx="2267098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Phấn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7" name="Rounded Rectangle 2">
            <a:extLst>
              <a:ext uri="{FF2B5EF4-FFF2-40B4-BE49-F238E27FC236}">
                <a16:creationId xmlns:a16="http://schemas.microsoft.com/office/drawing/2014/main" id="{2EF7E9E7-31C8-4D18-8E5E-B26F13F6AECF}"/>
              </a:ext>
            </a:extLst>
          </p:cNvPr>
          <p:cNvSpPr/>
          <p:nvPr/>
        </p:nvSpPr>
        <p:spPr>
          <a:xfrm>
            <a:off x="6541087" y="5668759"/>
            <a:ext cx="2267098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vở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88" name="Picture 87" descr="A picture containing text, queen, vector graphics&#10;&#10;Description automatically generated">
            <a:extLst>
              <a:ext uri="{FF2B5EF4-FFF2-40B4-BE49-F238E27FC236}">
                <a16:creationId xmlns:a16="http://schemas.microsoft.com/office/drawing/2014/main" id="{1DF37C91-F602-473A-B2FB-4F71AB04D0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89652">
            <a:off x="6540482" y="-2407916"/>
            <a:ext cx="1885784" cy="1704954"/>
          </a:xfrm>
          <a:prstGeom prst="rect">
            <a:avLst/>
          </a:prstGeom>
        </p:spPr>
      </p:pic>
      <p:grpSp>
        <p:nvGrpSpPr>
          <p:cNvPr id="89" name="Group 88">
            <a:extLst>
              <a:ext uri="{FF2B5EF4-FFF2-40B4-BE49-F238E27FC236}">
                <a16:creationId xmlns:a16="http://schemas.microsoft.com/office/drawing/2014/main" id="{3B70C1FE-524E-4289-B7A6-F130B0B4AFEC}"/>
              </a:ext>
            </a:extLst>
          </p:cNvPr>
          <p:cNvGrpSpPr/>
          <p:nvPr/>
        </p:nvGrpSpPr>
        <p:grpSpPr>
          <a:xfrm>
            <a:off x="8810625" y="-2"/>
            <a:ext cx="2903750" cy="6426135"/>
            <a:chOff x="762196" y="315288"/>
            <a:chExt cx="4129549" cy="4828212"/>
          </a:xfrm>
        </p:grpSpPr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C6F2B688-6EC6-4D15-8826-8F7D789710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0278" b="66296" l="28729" r="72072"/>
                      </a14:imgEffect>
                    </a14:imgLayer>
                  </a14:imgProps>
                </a:ext>
              </a:extLst>
            </a:blip>
            <a:srcRect l="28921" t="20268" r="27681" b="58250"/>
            <a:stretch/>
          </p:blipFill>
          <p:spPr>
            <a:xfrm>
              <a:off x="762196" y="315288"/>
              <a:ext cx="4129549" cy="1734739"/>
            </a:xfrm>
            <a:prstGeom prst="rect">
              <a:avLst/>
            </a:prstGeom>
          </p:spPr>
        </p:pic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BE55E374-BEB0-44DA-BEA3-982F137E1ACF}"/>
                </a:ext>
              </a:extLst>
            </p:cNvPr>
            <p:cNvSpPr/>
            <p:nvPr/>
          </p:nvSpPr>
          <p:spPr>
            <a:xfrm>
              <a:off x="1135623" y="2061304"/>
              <a:ext cx="3372660" cy="308219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5400" cap="flat" cmpd="sng" algn="ctr">
              <a:solidFill>
                <a:srgbClr val="6BC6D7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92" name="Rounded Rectangle 2">
            <a:extLst>
              <a:ext uri="{FF2B5EF4-FFF2-40B4-BE49-F238E27FC236}">
                <a16:creationId xmlns:a16="http://schemas.microsoft.com/office/drawing/2014/main" id="{FF5BE97E-5660-4D1B-B301-8AAAE6907708}"/>
              </a:ext>
            </a:extLst>
          </p:cNvPr>
          <p:cNvSpPr/>
          <p:nvPr/>
        </p:nvSpPr>
        <p:spPr>
          <a:xfrm>
            <a:off x="9174103" y="2568796"/>
            <a:ext cx="2267098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3" name="Rounded Rectangle 2">
            <a:extLst>
              <a:ext uri="{FF2B5EF4-FFF2-40B4-BE49-F238E27FC236}">
                <a16:creationId xmlns:a16="http://schemas.microsoft.com/office/drawing/2014/main" id="{583A16E7-9F6C-46AB-BF20-C99E4A10D6DB}"/>
              </a:ext>
            </a:extLst>
          </p:cNvPr>
          <p:cNvSpPr/>
          <p:nvPr/>
        </p:nvSpPr>
        <p:spPr>
          <a:xfrm>
            <a:off x="9191152" y="3294119"/>
            <a:ext cx="2267098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noProof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94" name="Group 93">
            <a:extLst>
              <a:ext uri="{FF2B5EF4-FFF2-40B4-BE49-F238E27FC236}">
                <a16:creationId xmlns:a16="http://schemas.microsoft.com/office/drawing/2014/main" id="{85EEBCE9-56B6-4A87-89A6-A46E5AA23B8F}"/>
              </a:ext>
            </a:extLst>
          </p:cNvPr>
          <p:cNvGrpSpPr/>
          <p:nvPr/>
        </p:nvGrpSpPr>
        <p:grpSpPr>
          <a:xfrm>
            <a:off x="9033720" y="1022084"/>
            <a:ext cx="2403446" cy="1200329"/>
            <a:chOff x="4795735" y="4949268"/>
            <a:chExt cx="1408892" cy="1175012"/>
          </a:xfrm>
        </p:grpSpPr>
        <p:sp>
          <p:nvSpPr>
            <p:cNvPr id="95" name="Rectangle: Rounded Corners 94">
              <a:extLst>
                <a:ext uri="{FF2B5EF4-FFF2-40B4-BE49-F238E27FC236}">
                  <a16:creationId xmlns:a16="http://schemas.microsoft.com/office/drawing/2014/main" id="{48CD2379-7EAC-43CA-831F-5F62D2D1B0F7}"/>
                </a:ext>
              </a:extLst>
            </p:cNvPr>
            <p:cNvSpPr/>
            <p:nvPr/>
          </p:nvSpPr>
          <p:spPr>
            <a:xfrm>
              <a:off x="4795735" y="5018846"/>
              <a:ext cx="1408892" cy="1035857"/>
            </a:xfrm>
            <a:custGeom>
              <a:avLst/>
              <a:gdLst>
                <a:gd name="connsiteX0" fmla="*/ 0 w 1408892"/>
                <a:gd name="connsiteY0" fmla="*/ 399986 h 1035857"/>
                <a:gd name="connsiteX1" fmla="*/ 399986 w 1408892"/>
                <a:gd name="connsiteY1" fmla="*/ 0 h 1035857"/>
                <a:gd name="connsiteX2" fmla="*/ 710535 w 1408892"/>
                <a:gd name="connsiteY2" fmla="*/ 0 h 1035857"/>
                <a:gd name="connsiteX3" fmla="*/ 1008906 w 1408892"/>
                <a:gd name="connsiteY3" fmla="*/ 0 h 1035857"/>
                <a:gd name="connsiteX4" fmla="*/ 1408892 w 1408892"/>
                <a:gd name="connsiteY4" fmla="*/ 399986 h 1035857"/>
                <a:gd name="connsiteX5" fmla="*/ 1408892 w 1408892"/>
                <a:gd name="connsiteY5" fmla="*/ 635871 h 1035857"/>
                <a:gd name="connsiteX6" fmla="*/ 1008906 w 1408892"/>
                <a:gd name="connsiteY6" fmla="*/ 1035857 h 1035857"/>
                <a:gd name="connsiteX7" fmla="*/ 704446 w 1408892"/>
                <a:gd name="connsiteY7" fmla="*/ 1035857 h 1035857"/>
                <a:gd name="connsiteX8" fmla="*/ 399986 w 1408892"/>
                <a:gd name="connsiteY8" fmla="*/ 1035857 h 1035857"/>
                <a:gd name="connsiteX9" fmla="*/ 0 w 1408892"/>
                <a:gd name="connsiteY9" fmla="*/ 635871 h 1035857"/>
                <a:gd name="connsiteX10" fmla="*/ 0 w 1408892"/>
                <a:gd name="connsiteY10" fmla="*/ 399986 h 1035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8892" h="1035857" fill="none" extrusionOk="0">
                  <a:moveTo>
                    <a:pt x="0" y="399986"/>
                  </a:moveTo>
                  <a:cubicBezTo>
                    <a:pt x="15031" y="240487"/>
                    <a:pt x="133867" y="37095"/>
                    <a:pt x="399986" y="0"/>
                  </a:cubicBezTo>
                  <a:cubicBezTo>
                    <a:pt x="513968" y="-9097"/>
                    <a:pt x="592864" y="14080"/>
                    <a:pt x="710535" y="0"/>
                  </a:cubicBezTo>
                  <a:cubicBezTo>
                    <a:pt x="828206" y="-14080"/>
                    <a:pt x="924621" y="16630"/>
                    <a:pt x="1008906" y="0"/>
                  </a:cubicBezTo>
                  <a:cubicBezTo>
                    <a:pt x="1207836" y="1415"/>
                    <a:pt x="1397509" y="237413"/>
                    <a:pt x="1408892" y="399986"/>
                  </a:cubicBezTo>
                  <a:cubicBezTo>
                    <a:pt x="1430273" y="462157"/>
                    <a:pt x="1406561" y="527624"/>
                    <a:pt x="1408892" y="635871"/>
                  </a:cubicBezTo>
                  <a:cubicBezTo>
                    <a:pt x="1408041" y="915440"/>
                    <a:pt x="1203606" y="1073290"/>
                    <a:pt x="1008906" y="1035857"/>
                  </a:cubicBezTo>
                  <a:cubicBezTo>
                    <a:pt x="871378" y="1060745"/>
                    <a:pt x="766460" y="1009535"/>
                    <a:pt x="704446" y="1035857"/>
                  </a:cubicBezTo>
                  <a:cubicBezTo>
                    <a:pt x="642432" y="1062179"/>
                    <a:pt x="495198" y="1006864"/>
                    <a:pt x="399986" y="1035857"/>
                  </a:cubicBezTo>
                  <a:cubicBezTo>
                    <a:pt x="175408" y="998777"/>
                    <a:pt x="59490" y="844617"/>
                    <a:pt x="0" y="635871"/>
                  </a:cubicBezTo>
                  <a:cubicBezTo>
                    <a:pt x="-27327" y="528085"/>
                    <a:pt x="17115" y="481409"/>
                    <a:pt x="0" y="399986"/>
                  </a:cubicBezTo>
                  <a:close/>
                </a:path>
                <a:path w="1408892" h="1035857" stroke="0" extrusionOk="0">
                  <a:moveTo>
                    <a:pt x="0" y="399986"/>
                  </a:moveTo>
                  <a:cubicBezTo>
                    <a:pt x="-23395" y="171310"/>
                    <a:pt x="181704" y="7556"/>
                    <a:pt x="399986" y="0"/>
                  </a:cubicBezTo>
                  <a:cubicBezTo>
                    <a:pt x="507695" y="-20451"/>
                    <a:pt x="618523" y="19003"/>
                    <a:pt x="698357" y="0"/>
                  </a:cubicBezTo>
                  <a:cubicBezTo>
                    <a:pt x="778191" y="-19003"/>
                    <a:pt x="944262" y="11508"/>
                    <a:pt x="1008906" y="0"/>
                  </a:cubicBezTo>
                  <a:cubicBezTo>
                    <a:pt x="1200454" y="53459"/>
                    <a:pt x="1404705" y="169826"/>
                    <a:pt x="1408892" y="399986"/>
                  </a:cubicBezTo>
                  <a:cubicBezTo>
                    <a:pt x="1415235" y="490445"/>
                    <a:pt x="1383627" y="521232"/>
                    <a:pt x="1408892" y="635871"/>
                  </a:cubicBezTo>
                  <a:cubicBezTo>
                    <a:pt x="1366638" y="834651"/>
                    <a:pt x="1179925" y="1075159"/>
                    <a:pt x="1008906" y="1035857"/>
                  </a:cubicBezTo>
                  <a:cubicBezTo>
                    <a:pt x="936820" y="1050222"/>
                    <a:pt x="817059" y="1009222"/>
                    <a:pt x="722714" y="1035857"/>
                  </a:cubicBezTo>
                  <a:cubicBezTo>
                    <a:pt x="628369" y="1062492"/>
                    <a:pt x="504422" y="1003160"/>
                    <a:pt x="399986" y="1035857"/>
                  </a:cubicBezTo>
                  <a:cubicBezTo>
                    <a:pt x="164516" y="1017140"/>
                    <a:pt x="-16703" y="861477"/>
                    <a:pt x="0" y="635871"/>
                  </a:cubicBezTo>
                  <a:cubicBezTo>
                    <a:pt x="-5037" y="520994"/>
                    <a:pt x="24626" y="489444"/>
                    <a:pt x="0" y="399986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7030A0"/>
              </a:solidFill>
              <a:extLst>
                <a:ext uri="{C807C97D-BFC1-408E-A445-0C87EB9F89A2}">
                  <ask:lineSketchStyleProps xmlns:ask="http://schemas.microsoft.com/office/drawing/2018/sketchyshapes" sd="3896661861">
                    <a:prstGeom prst="roundRect">
                      <a:avLst>
                        <a:gd name="adj" fmla="val 38614"/>
                      </a:avLst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mpleSoft Bold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21F8D914-13A0-423C-9D1D-C522983DB0F1}"/>
                </a:ext>
              </a:extLst>
            </p:cNvPr>
            <p:cNvSpPr txBox="1"/>
            <p:nvPr/>
          </p:nvSpPr>
          <p:spPr>
            <a:xfrm>
              <a:off x="4895378" y="4949268"/>
              <a:ext cx="1209605" cy="11750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 w="19050">
                    <a:solidFill>
                      <a:srgbClr val="0869AE"/>
                    </a:solidFill>
                  </a:ln>
                  <a:solidFill>
                    <a:srgbClr val="B3D6E7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Hoạt</a:t>
              </a:r>
              <a:r>
                <a:rPr kumimoji="0" lang="en-US" sz="3600" b="1" i="0" u="none" strike="noStrike" kern="1200" cap="none" spc="0" normalizeH="0" baseline="0" noProof="0" dirty="0">
                  <a:ln w="19050">
                    <a:solidFill>
                      <a:srgbClr val="0869AE"/>
                    </a:solidFill>
                  </a:ln>
                  <a:solidFill>
                    <a:srgbClr val="B3D6E7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 w="19050">
                    <a:solidFill>
                      <a:srgbClr val="0869AE"/>
                    </a:solidFill>
                  </a:ln>
                  <a:solidFill>
                    <a:srgbClr val="B3D6E7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động</a:t>
              </a:r>
              <a:endParaRPr kumimoji="0" lang="vi-VN" sz="3600" b="1" i="0" u="none" strike="noStrike" kern="1200" cap="none" spc="0" normalizeH="0" baseline="0" noProof="0" dirty="0">
                <a:ln w="19050">
                  <a:solidFill>
                    <a:srgbClr val="0869AE"/>
                  </a:solidFill>
                </a:ln>
                <a:solidFill>
                  <a:srgbClr val="B3D6E7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endParaRPr>
            </a:p>
          </p:txBody>
        </p:sp>
      </p:grp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019C4C3D-6793-4A50-B2A1-884628A30214}"/>
              </a:ext>
            </a:extLst>
          </p:cNvPr>
          <p:cNvSpPr/>
          <p:nvPr/>
        </p:nvSpPr>
        <p:spPr>
          <a:xfrm>
            <a:off x="9212310" y="4134803"/>
            <a:ext cx="2267098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Chào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cờ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8" name="Rounded Rectangle 2">
            <a:extLst>
              <a:ext uri="{FF2B5EF4-FFF2-40B4-BE49-F238E27FC236}">
                <a16:creationId xmlns:a16="http://schemas.microsoft.com/office/drawing/2014/main" id="{BD617D22-943E-47A3-A68A-0AA55445020B}"/>
              </a:ext>
            </a:extLst>
          </p:cNvPr>
          <p:cNvSpPr/>
          <p:nvPr/>
        </p:nvSpPr>
        <p:spPr>
          <a:xfrm>
            <a:off x="9234396" y="4860126"/>
            <a:ext cx="2267098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Nhảy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dây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F8CAF04-E8F0-473A-927C-FA2C03E87626}"/>
              </a:ext>
            </a:extLst>
          </p:cNvPr>
          <p:cNvSpPr/>
          <p:nvPr/>
        </p:nvSpPr>
        <p:spPr>
          <a:xfrm>
            <a:off x="9212310" y="5668758"/>
            <a:ext cx="2267098" cy="66338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7925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1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4" presetID="2" presetClass="entr" presetSubtype="4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46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47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50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51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2" fill="hold">
                          <p:stCondLst>
                            <p:cond delay="indefinite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0" fill="hold">
                          <p:stCondLst>
                            <p:cond delay="indefinite"/>
                          </p:stCondLst>
                          <p:childTnLst>
                            <p:par>
                              <p:cTn id="7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2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4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5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6" fill="hold">
                          <p:stCondLst>
                            <p:cond delay="indefinite"/>
                          </p:stCondLst>
                          <p:childTnLst>
                            <p:par>
                              <p:cTn id="7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8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0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1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3" presetID="2" presetClass="entr" presetSubtype="4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85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6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7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89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90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1" fill="hold">
                          <p:stCondLst>
                            <p:cond delay="indefinite"/>
                          </p:stCondLst>
                          <p:childTnLst>
                            <p:par>
                              <p:cTn id="9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3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5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6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7" fill="hold">
                          <p:stCondLst>
                            <p:cond delay="indefinite"/>
                          </p:stCondLst>
                          <p:childTnLst>
                            <p:par>
                              <p:cTn id="9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9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1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2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3" fill="hold">
                          <p:stCondLst>
                            <p:cond delay="indefinite"/>
                          </p:stCondLst>
                          <p:childTnLst>
                            <p:par>
                              <p:cTn id="10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5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7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8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9" fill="hold">
                          <p:stCondLst>
                            <p:cond delay="indefinite"/>
                          </p:stCondLst>
                          <p:childTnLst>
                            <p:par>
                              <p:cTn id="1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1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3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4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5" fill="hold">
                          <p:stCondLst>
                            <p:cond delay="indefinite"/>
                          </p:stCondLst>
                          <p:childTnLst>
                            <p:par>
                              <p:cTn id="1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7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9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0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2" presetID="2" presetClass="entr" presetSubtype="4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24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5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6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28" dur="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9" dur="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0" fill="hold">
                          <p:stCondLst>
                            <p:cond delay="indefinite"/>
                          </p:stCondLst>
                          <p:childTnLst>
                            <p:par>
                              <p:cTn id="1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2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4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5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6" fill="hold">
                          <p:stCondLst>
                            <p:cond delay="indefinite"/>
                          </p:stCondLst>
                          <p:childTnLst>
                            <p:par>
                              <p:cTn id="1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8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0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1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2" fill="hold">
                          <p:stCondLst>
                            <p:cond delay="indefinite"/>
                          </p:stCondLst>
                          <p:childTnLst>
                            <p:par>
                              <p:cTn id="1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4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6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7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8" fill="hold">
                          <p:stCondLst>
                            <p:cond delay="indefinite"/>
                          </p:stCondLst>
                          <p:childTnLst>
                            <p:par>
                              <p:cTn id="1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0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2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3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4" fill="hold">
                          <p:stCondLst>
                            <p:cond delay="indefinite"/>
                          </p:stCondLst>
                          <p:childTnLst>
                            <p:par>
                              <p:cTn id="1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6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8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9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4" grpId="0" animBg="1"/>
          <p:bldP spid="38" grpId="0" animBg="1"/>
          <p:bldP spid="45" grpId="0" animBg="1"/>
          <p:bldP spid="46" grpId="0" animBg="1"/>
          <p:bldP spid="47" grpId="0" animBg="1"/>
          <p:bldP spid="68" grpId="0" animBg="1"/>
          <p:bldP spid="69" grpId="0" animBg="1"/>
          <p:bldP spid="73" grpId="0" animBg="1"/>
          <p:bldP spid="74" grpId="0" animBg="1"/>
          <p:bldP spid="75" grpId="0" animBg="1"/>
          <p:bldP spid="80" grpId="0" animBg="1"/>
          <p:bldP spid="81" grpId="0" animBg="1"/>
          <p:bldP spid="85" grpId="0" animBg="1"/>
          <p:bldP spid="86" grpId="0" animBg="1"/>
          <p:bldP spid="87" grpId="0" animBg="1"/>
          <p:bldP spid="92" grpId="0" animBg="1"/>
          <p:bldP spid="93" grpId="0" animBg="1"/>
          <p:bldP spid="97" grpId="0" animBg="1"/>
          <p:bldP spid="98" grpId="0" animBg="1"/>
          <p:bldP spid="9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4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2" fill="hold">
                          <p:stCondLst>
                            <p:cond delay="indefinite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0" fill="hold">
                          <p:stCondLst>
                            <p:cond delay="indefinite"/>
                          </p:stCondLst>
                          <p:childTnLst>
                            <p:par>
                              <p:cTn id="7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2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4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5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6" fill="hold">
                          <p:stCondLst>
                            <p:cond delay="indefinite"/>
                          </p:stCondLst>
                          <p:childTnLst>
                            <p:par>
                              <p:cTn id="7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8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0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1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3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5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6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9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0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1" fill="hold">
                          <p:stCondLst>
                            <p:cond delay="indefinite"/>
                          </p:stCondLst>
                          <p:childTnLst>
                            <p:par>
                              <p:cTn id="9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3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5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6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7" fill="hold">
                          <p:stCondLst>
                            <p:cond delay="indefinite"/>
                          </p:stCondLst>
                          <p:childTnLst>
                            <p:par>
                              <p:cTn id="9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9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1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2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3" fill="hold">
                          <p:stCondLst>
                            <p:cond delay="indefinite"/>
                          </p:stCondLst>
                          <p:childTnLst>
                            <p:par>
                              <p:cTn id="10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5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7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8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9" fill="hold">
                          <p:stCondLst>
                            <p:cond delay="indefinite"/>
                          </p:stCondLst>
                          <p:childTnLst>
                            <p:par>
                              <p:cTn id="1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1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3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4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5" fill="hold">
                          <p:stCondLst>
                            <p:cond delay="indefinite"/>
                          </p:stCondLst>
                          <p:childTnLst>
                            <p:par>
                              <p:cTn id="1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7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9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0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2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4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5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6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8" dur="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9" dur="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0" fill="hold">
                          <p:stCondLst>
                            <p:cond delay="indefinite"/>
                          </p:stCondLst>
                          <p:childTnLst>
                            <p:par>
                              <p:cTn id="1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2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4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5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6" fill="hold">
                          <p:stCondLst>
                            <p:cond delay="indefinite"/>
                          </p:stCondLst>
                          <p:childTnLst>
                            <p:par>
                              <p:cTn id="1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8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0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1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2" fill="hold">
                          <p:stCondLst>
                            <p:cond delay="indefinite"/>
                          </p:stCondLst>
                          <p:childTnLst>
                            <p:par>
                              <p:cTn id="1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4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6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7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8" fill="hold">
                          <p:stCondLst>
                            <p:cond delay="indefinite"/>
                          </p:stCondLst>
                          <p:childTnLst>
                            <p:par>
                              <p:cTn id="1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0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2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3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4" fill="hold">
                          <p:stCondLst>
                            <p:cond delay="indefinite"/>
                          </p:stCondLst>
                          <p:childTnLst>
                            <p:par>
                              <p:cTn id="1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6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8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9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4" grpId="0" animBg="1"/>
          <p:bldP spid="38" grpId="0" animBg="1"/>
          <p:bldP spid="45" grpId="0" animBg="1"/>
          <p:bldP spid="46" grpId="0" animBg="1"/>
          <p:bldP spid="47" grpId="0" animBg="1"/>
          <p:bldP spid="68" grpId="0" animBg="1"/>
          <p:bldP spid="69" grpId="0" animBg="1"/>
          <p:bldP spid="73" grpId="0" animBg="1"/>
          <p:bldP spid="74" grpId="0" animBg="1"/>
          <p:bldP spid="75" grpId="0" animBg="1"/>
          <p:bldP spid="80" grpId="0" animBg="1"/>
          <p:bldP spid="81" grpId="0" animBg="1"/>
          <p:bldP spid="85" grpId="0" animBg="1"/>
          <p:bldP spid="86" grpId="0" animBg="1"/>
          <p:bldP spid="87" grpId="0" animBg="1"/>
          <p:bldP spid="92" grpId="0" animBg="1"/>
          <p:bldP spid="93" grpId="0" animBg="1"/>
          <p:bldP spid="97" grpId="0" animBg="1"/>
          <p:bldP spid="98" grpId="0" animBg="1"/>
          <p:bldP spid="99" grpId="0" animBg="1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C7989B0E-A6CA-AB4B-95A2-243060B4B74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1544" y="-546100"/>
            <a:ext cx="9140456" cy="6858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C781354-8B20-4C43-A849-8AFC349CD4C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72416">
            <a:off x="-711199" y="-990601"/>
            <a:ext cx="3530600" cy="35306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BAD1D7B-EAE3-A94F-8C57-DBD669BED33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55200" y="1936282"/>
            <a:ext cx="2489200" cy="24892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42AE6929-7017-5045-B52D-E08D83234D4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64168" y="424213"/>
            <a:ext cx="3372316" cy="666136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5C44D88-6C3B-4D32-9F83-2DC1759C5AC7}"/>
              </a:ext>
            </a:extLst>
          </p:cNvPr>
          <p:cNvSpPr txBox="1"/>
          <p:nvPr/>
        </p:nvSpPr>
        <p:spPr>
          <a:xfrm>
            <a:off x="4114800" y="3348264"/>
            <a:ext cx="69430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/>
              <a:t>2. </a:t>
            </a:r>
            <a:r>
              <a:rPr lang="vi-VN" sz="3200" b="1" dirty="0"/>
              <a:t>Câu nào dưới đây là câu hỏi?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889741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088A74-4067-4624-8E29-34512E0A28DC}"/>
              </a:ext>
            </a:extLst>
          </p:cNvPr>
          <p:cNvSpPr txBox="1"/>
          <p:nvPr/>
        </p:nvSpPr>
        <p:spPr>
          <a:xfrm>
            <a:off x="1076326" y="630533"/>
            <a:ext cx="10363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 2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vi-VN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 nào dưới đây là câu hỏi? Dựa vào đâu em biết điều đó?</a:t>
            </a:r>
            <a:endParaRPr lang="vi-VN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8E682F8-6736-4D95-9584-CEE616ED98A9}"/>
              </a:ext>
            </a:extLst>
          </p:cNvPr>
          <p:cNvCxnSpPr>
            <a:cxnSpLocks/>
          </p:cNvCxnSpPr>
          <p:nvPr/>
        </p:nvCxnSpPr>
        <p:spPr>
          <a:xfrm>
            <a:off x="5929616" y="1148443"/>
            <a:ext cx="129985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3D75C64-BF98-4C02-ABA3-D6B34397126E}"/>
              </a:ext>
            </a:extLst>
          </p:cNvPr>
          <p:cNvGrpSpPr/>
          <p:nvPr/>
        </p:nvGrpSpPr>
        <p:grpSpPr>
          <a:xfrm>
            <a:off x="1259840" y="1707751"/>
            <a:ext cx="9589135" cy="2627875"/>
            <a:chOff x="4795735" y="5018846"/>
            <a:chExt cx="1408892" cy="1035857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96E969D7-E8C5-4E06-AEB5-210A2F169DBA}"/>
                </a:ext>
              </a:extLst>
            </p:cNvPr>
            <p:cNvSpPr/>
            <p:nvPr/>
          </p:nvSpPr>
          <p:spPr>
            <a:xfrm>
              <a:off x="4795735" y="5018846"/>
              <a:ext cx="1408892" cy="1035857"/>
            </a:xfrm>
            <a:custGeom>
              <a:avLst/>
              <a:gdLst>
                <a:gd name="connsiteX0" fmla="*/ 0 w 1408892"/>
                <a:gd name="connsiteY0" fmla="*/ 399986 h 1035857"/>
                <a:gd name="connsiteX1" fmla="*/ 399986 w 1408892"/>
                <a:gd name="connsiteY1" fmla="*/ 0 h 1035857"/>
                <a:gd name="connsiteX2" fmla="*/ 710535 w 1408892"/>
                <a:gd name="connsiteY2" fmla="*/ 0 h 1035857"/>
                <a:gd name="connsiteX3" fmla="*/ 1008906 w 1408892"/>
                <a:gd name="connsiteY3" fmla="*/ 0 h 1035857"/>
                <a:gd name="connsiteX4" fmla="*/ 1408892 w 1408892"/>
                <a:gd name="connsiteY4" fmla="*/ 399986 h 1035857"/>
                <a:gd name="connsiteX5" fmla="*/ 1408892 w 1408892"/>
                <a:gd name="connsiteY5" fmla="*/ 635871 h 1035857"/>
                <a:gd name="connsiteX6" fmla="*/ 1008906 w 1408892"/>
                <a:gd name="connsiteY6" fmla="*/ 1035857 h 1035857"/>
                <a:gd name="connsiteX7" fmla="*/ 704446 w 1408892"/>
                <a:gd name="connsiteY7" fmla="*/ 1035857 h 1035857"/>
                <a:gd name="connsiteX8" fmla="*/ 399986 w 1408892"/>
                <a:gd name="connsiteY8" fmla="*/ 1035857 h 1035857"/>
                <a:gd name="connsiteX9" fmla="*/ 0 w 1408892"/>
                <a:gd name="connsiteY9" fmla="*/ 635871 h 1035857"/>
                <a:gd name="connsiteX10" fmla="*/ 0 w 1408892"/>
                <a:gd name="connsiteY10" fmla="*/ 399986 h 1035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8892" h="1035857" fill="none" extrusionOk="0">
                  <a:moveTo>
                    <a:pt x="0" y="399986"/>
                  </a:moveTo>
                  <a:cubicBezTo>
                    <a:pt x="15031" y="240487"/>
                    <a:pt x="133867" y="37095"/>
                    <a:pt x="399986" y="0"/>
                  </a:cubicBezTo>
                  <a:cubicBezTo>
                    <a:pt x="513968" y="-9097"/>
                    <a:pt x="592864" y="14080"/>
                    <a:pt x="710535" y="0"/>
                  </a:cubicBezTo>
                  <a:cubicBezTo>
                    <a:pt x="828206" y="-14080"/>
                    <a:pt x="924621" y="16630"/>
                    <a:pt x="1008906" y="0"/>
                  </a:cubicBezTo>
                  <a:cubicBezTo>
                    <a:pt x="1207836" y="1415"/>
                    <a:pt x="1397509" y="237413"/>
                    <a:pt x="1408892" y="399986"/>
                  </a:cubicBezTo>
                  <a:cubicBezTo>
                    <a:pt x="1430273" y="462157"/>
                    <a:pt x="1406561" y="527624"/>
                    <a:pt x="1408892" y="635871"/>
                  </a:cubicBezTo>
                  <a:cubicBezTo>
                    <a:pt x="1408041" y="915440"/>
                    <a:pt x="1203606" y="1073290"/>
                    <a:pt x="1008906" y="1035857"/>
                  </a:cubicBezTo>
                  <a:cubicBezTo>
                    <a:pt x="871378" y="1060745"/>
                    <a:pt x="766460" y="1009535"/>
                    <a:pt x="704446" y="1035857"/>
                  </a:cubicBezTo>
                  <a:cubicBezTo>
                    <a:pt x="642432" y="1062179"/>
                    <a:pt x="495198" y="1006864"/>
                    <a:pt x="399986" y="1035857"/>
                  </a:cubicBezTo>
                  <a:cubicBezTo>
                    <a:pt x="175408" y="998777"/>
                    <a:pt x="59490" y="844617"/>
                    <a:pt x="0" y="635871"/>
                  </a:cubicBezTo>
                  <a:cubicBezTo>
                    <a:pt x="-27327" y="528085"/>
                    <a:pt x="17115" y="481409"/>
                    <a:pt x="0" y="399986"/>
                  </a:cubicBezTo>
                  <a:close/>
                </a:path>
                <a:path w="1408892" h="1035857" stroke="0" extrusionOk="0">
                  <a:moveTo>
                    <a:pt x="0" y="399986"/>
                  </a:moveTo>
                  <a:cubicBezTo>
                    <a:pt x="-23395" y="171310"/>
                    <a:pt x="181704" y="7556"/>
                    <a:pt x="399986" y="0"/>
                  </a:cubicBezTo>
                  <a:cubicBezTo>
                    <a:pt x="507695" y="-20451"/>
                    <a:pt x="618523" y="19003"/>
                    <a:pt x="698357" y="0"/>
                  </a:cubicBezTo>
                  <a:cubicBezTo>
                    <a:pt x="778191" y="-19003"/>
                    <a:pt x="944262" y="11508"/>
                    <a:pt x="1008906" y="0"/>
                  </a:cubicBezTo>
                  <a:cubicBezTo>
                    <a:pt x="1200454" y="53459"/>
                    <a:pt x="1404705" y="169826"/>
                    <a:pt x="1408892" y="399986"/>
                  </a:cubicBezTo>
                  <a:cubicBezTo>
                    <a:pt x="1415235" y="490445"/>
                    <a:pt x="1383627" y="521232"/>
                    <a:pt x="1408892" y="635871"/>
                  </a:cubicBezTo>
                  <a:cubicBezTo>
                    <a:pt x="1366638" y="834651"/>
                    <a:pt x="1179925" y="1075159"/>
                    <a:pt x="1008906" y="1035857"/>
                  </a:cubicBezTo>
                  <a:cubicBezTo>
                    <a:pt x="936820" y="1050222"/>
                    <a:pt x="817059" y="1009222"/>
                    <a:pt x="722714" y="1035857"/>
                  </a:cubicBezTo>
                  <a:cubicBezTo>
                    <a:pt x="628369" y="1062492"/>
                    <a:pt x="504422" y="1003160"/>
                    <a:pt x="399986" y="1035857"/>
                  </a:cubicBezTo>
                  <a:cubicBezTo>
                    <a:pt x="164516" y="1017140"/>
                    <a:pt x="-16703" y="861477"/>
                    <a:pt x="0" y="635871"/>
                  </a:cubicBezTo>
                  <a:cubicBezTo>
                    <a:pt x="-5037" y="520994"/>
                    <a:pt x="24626" y="489444"/>
                    <a:pt x="0" y="399986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rgbClr val="7030A0"/>
              </a:solidFill>
              <a:extLst>
                <a:ext uri="{C807C97D-BFC1-408E-A445-0C87EB9F89A2}">
                  <ask:lineSketchStyleProps xmlns:ask="http://schemas.microsoft.com/office/drawing/2018/sketchyshapes" sd="3896661861">
                    <a:prstGeom prst="roundRect">
                      <a:avLst>
                        <a:gd name="adj" fmla="val 38614"/>
                      </a:avLst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#9Slide03 AmpleSoft Bold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89EC074-0515-4281-B86A-109CD3948D65}"/>
                </a:ext>
              </a:extLst>
            </p:cNvPr>
            <p:cNvSpPr txBox="1"/>
            <p:nvPr/>
          </p:nvSpPr>
          <p:spPr>
            <a:xfrm>
              <a:off x="4848987" y="5078968"/>
              <a:ext cx="1302388" cy="9098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3600" b="0" i="0" dirty="0">
                  <a:solidFill>
                    <a:srgbClr val="FF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a. Em đã làm gì để giúp đỡ mẹ?</a:t>
              </a:r>
            </a:p>
            <a:p>
              <a:pPr algn="just"/>
              <a:r>
                <a:rPr lang="vi-VN" sz="3600" b="0" i="0" dirty="0">
                  <a:solidFill>
                    <a:srgbClr val="FF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b. Em đã nhiều lần giúp đỡ mẹ.</a:t>
              </a:r>
            </a:p>
            <a:p>
              <a:pPr algn="just"/>
              <a:r>
                <a:rPr lang="vi-VN" sz="3600" b="0" i="0" dirty="0">
                  <a:solidFill>
                    <a:srgbClr val="FF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c. Hôm nay con giặt áo sơ mi và quần áo lót đi nhé!</a:t>
              </a:r>
            </a:p>
          </p:txBody>
        </p:sp>
      </p:grpSp>
      <p:sp>
        <p:nvSpPr>
          <p:cNvPr id="16" name="Scroll: Horizontal 15">
            <a:extLst>
              <a:ext uri="{FF2B5EF4-FFF2-40B4-BE49-F238E27FC236}">
                <a16:creationId xmlns:a16="http://schemas.microsoft.com/office/drawing/2014/main" id="{0D23288A-B43A-47FF-9CB6-EF5EF57A9DD5}"/>
              </a:ext>
            </a:extLst>
          </p:cNvPr>
          <p:cNvSpPr/>
          <p:nvPr/>
        </p:nvSpPr>
        <p:spPr>
          <a:xfrm>
            <a:off x="3456400" y="4682975"/>
            <a:ext cx="5279200" cy="1459738"/>
          </a:xfrm>
          <a:prstGeom prst="horizontalScroll">
            <a:avLst/>
          </a:prstGeom>
          <a:ln w="57150"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hiệu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nhận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Scroll: Horizontal 16">
            <a:extLst>
              <a:ext uri="{FF2B5EF4-FFF2-40B4-BE49-F238E27FC236}">
                <a16:creationId xmlns:a16="http://schemas.microsoft.com/office/drawing/2014/main" id="{5E296525-E679-43A4-8A99-426728555658}"/>
              </a:ext>
            </a:extLst>
          </p:cNvPr>
          <p:cNvSpPr/>
          <p:nvPr/>
        </p:nvSpPr>
        <p:spPr>
          <a:xfrm>
            <a:off x="2743199" y="4682975"/>
            <a:ext cx="6143625" cy="1459738"/>
          </a:xfrm>
          <a:prstGeom prst="horizontalScroll">
            <a:avLst/>
          </a:prstGeom>
          <a:ln w="57150"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hiệu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nhận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chấm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3819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 animBg="1"/>
      <p:bldP spid="16" grpId="1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C7989B0E-A6CA-AB4B-95A2-243060B4B74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1544" y="-546100"/>
            <a:ext cx="9140456" cy="6858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C781354-8B20-4C43-A849-8AFC349CD4C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72416">
            <a:off x="-711199" y="-990601"/>
            <a:ext cx="3530600" cy="35306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BAD1D7B-EAE3-A94F-8C57-DBD669BED33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55200" y="1936282"/>
            <a:ext cx="2489200" cy="24892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42AE6929-7017-5045-B52D-E08D83234D4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64168" y="424213"/>
            <a:ext cx="3372316" cy="666136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5C44D88-6C3B-4D32-9F83-2DC1759C5AC7}"/>
              </a:ext>
            </a:extLst>
          </p:cNvPr>
          <p:cNvSpPr txBox="1"/>
          <p:nvPr/>
        </p:nvSpPr>
        <p:spPr>
          <a:xfrm>
            <a:off x="3943350" y="3348264"/>
            <a:ext cx="71145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>
                <a:solidFill>
                  <a:prstClr val="black"/>
                </a:solidFill>
              </a:rPr>
              <a:t>3. </a:t>
            </a:r>
            <a:r>
              <a:rPr lang="vi-VN" sz="3200" b="1" dirty="0">
                <a:solidFill>
                  <a:prstClr val="black"/>
                </a:solidFill>
              </a:rPr>
              <a:t>Đọc câu chuyện dưới đây và thực hiện yêu cầu</a:t>
            </a:r>
          </a:p>
        </p:txBody>
      </p:sp>
    </p:spTree>
    <p:extLst>
      <p:ext uri="{BB962C8B-B14F-4D97-AF65-F5344CB8AC3E}">
        <p14:creationId xmlns:p14="http://schemas.microsoft.com/office/powerpoint/2010/main" val="17034881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088A74-4067-4624-8E29-34512E0A28DC}"/>
              </a:ext>
            </a:extLst>
          </p:cNvPr>
          <p:cNvSpPr txBox="1"/>
          <p:nvPr/>
        </p:nvSpPr>
        <p:spPr>
          <a:xfrm>
            <a:off x="1143001" y="68558"/>
            <a:ext cx="1036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32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 3</a:t>
            </a:r>
            <a:r>
              <a:rPr lang="en-US" sz="32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vi-VN" sz="32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 câu chuyện dưới đây và thực hiện yêu cầu.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BC46D4C-6210-4566-808E-1A6D1441C447}"/>
              </a:ext>
            </a:extLst>
          </p:cNvPr>
          <p:cNvSpPr txBox="1"/>
          <p:nvPr/>
        </p:nvSpPr>
        <p:spPr>
          <a:xfrm>
            <a:off x="1038226" y="720008"/>
            <a:ext cx="10467975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5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Hộp bút của Na</a:t>
            </a:r>
          </a:p>
          <a:p>
            <a:r>
              <a:rPr lang="vi-VN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 hộp bút bé nhỏ có tiếng lao xao. Na ghé tai nghe, có tiếng bút chì:</a:t>
            </a:r>
          </a:p>
          <a:p>
            <a:r>
              <a:rPr lang="vi-VN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Tớ được dùng nhiều nhất nên tớ chỉ còn một mẩu.</a:t>
            </a:r>
          </a:p>
          <a:p>
            <a:r>
              <a:rPr lang="vi-VN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 tiếng tẩy đáp lại:</a:t>
            </a:r>
          </a:p>
          <a:p>
            <a:r>
              <a:rPr lang="vi-VN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Tớ toàn vụn tẩy vì chữa cho cậu. Tớ quan trọng nhất. Thước kẻ lên tiếng:</a:t>
            </a:r>
          </a:p>
          <a:p>
            <a:r>
              <a:rPr lang="vi-VN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Tớ mới quan trọng. Tớ được dùng nhiều đến mức mờ hết cả số.</a:t>
            </a:r>
          </a:p>
          <a:p>
            <a:r>
              <a:rPr lang="vi-VN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Na bối rối mở hộp bút. Cô bé thầm thì:</a:t>
            </a:r>
          </a:p>
          <a:p>
            <a:r>
              <a:rPr lang="vi-VN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Ai cũng quan trọng vì đều là bạn thân của tớ.</a:t>
            </a:r>
          </a:p>
          <a:p>
            <a:pPr algn="r"/>
            <a:r>
              <a:rPr lang="vi-VN" sz="2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(Theo An Hạnh)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A1E3E3E-6BBF-4267-9815-390D87919544}"/>
              </a:ext>
            </a:extLst>
          </p:cNvPr>
          <p:cNvGrpSpPr/>
          <p:nvPr/>
        </p:nvGrpSpPr>
        <p:grpSpPr>
          <a:xfrm>
            <a:off x="1038226" y="4341500"/>
            <a:ext cx="9467849" cy="1735483"/>
            <a:chOff x="4795735" y="5018846"/>
            <a:chExt cx="1408892" cy="1035857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0E6E51E1-DE06-4060-8EED-BCBBDD6FD0C4}"/>
                </a:ext>
              </a:extLst>
            </p:cNvPr>
            <p:cNvSpPr/>
            <p:nvPr/>
          </p:nvSpPr>
          <p:spPr>
            <a:xfrm>
              <a:off x="4795735" y="5018846"/>
              <a:ext cx="1408892" cy="1035857"/>
            </a:xfrm>
            <a:custGeom>
              <a:avLst/>
              <a:gdLst>
                <a:gd name="connsiteX0" fmla="*/ 0 w 1408892"/>
                <a:gd name="connsiteY0" fmla="*/ 399986 h 1035857"/>
                <a:gd name="connsiteX1" fmla="*/ 399986 w 1408892"/>
                <a:gd name="connsiteY1" fmla="*/ 0 h 1035857"/>
                <a:gd name="connsiteX2" fmla="*/ 710535 w 1408892"/>
                <a:gd name="connsiteY2" fmla="*/ 0 h 1035857"/>
                <a:gd name="connsiteX3" fmla="*/ 1008906 w 1408892"/>
                <a:gd name="connsiteY3" fmla="*/ 0 h 1035857"/>
                <a:gd name="connsiteX4" fmla="*/ 1408892 w 1408892"/>
                <a:gd name="connsiteY4" fmla="*/ 399986 h 1035857"/>
                <a:gd name="connsiteX5" fmla="*/ 1408892 w 1408892"/>
                <a:gd name="connsiteY5" fmla="*/ 635871 h 1035857"/>
                <a:gd name="connsiteX6" fmla="*/ 1008906 w 1408892"/>
                <a:gd name="connsiteY6" fmla="*/ 1035857 h 1035857"/>
                <a:gd name="connsiteX7" fmla="*/ 704446 w 1408892"/>
                <a:gd name="connsiteY7" fmla="*/ 1035857 h 1035857"/>
                <a:gd name="connsiteX8" fmla="*/ 399986 w 1408892"/>
                <a:gd name="connsiteY8" fmla="*/ 1035857 h 1035857"/>
                <a:gd name="connsiteX9" fmla="*/ 0 w 1408892"/>
                <a:gd name="connsiteY9" fmla="*/ 635871 h 1035857"/>
                <a:gd name="connsiteX10" fmla="*/ 0 w 1408892"/>
                <a:gd name="connsiteY10" fmla="*/ 399986 h 1035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8892" h="1035857" fill="none" extrusionOk="0">
                  <a:moveTo>
                    <a:pt x="0" y="399986"/>
                  </a:moveTo>
                  <a:cubicBezTo>
                    <a:pt x="15031" y="240487"/>
                    <a:pt x="133867" y="37095"/>
                    <a:pt x="399986" y="0"/>
                  </a:cubicBezTo>
                  <a:cubicBezTo>
                    <a:pt x="513968" y="-9097"/>
                    <a:pt x="592864" y="14080"/>
                    <a:pt x="710535" y="0"/>
                  </a:cubicBezTo>
                  <a:cubicBezTo>
                    <a:pt x="828206" y="-14080"/>
                    <a:pt x="924621" y="16630"/>
                    <a:pt x="1008906" y="0"/>
                  </a:cubicBezTo>
                  <a:cubicBezTo>
                    <a:pt x="1207836" y="1415"/>
                    <a:pt x="1397509" y="237413"/>
                    <a:pt x="1408892" y="399986"/>
                  </a:cubicBezTo>
                  <a:cubicBezTo>
                    <a:pt x="1430273" y="462157"/>
                    <a:pt x="1406561" y="527624"/>
                    <a:pt x="1408892" y="635871"/>
                  </a:cubicBezTo>
                  <a:cubicBezTo>
                    <a:pt x="1408041" y="915440"/>
                    <a:pt x="1203606" y="1073290"/>
                    <a:pt x="1008906" y="1035857"/>
                  </a:cubicBezTo>
                  <a:cubicBezTo>
                    <a:pt x="871378" y="1060745"/>
                    <a:pt x="766460" y="1009535"/>
                    <a:pt x="704446" y="1035857"/>
                  </a:cubicBezTo>
                  <a:cubicBezTo>
                    <a:pt x="642432" y="1062179"/>
                    <a:pt x="495198" y="1006864"/>
                    <a:pt x="399986" y="1035857"/>
                  </a:cubicBezTo>
                  <a:cubicBezTo>
                    <a:pt x="175408" y="998777"/>
                    <a:pt x="59490" y="844617"/>
                    <a:pt x="0" y="635871"/>
                  </a:cubicBezTo>
                  <a:cubicBezTo>
                    <a:pt x="-27327" y="528085"/>
                    <a:pt x="17115" y="481409"/>
                    <a:pt x="0" y="399986"/>
                  </a:cubicBezTo>
                  <a:close/>
                </a:path>
                <a:path w="1408892" h="1035857" stroke="0" extrusionOk="0">
                  <a:moveTo>
                    <a:pt x="0" y="399986"/>
                  </a:moveTo>
                  <a:cubicBezTo>
                    <a:pt x="-23395" y="171310"/>
                    <a:pt x="181704" y="7556"/>
                    <a:pt x="399986" y="0"/>
                  </a:cubicBezTo>
                  <a:cubicBezTo>
                    <a:pt x="507695" y="-20451"/>
                    <a:pt x="618523" y="19003"/>
                    <a:pt x="698357" y="0"/>
                  </a:cubicBezTo>
                  <a:cubicBezTo>
                    <a:pt x="778191" y="-19003"/>
                    <a:pt x="944262" y="11508"/>
                    <a:pt x="1008906" y="0"/>
                  </a:cubicBezTo>
                  <a:cubicBezTo>
                    <a:pt x="1200454" y="53459"/>
                    <a:pt x="1404705" y="169826"/>
                    <a:pt x="1408892" y="399986"/>
                  </a:cubicBezTo>
                  <a:cubicBezTo>
                    <a:pt x="1415235" y="490445"/>
                    <a:pt x="1383627" y="521232"/>
                    <a:pt x="1408892" y="635871"/>
                  </a:cubicBezTo>
                  <a:cubicBezTo>
                    <a:pt x="1366638" y="834651"/>
                    <a:pt x="1179925" y="1075159"/>
                    <a:pt x="1008906" y="1035857"/>
                  </a:cubicBezTo>
                  <a:cubicBezTo>
                    <a:pt x="936820" y="1050222"/>
                    <a:pt x="817059" y="1009222"/>
                    <a:pt x="722714" y="1035857"/>
                  </a:cubicBezTo>
                  <a:cubicBezTo>
                    <a:pt x="628369" y="1062492"/>
                    <a:pt x="504422" y="1003160"/>
                    <a:pt x="399986" y="1035857"/>
                  </a:cubicBezTo>
                  <a:cubicBezTo>
                    <a:pt x="164516" y="1017140"/>
                    <a:pt x="-16703" y="861477"/>
                    <a:pt x="0" y="635871"/>
                  </a:cubicBezTo>
                  <a:cubicBezTo>
                    <a:pt x="-5037" y="520994"/>
                    <a:pt x="24626" y="489444"/>
                    <a:pt x="0" y="399986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rgbClr val="00B050"/>
              </a:solidFill>
              <a:extLst>
                <a:ext uri="{C807C97D-BFC1-408E-A445-0C87EB9F89A2}">
                  <ask:lineSketchStyleProps xmlns:ask="http://schemas.microsoft.com/office/drawing/2018/sketchyshapes" sd="3896661861">
                    <a:prstGeom prst="roundRect">
                      <a:avLst>
                        <a:gd name="adj" fmla="val 38614"/>
                      </a:avLst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#9Slide03 AmpleSoft Bold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7BF0B34-86E6-4F2F-9021-6E7C587CC26E}"/>
                </a:ext>
              </a:extLst>
            </p:cNvPr>
            <p:cNvSpPr txBox="1"/>
            <p:nvPr/>
          </p:nvSpPr>
          <p:spPr>
            <a:xfrm>
              <a:off x="4821600" y="5078968"/>
              <a:ext cx="1329775" cy="936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2400" b="1" i="0" dirty="0">
                  <a:solidFill>
                    <a:schemeClr val="accent2">
                      <a:lumMod val="75000"/>
                    </a:schemeClr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a. Hỏi – đáp về các nhân vật trong câu chuyện trên.</a:t>
              </a:r>
            </a:p>
            <a:p>
              <a:pPr algn="just"/>
              <a:r>
                <a:rPr lang="vi-VN" sz="2400" b="1" i="0" dirty="0">
                  <a:solidFill>
                    <a:schemeClr val="accent2">
                      <a:lumMod val="75000"/>
                    </a:schemeClr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M: - Trong hộp bút, ai được dùng nhiều đến mức mờ hết cả số?</a:t>
              </a:r>
            </a:p>
            <a:p>
              <a:pPr algn="just"/>
              <a:r>
                <a:rPr lang="vi-VN" sz="2400" b="1" i="0" dirty="0">
                  <a:solidFill>
                    <a:schemeClr val="accent2">
                      <a:lumMod val="75000"/>
                    </a:schemeClr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- Thước kẻ được dùng nhiều đến mức mờ hết cả số.</a:t>
              </a:r>
            </a:p>
            <a:p>
              <a:pPr algn="just"/>
              <a:r>
                <a:rPr lang="vi-VN" sz="2400" b="1" i="0" dirty="0">
                  <a:solidFill>
                    <a:schemeClr val="accent2">
                      <a:lumMod val="75000"/>
                    </a:schemeClr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b. Ghi lại 1 – 2 câu hỏi em và bạn vừa thực hiện ở trên.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067584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D0A38D35-0697-4E4B-B0A9-FF48B6C0D3C2}"/>
              </a:ext>
            </a:extLst>
          </p:cNvPr>
          <p:cNvSpPr/>
          <p:nvPr/>
        </p:nvSpPr>
        <p:spPr>
          <a:xfrm>
            <a:off x="5238750" y="2343150"/>
            <a:ext cx="2381250" cy="1504950"/>
          </a:xfrm>
          <a:prstGeom prst="ellipse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endPara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8D53CD8-DE23-4811-81F1-B809F1BD0B08}"/>
              </a:ext>
            </a:extLst>
          </p:cNvPr>
          <p:cNvCxnSpPr/>
          <p:nvPr/>
        </p:nvCxnSpPr>
        <p:spPr>
          <a:xfrm>
            <a:off x="4581525" y="1781175"/>
            <a:ext cx="952500" cy="79057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BBF9857-03EE-41FE-99F1-199CE20D8099}"/>
              </a:ext>
            </a:extLst>
          </p:cNvPr>
          <p:cNvSpPr/>
          <p:nvPr/>
        </p:nvSpPr>
        <p:spPr>
          <a:xfrm>
            <a:off x="3505200" y="1152525"/>
            <a:ext cx="1819275" cy="628650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3A9B4A3-B444-4A09-AE24-B3EC1B66D60F}"/>
              </a:ext>
            </a:extLst>
          </p:cNvPr>
          <p:cNvCxnSpPr>
            <a:cxnSpLocks/>
            <a:endCxn id="3" idx="7"/>
          </p:cNvCxnSpPr>
          <p:nvPr/>
        </p:nvCxnSpPr>
        <p:spPr>
          <a:xfrm flipH="1">
            <a:off x="7271274" y="1685925"/>
            <a:ext cx="872602" cy="87762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872907D-8B7C-414E-9738-FB14070807B1}"/>
              </a:ext>
            </a:extLst>
          </p:cNvPr>
          <p:cNvSpPr/>
          <p:nvPr/>
        </p:nvSpPr>
        <p:spPr>
          <a:xfrm>
            <a:off x="7067550" y="1057275"/>
            <a:ext cx="1819275" cy="628650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Ai?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85A7328-8BBE-4E38-8A23-39D235D47C03}"/>
              </a:ext>
            </a:extLst>
          </p:cNvPr>
          <p:cNvCxnSpPr>
            <a:cxnSpLocks/>
          </p:cNvCxnSpPr>
          <p:nvPr/>
        </p:nvCxnSpPr>
        <p:spPr>
          <a:xfrm flipH="1">
            <a:off x="7620000" y="3095625"/>
            <a:ext cx="116205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58EA5D21-8D6B-4A59-8752-4EDCA79BC362}"/>
              </a:ext>
            </a:extLst>
          </p:cNvPr>
          <p:cNvSpPr/>
          <p:nvPr/>
        </p:nvSpPr>
        <p:spPr>
          <a:xfrm>
            <a:off x="8782050" y="2762250"/>
            <a:ext cx="1819275" cy="628650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1566C5E-F526-4A3E-8306-20AB9E8508BD}"/>
              </a:ext>
            </a:extLst>
          </p:cNvPr>
          <p:cNvCxnSpPr>
            <a:cxnSpLocks/>
            <a:endCxn id="3" idx="5"/>
          </p:cNvCxnSpPr>
          <p:nvPr/>
        </p:nvCxnSpPr>
        <p:spPr>
          <a:xfrm flipH="1" flipV="1">
            <a:off x="7271274" y="3627705"/>
            <a:ext cx="1320276" cy="85857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9BEEF93-3691-4DB4-96B6-2B5A23CA08E5}"/>
              </a:ext>
            </a:extLst>
          </p:cNvPr>
          <p:cNvSpPr/>
          <p:nvPr/>
        </p:nvSpPr>
        <p:spPr>
          <a:xfrm>
            <a:off x="7620000" y="4505325"/>
            <a:ext cx="1819275" cy="628650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Ở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DEC0B97-AE1D-4942-A93D-9AE005AC8E09}"/>
              </a:ext>
            </a:extLst>
          </p:cNvPr>
          <p:cNvCxnSpPr>
            <a:cxnSpLocks/>
            <a:endCxn id="3" idx="3"/>
          </p:cNvCxnSpPr>
          <p:nvPr/>
        </p:nvCxnSpPr>
        <p:spPr>
          <a:xfrm flipV="1">
            <a:off x="4572001" y="3627705"/>
            <a:ext cx="1015475" cy="85857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3A3C67B1-055E-457A-9E12-5F3ADBD53972}"/>
              </a:ext>
            </a:extLst>
          </p:cNvPr>
          <p:cNvSpPr/>
          <p:nvPr/>
        </p:nvSpPr>
        <p:spPr>
          <a:xfrm>
            <a:off x="3600451" y="4505325"/>
            <a:ext cx="1819275" cy="628650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9F752A0-113B-4A0C-9C2D-DA34A5656108}"/>
              </a:ext>
            </a:extLst>
          </p:cNvPr>
          <p:cNvCxnSpPr>
            <a:cxnSpLocks/>
            <a:endCxn id="25" idx="3"/>
          </p:cNvCxnSpPr>
          <p:nvPr/>
        </p:nvCxnSpPr>
        <p:spPr>
          <a:xfrm flipH="1" flipV="1">
            <a:off x="3957638" y="3162300"/>
            <a:ext cx="1281112" cy="952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3B5FA2EE-CBAE-47AA-B28D-B9655B3B88F0}"/>
              </a:ext>
            </a:extLst>
          </p:cNvPr>
          <p:cNvSpPr/>
          <p:nvPr/>
        </p:nvSpPr>
        <p:spPr>
          <a:xfrm>
            <a:off x="2138363" y="2847975"/>
            <a:ext cx="1819275" cy="628650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27" name="Rounded Rectangle 2">
            <a:extLst>
              <a:ext uri="{FF2B5EF4-FFF2-40B4-BE49-F238E27FC236}">
                <a16:creationId xmlns:a16="http://schemas.microsoft.com/office/drawing/2014/main" id="{277371EE-5DF5-404C-BF25-DDB7E3C8F005}"/>
              </a:ext>
            </a:extLst>
          </p:cNvPr>
          <p:cNvSpPr/>
          <p:nvPr/>
        </p:nvSpPr>
        <p:spPr>
          <a:xfrm>
            <a:off x="3981450" y="96570"/>
            <a:ext cx="4229099" cy="663388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Cách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56613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14" grpId="0" animBg="1"/>
      <p:bldP spid="16" grpId="0" animBg="1"/>
      <p:bldP spid="20" grpId="0" animBg="1"/>
      <p:bldP spid="22" grpId="0" animBg="1"/>
      <p:bldP spid="25" grpId="0" animBg="1"/>
      <p:bldP spid="2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2">
            <a:extLst>
              <a:ext uri="{FF2B5EF4-FFF2-40B4-BE49-F238E27FC236}">
                <a16:creationId xmlns:a16="http://schemas.microsoft.com/office/drawing/2014/main" id="{41B650C4-A0D8-45EC-899E-FCABCD72D016}"/>
              </a:ext>
            </a:extLst>
          </p:cNvPr>
          <p:cNvSpPr/>
          <p:nvPr/>
        </p:nvSpPr>
        <p:spPr>
          <a:xfrm>
            <a:off x="1545954" y="1073373"/>
            <a:ext cx="9160146" cy="66338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Ai: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nhân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Rounded Rectangle 2">
            <a:extLst>
              <a:ext uri="{FF2B5EF4-FFF2-40B4-BE49-F238E27FC236}">
                <a16:creationId xmlns:a16="http://schemas.microsoft.com/office/drawing/2014/main" id="{C1795A35-2258-401F-8AF3-434A22F052B9}"/>
              </a:ext>
            </a:extLst>
          </p:cNvPr>
          <p:cNvSpPr/>
          <p:nvPr/>
        </p:nvSpPr>
        <p:spPr>
          <a:xfrm>
            <a:off x="1545954" y="2063973"/>
            <a:ext cx="9160146" cy="66338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nhân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3" name="Rounded Rectangle 2">
            <a:extLst>
              <a:ext uri="{FF2B5EF4-FFF2-40B4-BE49-F238E27FC236}">
                <a16:creationId xmlns:a16="http://schemas.microsoft.com/office/drawing/2014/main" id="{A156DAD5-AC82-42A8-A179-F043A9007DB4}"/>
              </a:ext>
            </a:extLst>
          </p:cNvPr>
          <p:cNvSpPr/>
          <p:nvPr/>
        </p:nvSpPr>
        <p:spPr>
          <a:xfrm>
            <a:off x="1545954" y="3054572"/>
            <a:ext cx="9160146" cy="107606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noProof="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Ở </a:t>
            </a:r>
            <a:r>
              <a:rPr lang="en-US" sz="3600" noProof="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đâu</a:t>
            </a:r>
            <a:r>
              <a:rPr lang="en-US" sz="3600" noProof="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600" noProof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Cuộc</a:t>
            </a:r>
            <a:r>
              <a:rPr lang="en-US" sz="3600" noProof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noProof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600" noProof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noProof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600" noProof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noProof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600" noProof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noProof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sz="3600" noProof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noProof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dùng</a:t>
            </a:r>
            <a:r>
              <a:rPr lang="en-US" sz="3600" noProof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noProof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3600" noProof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noProof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sz="3600" noProof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noProof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diễn</a:t>
            </a:r>
            <a:r>
              <a:rPr lang="en-US" sz="3600" noProof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ra ở </a:t>
            </a:r>
            <a:r>
              <a:rPr lang="en-US" sz="3600" noProof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đâu</a:t>
            </a:r>
            <a:r>
              <a:rPr lang="en-US" sz="3600" noProof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6" name="Rounded Rectangle 2">
            <a:extLst>
              <a:ext uri="{FF2B5EF4-FFF2-40B4-BE49-F238E27FC236}">
                <a16:creationId xmlns:a16="http://schemas.microsoft.com/office/drawing/2014/main" id="{41C98147-59EA-4F0B-9861-45CF6B077765}"/>
              </a:ext>
            </a:extLst>
          </p:cNvPr>
          <p:cNvSpPr/>
          <p:nvPr/>
        </p:nvSpPr>
        <p:spPr>
          <a:xfrm>
            <a:off x="1515927" y="4454898"/>
            <a:ext cx="9160146" cy="107606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noProof="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3600" noProof="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noProof="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600" noProof="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600" noProof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Na </a:t>
            </a:r>
            <a:r>
              <a:rPr lang="en-US" sz="3600" noProof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3600" noProof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noProof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3600" noProof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noProof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3600" noProof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noProof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600" noProof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noProof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3600" noProof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noProof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3600" noProof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noProof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cuộc</a:t>
            </a:r>
            <a:r>
              <a:rPr lang="en-US" sz="3600" noProof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noProof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</a:t>
            </a:r>
            <a:r>
              <a:rPr lang="en-US" sz="3600" noProof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noProof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600" noProof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noProof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lang="en-US" sz="3600" noProof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7683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3" grpId="0" animBg="1"/>
      <p:bldP spid="2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18,818 BEST Kids Talking Cartoon IMAGES, STOCK PHOTOS &amp;amp; VECTORS | Adobe  Stock">
            <a:extLst>
              <a:ext uri="{FF2B5EF4-FFF2-40B4-BE49-F238E27FC236}">
                <a16:creationId xmlns:a16="http://schemas.microsoft.com/office/drawing/2014/main" id="{3716546C-DD66-4E67-8376-D2EBB5DCC6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200" r="98204">
                        <a14:foregroundMark x1="6387" y1="24444" x2="36926" y2="83611"/>
                        <a14:foregroundMark x1="33533" y1="21111" x2="17964" y2="36389"/>
                        <a14:foregroundMark x1="18762" y1="78056" x2="32735" y2="7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2899386"/>
            <a:ext cx="4454525" cy="3200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55AB711-540F-4D53-9338-B023BAF1C7B5}"/>
              </a:ext>
            </a:extLst>
          </p:cNvPr>
          <p:cNvSpPr/>
          <p:nvPr/>
        </p:nvSpPr>
        <p:spPr>
          <a:xfrm>
            <a:off x="2570645" y="2041430"/>
            <a:ext cx="228503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err="1">
                <a:ln w="3175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Thảo</a:t>
            </a:r>
            <a:r>
              <a:rPr kumimoji="0" lang="en-US" sz="4000" b="1" i="0" u="none" strike="noStrike" kern="0" cap="none" spc="0" normalizeH="0" baseline="0" noProof="0" dirty="0">
                <a:ln w="3175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 w="3175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luận</a:t>
            </a:r>
            <a:r>
              <a:rPr kumimoji="0" lang="en-US" sz="4000" b="1" i="0" u="none" strike="noStrike" kern="0" cap="none" spc="0" normalizeH="0" baseline="0" noProof="0" dirty="0">
                <a:ln w="3175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 w="3175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nhóm</a:t>
            </a:r>
            <a:r>
              <a:rPr kumimoji="0" lang="en-US" sz="4000" b="1" i="0" u="none" strike="noStrike" kern="0" cap="none" spc="0" normalizeH="0" baseline="0" noProof="0" dirty="0">
                <a:ln w="3175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 w="3175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đôi</a:t>
            </a:r>
            <a:endParaRPr kumimoji="0" lang="en-US" sz="4000" b="1" i="0" u="none" strike="noStrike" kern="0" cap="none" spc="0" normalizeH="0" baseline="0" noProof="0" dirty="0">
              <a:ln w="3175">
                <a:solidFill>
                  <a:srgbClr val="A5CFFB">
                    <a:lumMod val="10000"/>
                  </a:srgbClr>
                </a:solidFill>
              </a:ln>
              <a:solidFill>
                <a:srgbClr val="FFC000">
                  <a:lumMod val="60000"/>
                  <a:lumOff val="40000"/>
                </a:srgbClr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Calibri" panose="020F0502020204030204" pitchFamily="34" charset="0"/>
              <a:ea typeface="杨任东竹石体-Semibold"/>
              <a:cs typeface="Calibri" panose="020F0502020204030204" pitchFamily="34" charset="0"/>
              <a:sym typeface="Arial"/>
            </a:endParaRPr>
          </a:p>
        </p:txBody>
      </p:sp>
      <p:sp>
        <p:nvSpPr>
          <p:cNvPr id="8" name="Oval Callout 8">
            <a:extLst>
              <a:ext uri="{FF2B5EF4-FFF2-40B4-BE49-F238E27FC236}">
                <a16:creationId xmlns:a16="http://schemas.microsoft.com/office/drawing/2014/main" id="{F463C031-A10F-4423-9ADA-5470FC9AF9F8}"/>
              </a:ext>
            </a:extLst>
          </p:cNvPr>
          <p:cNvSpPr/>
          <p:nvPr/>
        </p:nvSpPr>
        <p:spPr>
          <a:xfrm>
            <a:off x="5511998" y="867230"/>
            <a:ext cx="4204607" cy="2641599"/>
          </a:xfrm>
          <a:prstGeom prst="wedgeEllipseCallout">
            <a:avLst>
              <a:gd name="adj1" fmla="val -50415"/>
              <a:gd name="adj2" fmla="val 56530"/>
            </a:avLst>
          </a:prstGeom>
          <a:solidFill>
            <a:srgbClr val="FFFF99">
              <a:alpha val="59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</a:rPr>
              <a:t>Hỏi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</a:rPr>
              <a:t>đáp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</a:rPr>
              <a:t>về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</a:rPr>
              <a:t>các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</a:rPr>
              <a:t>nhân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</a:rPr>
              <a:t>vật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</a:rPr>
              <a:t>trong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</a:rPr>
              <a:t>truyện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杨任东竹石体-Semibold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4439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61">
            <a:extLst>
              <a:ext uri="{FF2B5EF4-FFF2-40B4-BE49-F238E27FC236}">
                <a16:creationId xmlns:a16="http://schemas.microsoft.com/office/drawing/2014/main" id="{D62E1427-CBA6-40ED-BB87-5ABB8D2E53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4612" t="44532" r="58492" b="5728"/>
          <a:stretch/>
        </p:blipFill>
        <p:spPr>
          <a:xfrm>
            <a:off x="3581400" y="3007535"/>
            <a:ext cx="3198902" cy="2424566"/>
          </a:xfrm>
          <a:prstGeom prst="roundRect">
            <a:avLst/>
          </a:prstGeom>
        </p:spPr>
      </p:pic>
      <p:sp>
        <p:nvSpPr>
          <p:cNvPr id="7" name="Oval Callout 8">
            <a:extLst>
              <a:ext uri="{FF2B5EF4-FFF2-40B4-BE49-F238E27FC236}">
                <a16:creationId xmlns:a16="http://schemas.microsoft.com/office/drawing/2014/main" id="{F6461C22-FB8D-43C6-A606-286662FEB40F}"/>
              </a:ext>
            </a:extLst>
          </p:cNvPr>
          <p:cNvSpPr/>
          <p:nvPr/>
        </p:nvSpPr>
        <p:spPr>
          <a:xfrm>
            <a:off x="5955392" y="1162050"/>
            <a:ext cx="4950733" cy="1818491"/>
          </a:xfrm>
          <a:prstGeom prst="wedgeEllipseCallout">
            <a:avLst>
              <a:gd name="adj1" fmla="val -44525"/>
              <a:gd name="adj2" fmla="val 72035"/>
            </a:avLst>
          </a:prstGeom>
          <a:solidFill>
            <a:srgbClr val="FFFF99">
              <a:alpha val="59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0" i="0" dirty="0" err="1">
                <a:solidFill>
                  <a:srgbClr val="000000"/>
                </a:solidFill>
                <a:effectLst/>
                <a:latin typeface="OpenSans"/>
              </a:rPr>
              <a:t>Ghi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OpenSans"/>
              </a:rPr>
              <a:t>lại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OpenSans"/>
              </a:rPr>
              <a:t> 1 – 2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OpenSans"/>
              </a:rPr>
              <a:t>câu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OpenSans"/>
              </a:rPr>
              <a:t>hỏi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OpenSans"/>
              </a:rPr>
              <a:t>em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OpenSans"/>
              </a:rPr>
              <a:t>và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OpenSans"/>
              </a:rPr>
              <a:t>bạn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OpenSans"/>
              </a:rPr>
              <a:t>vừa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OpenSans"/>
              </a:rPr>
              <a:t>thực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OpenSans"/>
              </a:rPr>
              <a:t>hiện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OpenSans"/>
              </a:rPr>
              <a:t> ở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OpenSans"/>
              </a:rPr>
              <a:t>trên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杨任东竹石体-Semibold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4073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499" y="-9525"/>
            <a:ext cx="12405353" cy="6970749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22C7BC7-1E0E-40AA-BD20-D655D7443A13}"/>
              </a:ext>
            </a:extLst>
          </p:cNvPr>
          <p:cNvSpPr/>
          <p:nvPr/>
        </p:nvSpPr>
        <p:spPr>
          <a:xfrm>
            <a:off x="4319584" y="5103985"/>
            <a:ext cx="3552825" cy="86677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Đáp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án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Bút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máy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E0813F-207F-414F-99A0-7451D79CD9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7001" y="1432118"/>
            <a:ext cx="8373911" cy="328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1409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34898" y="2022544"/>
            <a:ext cx="6813396" cy="1627482"/>
          </a:xfrm>
          <a:prstGeom prst="rect">
            <a:avLst/>
          </a:prstGeom>
          <a:noFill/>
        </p:spPr>
        <p:txBody>
          <a:bodyPr wrap="square" lIns="87741" tIns="43871" rIns="87741" bIns="43871" rtlCol="0">
            <a:spAutoFit/>
          </a:bodyPr>
          <a:lstStyle/>
          <a:p>
            <a:pPr marL="0" marR="0" lvl="0" indent="0" algn="ctr" defTabSz="914126" rtl="0" eaLnBrk="1" fontAlgn="base" latinLnBrk="0" hangingPunct="1">
              <a:lnSpc>
                <a:spcPts val="5998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1200" cap="none" spc="0" normalizeH="0" baseline="0" noProof="0" dirty="0" err="1">
                <a:ln w="28575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Chào</a:t>
            </a:r>
            <a:r>
              <a:rPr kumimoji="0" lang="en-US" altLang="zh-CN" sz="6000" b="0" i="0" u="none" strike="noStrike" kern="1200" cap="none" spc="0" normalizeH="0" baseline="0" noProof="0" dirty="0">
                <a:ln w="28575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6000" b="0" i="0" u="none" strike="noStrike" kern="1200" cap="none" spc="0" normalizeH="0" baseline="0" noProof="0" dirty="0" err="1">
                <a:ln w="28575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kumimoji="0" lang="en-US" altLang="zh-CN" sz="6000" b="0" i="0" u="none" strike="noStrike" kern="1200" cap="none" spc="0" normalizeH="0" baseline="0" noProof="0" dirty="0">
                <a:ln w="28575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6000" b="0" i="0" u="none" strike="noStrike" kern="1200" cap="none" spc="0" normalizeH="0" baseline="0" noProof="0" dirty="0" err="1">
                <a:ln w="28575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kumimoji="0" lang="en-US" altLang="zh-CN" sz="6000" b="0" i="0" u="none" strike="noStrike" kern="1200" cap="none" spc="0" normalizeH="0" baseline="0" noProof="0" dirty="0">
                <a:ln w="28575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6000" b="0" i="0" u="none" strike="noStrike" kern="1200" cap="none" spc="0" normalizeH="0" baseline="0" noProof="0" dirty="0" err="1">
                <a:ln w="28575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kumimoji="0" lang="en-US" altLang="zh-CN" sz="6000" b="0" i="0" u="none" strike="noStrike" kern="1200" cap="none" spc="0" normalizeH="0" baseline="0" noProof="0" dirty="0">
                <a:ln w="28575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6000" b="0" i="0" u="none" strike="noStrike" kern="1200" cap="none" spc="0" normalizeH="0" baseline="0" noProof="0" dirty="0" err="1">
                <a:ln w="28575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hẹn</a:t>
            </a:r>
            <a:r>
              <a:rPr kumimoji="0" lang="en-US" altLang="zh-CN" sz="6000" b="0" i="0" u="none" strike="noStrike" kern="1200" cap="none" spc="0" normalizeH="0" baseline="0" noProof="0" dirty="0">
                <a:ln w="28575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6000" b="0" i="0" u="none" strike="noStrike" kern="1200" cap="none" spc="0" normalizeH="0" baseline="0" noProof="0" dirty="0" err="1">
                <a:ln w="28575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kumimoji="0" lang="en-US" altLang="zh-CN" sz="6000" b="0" i="0" u="none" strike="noStrike" kern="1200" cap="none" spc="0" normalizeH="0" baseline="0" noProof="0" dirty="0">
                <a:ln w="28575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6000" b="0" i="0" u="none" strike="noStrike" kern="1200" cap="none" spc="0" normalizeH="0" baseline="0" noProof="0" dirty="0" err="1">
                <a:ln w="28575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kumimoji="0" lang="en-US" altLang="zh-CN" sz="6000" b="0" i="0" u="none" strike="noStrike" kern="1200" cap="none" spc="0" normalizeH="0" baseline="0" noProof="0" dirty="0">
                <a:ln w="28575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6000" b="0" i="0" u="none" strike="noStrike" kern="1200" cap="none" spc="0" normalizeH="0" baseline="0" noProof="0" dirty="0" err="1">
                <a:ln w="28575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kumimoji="0" lang="en-US" altLang="zh-CN" sz="6000" b="0" i="0" u="none" strike="noStrike" kern="1200" cap="none" spc="0" normalizeH="0" baseline="0" noProof="0" dirty="0">
                <a:ln w="28575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6000" b="0" i="0" u="none" strike="noStrike" kern="1200" cap="none" spc="0" normalizeH="0" baseline="0" noProof="0" dirty="0" err="1">
                <a:ln w="28575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endParaRPr kumimoji="0" lang="en-US" altLang="zh-CN" sz="6000" b="0" i="0" u="none" strike="noStrike" kern="1200" cap="none" spc="0" normalizeH="0" baseline="0" noProof="0" dirty="0">
              <a:ln w="28575">
                <a:noFill/>
                <a:prstDash val="solid"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38657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499" y="-9525"/>
            <a:ext cx="12405353" cy="69707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583D701-AA75-47DF-B72A-0CE59EBA7F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1357" y="959005"/>
            <a:ext cx="8989281" cy="4021292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22C7BC7-1E0E-40AA-BD20-D655D7443A13}"/>
              </a:ext>
            </a:extLst>
          </p:cNvPr>
          <p:cNvSpPr/>
          <p:nvPr/>
        </p:nvSpPr>
        <p:spPr>
          <a:xfrm>
            <a:off x="4319584" y="5103985"/>
            <a:ext cx="3552825" cy="86677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Đáp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án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Hộp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bút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90276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499" y="-9525"/>
            <a:ext cx="12405353" cy="697074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571375F5-F39C-4D97-A661-151A3455C3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2790" y="1198798"/>
            <a:ext cx="8346419" cy="3774803"/>
          </a:xfrm>
          <a:prstGeom prst="rect">
            <a:avLst/>
          </a:prstGeom>
        </p:spPr>
      </p:pic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B386BDE6-AD1A-4676-B0F1-FF90D61EDD87}"/>
              </a:ext>
            </a:extLst>
          </p:cNvPr>
          <p:cNvSpPr/>
          <p:nvPr/>
        </p:nvSpPr>
        <p:spPr>
          <a:xfrm>
            <a:off x="4319586" y="5225814"/>
            <a:ext cx="3552825" cy="86677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Đáp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án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Bú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màu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499" y="-9525"/>
            <a:ext cx="12405353" cy="6970749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EC0D3E1-9D9E-4654-BBF3-1668C1678500}"/>
              </a:ext>
            </a:extLst>
          </p:cNvPr>
          <p:cNvSpPr/>
          <p:nvPr/>
        </p:nvSpPr>
        <p:spPr>
          <a:xfrm>
            <a:off x="4122872" y="5169635"/>
            <a:ext cx="3552825" cy="86677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Đáp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án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Cục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tẩy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426389-F2DB-4598-9A98-5877F10944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4183" y="1341030"/>
            <a:ext cx="7229475" cy="343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1313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2DB9F893-9CB0-4558-9BEF-F033FB2DD9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31"/>
            <a:ext cx="12192000" cy="685433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F7DAF8A-9F1A-4F05-9177-8AA8C99782F2}"/>
              </a:ext>
            </a:extLst>
          </p:cNvPr>
          <p:cNvSpPr txBox="1"/>
          <p:nvPr/>
        </p:nvSpPr>
        <p:spPr>
          <a:xfrm>
            <a:off x="2708910" y="1291590"/>
            <a:ext cx="8949690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Thứ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……..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ngày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…….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tháng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…..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năm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2022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D04E4E-AEFD-443D-9DC3-263DC0DB7630}"/>
              </a:ext>
            </a:extLst>
          </p:cNvPr>
          <p:cNvSpPr txBox="1"/>
          <p:nvPr/>
        </p:nvSpPr>
        <p:spPr>
          <a:xfrm>
            <a:off x="1452107" y="2457701"/>
            <a:ext cx="894969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Luyện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tập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C9ED0C-4EA8-4998-930D-851769E343FD}"/>
              </a:ext>
            </a:extLst>
          </p:cNvPr>
          <p:cNvSpPr txBox="1"/>
          <p:nvPr/>
        </p:nvSpPr>
        <p:spPr>
          <a:xfrm>
            <a:off x="1927105" y="3652541"/>
            <a:ext cx="1026489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defRPr/>
            </a:pPr>
            <a:r>
              <a:rPr lang="vi-VN" sz="3600" b="1" dirty="0">
                <a:solidFill>
                  <a:prstClr val="white"/>
                </a:solidFill>
                <a:latin typeface="HP001 5 hàng" panose="020B0603050302020204" pitchFamily="34" charset="0"/>
              </a:rPr>
              <a:t>Từ ngữ về nhà trường. Dấu chấm hỏi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5 hàng" panose="020B06030503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02118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C7989B0E-A6CA-AB4B-95A2-243060B4B74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2350" y="-2362200"/>
            <a:ext cx="8629650" cy="92202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C781354-8B20-4C43-A849-8AFC349CD4C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95268">
            <a:off x="-387806" y="-495302"/>
            <a:ext cx="3530600" cy="35306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6E7D02A4-FC97-CE40-82C9-C96B4BE79BC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124" t="11075" r="32951" b="11190"/>
          <a:stretch/>
        </p:blipFill>
        <p:spPr>
          <a:xfrm>
            <a:off x="1319871" y="1593382"/>
            <a:ext cx="3126047" cy="640761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583782" y="2921246"/>
            <a:ext cx="671862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vi-VN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 tiếp các từ ngữ về nhà trường trong từng nhóm</a:t>
            </a:r>
          </a:p>
        </p:txBody>
      </p:sp>
    </p:spTree>
    <p:extLst>
      <p:ext uri="{BB962C8B-B14F-4D97-AF65-F5344CB8AC3E}">
        <p14:creationId xmlns:p14="http://schemas.microsoft.com/office/powerpoint/2010/main" val="25561385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088A74-4067-4624-8E29-34512E0A28DC}"/>
              </a:ext>
            </a:extLst>
          </p:cNvPr>
          <p:cNvSpPr txBox="1"/>
          <p:nvPr/>
        </p:nvSpPr>
        <p:spPr>
          <a:xfrm>
            <a:off x="1076326" y="630533"/>
            <a:ext cx="10363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 1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 tiếp các từ ngữ về nhà trường trong từng nhóm sau: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8E682F8-6736-4D95-9584-CEE616ED98A9}"/>
              </a:ext>
            </a:extLst>
          </p:cNvPr>
          <p:cNvCxnSpPr>
            <a:cxnSpLocks/>
          </p:cNvCxnSpPr>
          <p:nvPr/>
        </p:nvCxnSpPr>
        <p:spPr>
          <a:xfrm>
            <a:off x="4443716" y="1138918"/>
            <a:ext cx="343791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279D581C-5431-48E5-8011-45FAF8950B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4512" y="1863029"/>
            <a:ext cx="7773027" cy="311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8545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Box 93">
            <a:extLst>
              <a:ext uri="{FF2B5EF4-FFF2-40B4-BE49-F238E27FC236}">
                <a16:creationId xmlns:a16="http://schemas.microsoft.com/office/drawing/2014/main" id="{37BD4EB4-2A45-45C7-8F8A-B68550DA73EF}"/>
              </a:ext>
            </a:extLst>
          </p:cNvPr>
          <p:cNvSpPr txBox="1"/>
          <p:nvPr/>
        </p:nvSpPr>
        <p:spPr>
          <a:xfrm>
            <a:off x="6027068" y="1946959"/>
            <a:ext cx="598522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Thảo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luận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GB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4</a:t>
            </a:r>
          </a:p>
          <a:p>
            <a:pPr lvl="0" algn="ctr">
              <a:defRPr/>
            </a:pP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vòng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3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phút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hãy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noProof="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</a:t>
            </a:r>
            <a:r>
              <a:rPr lang="vi-VN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ìm tiếp các từ ngữ về nhà trường trong từng nhóm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95" name="Picture 10" descr="Digit 180">
            <a:extLst>
              <a:ext uri="{FF2B5EF4-FFF2-40B4-BE49-F238E27FC236}">
                <a16:creationId xmlns:a16="http://schemas.microsoft.com/office/drawing/2014/main" id="{9997DD64-4E81-4982-A4C1-BF57C985048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324" y="1746219"/>
            <a:ext cx="4238625" cy="2328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" name="Picture 95" descr="A picture containing toy, doll, indoor, clipart&#10;&#10;Description automatically generated">
            <a:extLst>
              <a:ext uri="{FF2B5EF4-FFF2-40B4-BE49-F238E27FC236}">
                <a16:creationId xmlns:a16="http://schemas.microsoft.com/office/drawing/2014/main" id="{5D0D64A7-2E3B-4825-A180-159CD6C71A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634" y="4193728"/>
            <a:ext cx="3176094" cy="2470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1745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926094856"/>
  <p:tag name="MH_LIBRARY" val="CONTENTS"/>
  <p:tag name="MH_AUTOCOLOR" val="TRUE"/>
  <p:tag name="MH_TYPE" val="CONTENTS"/>
  <p:tag name="ID" val="626777"/>
</p:tagLst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588ku">
      <a:majorFont>
        <a:latin typeface="Arial Black"/>
        <a:ea typeface="思源黑体 CN Bold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4C410E64-73D4-4894-A16A-B0A564A2C1B3}" vid="{BD11DD77-7AB8-40E7-98B4-F754939C4E0E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千图网海量PPT模板www.58pic.com">
  <a:themeElements>
    <a:clrScheme name="自定义 107">
      <a:dk1>
        <a:srgbClr val="000000"/>
      </a:dk1>
      <a:lt1>
        <a:srgbClr val="FFFFFF"/>
      </a:lt1>
      <a:dk2>
        <a:srgbClr val="5983B5"/>
      </a:dk2>
      <a:lt2>
        <a:srgbClr val="80B281"/>
      </a:lt2>
      <a:accent1>
        <a:srgbClr val="5983B5"/>
      </a:accent1>
      <a:accent2>
        <a:srgbClr val="80B281"/>
      </a:accent2>
      <a:accent3>
        <a:srgbClr val="80B281"/>
      </a:accent3>
      <a:accent4>
        <a:srgbClr val="5983B5"/>
      </a:accent4>
      <a:accent5>
        <a:srgbClr val="FF5B4F"/>
      </a:accent5>
      <a:accent6>
        <a:srgbClr val="5983B5"/>
      </a:accent6>
      <a:hlink>
        <a:srgbClr val="4472C4"/>
      </a:hlink>
      <a:folHlink>
        <a:srgbClr val="BFBFBF"/>
      </a:folHlink>
    </a:clrScheme>
    <a:fontScheme name="自定义 4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565</Words>
  <Application>Microsoft Office PowerPoint</Application>
  <PresentationFormat>Màn hình rộng</PresentationFormat>
  <Paragraphs>87</Paragraphs>
  <Slides>20</Slides>
  <Notes>9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17</vt:i4>
      </vt:variant>
      <vt:variant>
        <vt:lpstr>Chủ đề</vt:lpstr>
      </vt:variant>
      <vt:variant>
        <vt:i4>6</vt:i4>
      </vt:variant>
      <vt:variant>
        <vt:lpstr>Tiêu đề Bản chiếu</vt:lpstr>
      </vt:variant>
      <vt:variant>
        <vt:i4>20</vt:i4>
      </vt:variant>
    </vt:vector>
  </HeadingPairs>
  <TitlesOfParts>
    <vt:vector size="43" baseType="lpstr">
      <vt:lpstr>等线</vt:lpstr>
      <vt:lpstr>等线</vt:lpstr>
      <vt:lpstr>等线 Light</vt:lpstr>
      <vt:lpstr>#9Slide02 Noi dung dai</vt:lpstr>
      <vt:lpstr>#9Slide02 Tieu de dai</vt:lpstr>
      <vt:lpstr>#9Slide03 AmpleSoft Bold</vt:lpstr>
      <vt:lpstr>Arial</vt:lpstr>
      <vt:lpstr>Arial-Rounded</vt:lpstr>
      <vt:lpstr>Calibri</vt:lpstr>
      <vt:lpstr>Calibri Light</vt:lpstr>
      <vt:lpstr>HP001 4 hàng</vt:lpstr>
      <vt:lpstr>HP001 5 hàng</vt:lpstr>
      <vt:lpstr>iCiel Cadena</vt:lpstr>
      <vt:lpstr>OpenSans</vt:lpstr>
      <vt:lpstr>Times New Roman</vt:lpstr>
      <vt:lpstr>UVN Gia Dinh</vt:lpstr>
      <vt:lpstr>字魂59号-创粗黑</vt:lpstr>
      <vt:lpstr>1_Office 主题</vt:lpstr>
      <vt:lpstr>Office 主题</vt:lpstr>
      <vt:lpstr>3_Office Theme</vt:lpstr>
      <vt:lpstr>Office 主题​​</vt:lpstr>
      <vt:lpstr>千图网拥有20W+精美PPT模板 更多PPT模板下载至：www.58pic.com/office/ppt​​</vt:lpstr>
      <vt:lpstr>千图网海量PPT模板www.58pic.com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Ngoc Bich</cp:lastModifiedBy>
  <cp:revision>21</cp:revision>
  <dcterms:created xsi:type="dcterms:W3CDTF">2022-06-25T07:22:12Z</dcterms:created>
  <dcterms:modified xsi:type="dcterms:W3CDTF">2022-08-13T18:32:43Z</dcterms:modified>
</cp:coreProperties>
</file>