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 id="2147483712" r:id="rId7"/>
    <p:sldMasterId id="2147483726" r:id="rId8"/>
    <p:sldMasterId id="2147483739" r:id="rId9"/>
  </p:sldMasterIdLst>
  <p:notesMasterIdLst>
    <p:notesMasterId r:id="rId13"/>
  </p:notesMasterIdLst>
  <p:sldIdLst>
    <p:sldId id="521" r:id="rId10"/>
    <p:sldId id="553" r:id="rId11"/>
    <p:sldId id="522" r:id="rId12"/>
    <p:sldId id="515" r:id="rId14"/>
    <p:sldId id="304" r:id="rId15"/>
    <p:sldId id="524" r:id="rId16"/>
    <p:sldId id="539" r:id="rId17"/>
    <p:sldId id="540" r:id="rId18"/>
    <p:sldId id="541" r:id="rId19"/>
    <p:sldId id="306" r:id="rId20"/>
    <p:sldId id="542" r:id="rId21"/>
    <p:sldId id="516" r:id="rId22"/>
    <p:sldId id="543" r:id="rId23"/>
    <p:sldId id="544" r:id="rId24"/>
    <p:sldId id="545" r:id="rId25"/>
    <p:sldId id="546" r:id="rId26"/>
    <p:sldId id="547" r:id="rId27"/>
    <p:sldId id="526" r:id="rId28"/>
    <p:sldId id="532" r:id="rId29"/>
    <p:sldId id="534" r:id="rId30"/>
    <p:sldId id="549" r:id="rId31"/>
    <p:sldId id="550" r:id="rId32"/>
    <p:sldId id="551" r:id="rId33"/>
    <p:sldId id="552" r:id="rId34"/>
    <p:sldId id="537" r:id="rId35"/>
    <p:sldId id="538" r:id="rId36"/>
    <p:sldId id="535" r:id="rId37"/>
    <p:sldId id="554" r:id="rId38"/>
    <p:sldId id="555" r:id="rId39"/>
    <p:sldId id="5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3" d="100"/>
          <a:sy n="33" d="100"/>
        </p:scale>
        <p:origin x="2100"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notesMaster" Target="notesMasters/notesMaster1.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200">
              <a:defRPr/>
            </a:pPr>
            <a:fld id="{B44CCEC7-3A54-47D1-BB25-17A0FDA63797}" type="datetimeFigureOut">
              <a:rPr lang="zh-CN" altLang="en-US" sz="2400" smtClean="0">
                <a:solidFill>
                  <a:srgbClr val="63AECE"/>
                </a:solidFill>
              </a:rPr>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20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200">
              <a:defRPr/>
            </a:pPr>
            <a:fld id="{65495661-81B6-46E9-A91E-889569155CC2}" type="slidenum">
              <a:rPr lang="zh-CN" altLang="en-US" sz="2400" smtClean="0">
                <a:solidFill>
                  <a:srgbClr val="63AECE"/>
                </a:solidFill>
              </a:rPr>
            </a:fld>
            <a:endParaRPr lang="zh-CN" altLang="en-US" sz="2400">
              <a:solidFill>
                <a:srgbClr val="63AEC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pPr defTabSz="914400">
              <a:defRPr/>
            </a:pPr>
            <a:fld id="{9CE5B826-6809-49B3-9B4B-177D412235B0}" type="datetimeFigureOut">
              <a:rPr lang="zh-CN" altLang="en-US" smtClean="0">
                <a:solidFill>
                  <a:srgbClr val="86C58D"/>
                </a:solidFill>
              </a:rPr>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400">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400">
              <a:defRPr/>
            </a:pPr>
            <a:fld id="{601AD0B5-09AD-499F-88BC-01FCE55CDA76}" type="slidenum">
              <a:rPr lang="zh-CN" altLang="en-US" smtClean="0">
                <a:solidFill>
                  <a:srgbClr val="86C58D"/>
                </a:solidFill>
              </a:rPr>
            </a:fld>
            <a:endParaRPr lang="zh-CN" altLang="en-US">
              <a:solidFill>
                <a:srgbClr val="86C58D"/>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pitchFamily="34" charset="-122"/>
                <a:ea typeface="Microsoft YaHei" panose="020B0503020204020204" pitchFamily="34" charset="-122"/>
              </a:defRPr>
            </a:lvl1pPr>
          </a:lstStyle>
          <a:p>
            <a:r>
              <a:rPr lang="zh-CN" altLang="en-US" dirty="0"/>
              <a:t>单击此处编辑母版标题</a:t>
            </a:r>
            <a:endParaRPr lang="zh-CN" altLang="en-US" dirty="0"/>
          </a:p>
        </p:txBody>
      </p:sp>
    </p:spTree>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Microsoft YaHei"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Microsoft YaHei" panose="020B0503020204020204" pitchFamily="34" charset="-122"/>
              </a:defRPr>
            </a:lvl9pPr>
          </a:lstStyle>
          <a:p>
            <a:pPr marL="0" marR="0" lvl="0" indent="0" algn="l" defTabSz="1219200" rtl="0" eaLnBrk="1" fontAlgn="auto" latinLnBrk="0" hangingPunct="1">
              <a:lnSpc>
                <a:spcPct val="100000"/>
              </a:lnSpc>
              <a:spcBef>
                <a:spcPct val="0"/>
              </a:spcBef>
              <a:spcAft>
                <a:spcPts val="0"/>
              </a:spcAft>
              <a:buClrTx/>
              <a:buSzTx/>
              <a:buFontTx/>
              <a:buNone/>
              <a:defRPr/>
            </a:pPr>
            <a:r>
              <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rPr>
              <a:t>单击此处添加目录</a:t>
            </a:r>
            <a:endParaRPr kumimoji="0" lang="zh-CN" altLang="en-US" sz="3735" b="1" i="0" u="none" strike="noStrike" kern="1200" cap="none" spc="0" normalizeH="0" baseline="0" noProof="0" dirty="0">
              <a:ln>
                <a:noFill/>
              </a:ln>
              <a:solidFill>
                <a:srgbClr val="0070C0"/>
              </a:solidFill>
              <a:effectLst/>
              <a:uLnTx/>
              <a:uFillTx/>
              <a:latin typeface="Verdana" panose="020B0604030504040204"/>
              <a:ea typeface="Microsoft YaHei" panose="020B0503020204020204" pitchFamily="34" charset="-122"/>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19416" y="6502009"/>
            <a:ext cx="12192000" cy="353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2" Type="http://schemas.openxmlformats.org/officeDocument/2006/relationships/theme" Target="../theme/theme5.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 Type="http://schemas.openxmlformats.org/officeDocument/2006/relationships/slideLayout" Target="../slideLayouts/slideLayout61.xml"/><Relationship Id="rId14" Type="http://schemas.openxmlformats.org/officeDocument/2006/relationships/theme" Target="../theme/theme6.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3" Type="http://schemas.openxmlformats.org/officeDocument/2006/relationships/theme" Target="../theme/theme7.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3" Type="http://schemas.openxmlformats.org/officeDocument/2006/relationships/theme" Target="../theme/theme8.xml"/><Relationship Id="rId12" Type="http://schemas.openxmlformats.org/officeDocument/2006/relationships/slideLayout" Target="../slideLayouts/slideLayout96.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l" rtl="0" eaLnBrk="0" fontAlgn="base" hangingPunct="0">
        <a:spcBef>
          <a:spcPct val="0"/>
        </a:spcBef>
        <a:spcAft>
          <a:spcPct val="0"/>
        </a:spcAft>
        <a:defRPr sz="5335" b="1">
          <a:solidFill>
            <a:schemeClr val="tx2"/>
          </a:solidFill>
          <a:latin typeface="+mj-lt"/>
          <a:ea typeface="+mj-ea"/>
          <a:cs typeface="+mj-cs"/>
        </a:defRPr>
      </a:lvl1pPr>
      <a:lvl2pPr algn="l" rtl="0" eaLnBrk="0" fontAlgn="base" hangingPunct="0">
        <a:spcBef>
          <a:spcPct val="0"/>
        </a:spcBef>
        <a:spcAft>
          <a:spcPct val="0"/>
        </a:spcAft>
        <a:defRPr sz="5335" b="1">
          <a:solidFill>
            <a:schemeClr val="tx2"/>
          </a:solidFill>
          <a:latin typeface="Arial" panose="020B0604020202020204" pitchFamily="34" charset="0"/>
        </a:defRPr>
      </a:lvl2pPr>
      <a:lvl3pPr algn="l" rtl="0" eaLnBrk="0" fontAlgn="base" hangingPunct="0">
        <a:spcBef>
          <a:spcPct val="0"/>
        </a:spcBef>
        <a:spcAft>
          <a:spcPct val="0"/>
        </a:spcAft>
        <a:defRPr sz="5335" b="1">
          <a:solidFill>
            <a:schemeClr val="tx2"/>
          </a:solidFill>
          <a:latin typeface="Arial" panose="020B0604020202020204" pitchFamily="34" charset="0"/>
        </a:defRPr>
      </a:lvl3pPr>
      <a:lvl4pPr algn="l" rtl="0" eaLnBrk="0" fontAlgn="base" hangingPunct="0">
        <a:spcBef>
          <a:spcPct val="0"/>
        </a:spcBef>
        <a:spcAft>
          <a:spcPct val="0"/>
        </a:spcAft>
        <a:defRPr sz="5335" b="1">
          <a:solidFill>
            <a:schemeClr val="tx2"/>
          </a:solidFill>
          <a:latin typeface="Arial" panose="020B0604020202020204" pitchFamily="34" charset="0"/>
        </a:defRPr>
      </a:lvl4pPr>
      <a:lvl5pPr algn="l" rtl="0" eaLnBrk="0" fontAlgn="base" hangingPunct="0">
        <a:spcBef>
          <a:spcPct val="0"/>
        </a:spcBef>
        <a:spcAft>
          <a:spcPct val="0"/>
        </a:spcAft>
        <a:defRPr sz="5335" b="1">
          <a:solidFill>
            <a:schemeClr val="tx2"/>
          </a:solidFill>
          <a:latin typeface="Arial" panose="020B0604020202020204" pitchFamily="34" charset="0"/>
        </a:defRPr>
      </a:lvl5pPr>
      <a:lvl6pPr marL="609600" algn="l" rtl="0" eaLnBrk="0" fontAlgn="base" hangingPunct="0">
        <a:spcBef>
          <a:spcPct val="0"/>
        </a:spcBef>
        <a:spcAft>
          <a:spcPct val="0"/>
        </a:spcAft>
        <a:defRPr sz="5335" b="1">
          <a:solidFill>
            <a:schemeClr val="tx2"/>
          </a:solidFill>
          <a:latin typeface="Arial" panose="020B0604020202020204" pitchFamily="34" charset="0"/>
        </a:defRPr>
      </a:lvl6pPr>
      <a:lvl7pPr marL="1219200" algn="l" rtl="0" eaLnBrk="0" fontAlgn="base" hangingPunct="0">
        <a:spcBef>
          <a:spcPct val="0"/>
        </a:spcBef>
        <a:spcAft>
          <a:spcPct val="0"/>
        </a:spcAft>
        <a:defRPr sz="5335" b="1">
          <a:solidFill>
            <a:schemeClr val="tx2"/>
          </a:solidFill>
          <a:latin typeface="Arial" panose="020B0604020202020204" pitchFamily="34" charset="0"/>
        </a:defRPr>
      </a:lvl7pPr>
      <a:lvl8pPr marL="1828800" algn="l" rtl="0" eaLnBrk="0" fontAlgn="base" hangingPunct="0">
        <a:spcBef>
          <a:spcPct val="0"/>
        </a:spcBef>
        <a:spcAft>
          <a:spcPct val="0"/>
        </a:spcAft>
        <a:defRPr sz="5335" b="1">
          <a:solidFill>
            <a:schemeClr val="tx2"/>
          </a:solidFill>
          <a:latin typeface="Arial" panose="020B0604020202020204" pitchFamily="34" charset="0"/>
        </a:defRPr>
      </a:lvl8pPr>
      <a:lvl9pPr marL="2438400" algn="l" rtl="0" eaLnBrk="0" fontAlgn="base" hangingPunct="0">
        <a:spcBef>
          <a:spcPct val="0"/>
        </a:spcBef>
        <a:spcAft>
          <a:spcPct val="0"/>
        </a:spcAft>
        <a:defRPr sz="5335" b="1">
          <a:solidFill>
            <a:schemeClr val="tx2"/>
          </a:solidFill>
          <a:latin typeface="Arial" panose="020B0604020202020204" pitchFamily="34" charset="0"/>
        </a:defRPr>
      </a:lvl9pPr>
    </p:titleStyle>
    <p:bodyStyle>
      <a:lvl1pPr marL="457200" indent="-457200" algn="l" rtl="0" eaLnBrk="0" fontAlgn="base" hangingPunct="0">
        <a:spcBef>
          <a:spcPct val="20000"/>
        </a:spcBef>
        <a:spcAft>
          <a:spcPct val="0"/>
        </a:spcAft>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Char char="–"/>
        <a:defRPr sz="3735">
          <a:solidFill>
            <a:schemeClr val="tx1"/>
          </a:solidFill>
          <a:latin typeface="+mn-lt"/>
        </a:defRPr>
      </a:lvl2pPr>
      <a:lvl3pPr marL="1524000" indent="-304800" algn="l" rtl="0" eaLnBrk="0" fontAlgn="base" hangingPunct="0">
        <a:spcBef>
          <a:spcPct val="20000"/>
        </a:spcBef>
        <a:spcAft>
          <a:spcPct val="0"/>
        </a:spcAft>
        <a:buChar char="•"/>
        <a:defRPr sz="3200">
          <a:solidFill>
            <a:schemeClr val="tx1"/>
          </a:solidFill>
          <a:latin typeface="+mn-lt"/>
        </a:defRPr>
      </a:lvl3pPr>
      <a:lvl4pPr marL="2133600" indent="-304800" algn="l" rtl="0" eaLnBrk="0" fontAlgn="base" hangingPunct="0">
        <a:spcBef>
          <a:spcPct val="20000"/>
        </a:spcBef>
        <a:spcAft>
          <a:spcPct val="0"/>
        </a:spcAft>
        <a:buChar char="–"/>
        <a:defRPr sz="2665">
          <a:solidFill>
            <a:schemeClr val="tx1"/>
          </a:solidFill>
          <a:latin typeface="+mn-lt"/>
        </a:defRPr>
      </a:lvl4pPr>
      <a:lvl5pPr marL="2743200" indent="-304800" algn="l" rtl="0" eaLnBrk="0" fontAlgn="base" hangingPunct="0">
        <a:spcBef>
          <a:spcPct val="20000"/>
        </a:spcBef>
        <a:spcAft>
          <a:spcPct val="0"/>
        </a:spcAft>
        <a:buChar char="»"/>
        <a:defRPr sz="2665">
          <a:solidFill>
            <a:schemeClr val="tx1"/>
          </a:solidFill>
          <a:latin typeface="+mn-lt"/>
        </a:defRPr>
      </a:lvl5pPr>
      <a:lvl6pPr marL="3352800" indent="-304800" algn="l" rtl="0" eaLnBrk="0" fontAlgn="base" hangingPunct="0">
        <a:spcBef>
          <a:spcPct val="20000"/>
        </a:spcBef>
        <a:spcAft>
          <a:spcPct val="0"/>
        </a:spcAft>
        <a:buChar char="»"/>
        <a:defRPr sz="2665">
          <a:solidFill>
            <a:schemeClr val="tx1"/>
          </a:solidFill>
          <a:latin typeface="+mn-lt"/>
        </a:defRPr>
      </a:lvl6pPr>
      <a:lvl7pPr marL="3962400" indent="-304800" algn="l" rtl="0" eaLnBrk="0" fontAlgn="base" hangingPunct="0">
        <a:spcBef>
          <a:spcPct val="20000"/>
        </a:spcBef>
        <a:spcAft>
          <a:spcPct val="0"/>
        </a:spcAft>
        <a:buChar char="»"/>
        <a:defRPr sz="2665">
          <a:solidFill>
            <a:schemeClr val="tx1"/>
          </a:solidFill>
          <a:latin typeface="+mn-lt"/>
        </a:defRPr>
      </a:lvl7pPr>
      <a:lvl8pPr marL="4572000" indent="-304800" algn="l" rtl="0" eaLnBrk="0" fontAlgn="base" hangingPunct="0">
        <a:spcBef>
          <a:spcPct val="20000"/>
        </a:spcBef>
        <a:spcAft>
          <a:spcPct val="0"/>
        </a:spcAft>
        <a:buChar char="»"/>
        <a:defRPr sz="2665">
          <a:solidFill>
            <a:schemeClr val="tx1"/>
          </a:solidFill>
          <a:latin typeface="+mn-lt"/>
        </a:defRPr>
      </a:lvl8pPr>
      <a:lvl9pPr marL="5181600" indent="-304800" algn="l" rtl="0" eaLnBrk="0" fontAlgn="base" hangingPunct="0">
        <a:spcBef>
          <a:spcPct val="20000"/>
        </a:spcBef>
        <a:spcAft>
          <a:spcPct val="0"/>
        </a:spcAft>
        <a:buChar char="»"/>
        <a:defRPr sz="2665">
          <a:solidFill>
            <a:schemeClr val="tx1"/>
          </a:solidFill>
          <a:latin typeface="+mn-lt"/>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l" rtl="0" eaLnBrk="0" fontAlgn="base" hangingPunct="0">
        <a:spcBef>
          <a:spcPct val="0"/>
        </a:spcBef>
        <a:spcAft>
          <a:spcPct val="0"/>
        </a:spcAft>
        <a:defRPr sz="5335" b="1">
          <a:solidFill>
            <a:schemeClr val="tx2"/>
          </a:solidFill>
          <a:latin typeface="+mj-lt"/>
          <a:ea typeface="+mj-ea"/>
          <a:cs typeface="+mj-cs"/>
        </a:defRPr>
      </a:lvl1pPr>
      <a:lvl2pPr algn="l" rtl="0" eaLnBrk="0" fontAlgn="base" hangingPunct="0">
        <a:spcBef>
          <a:spcPct val="0"/>
        </a:spcBef>
        <a:spcAft>
          <a:spcPct val="0"/>
        </a:spcAft>
        <a:defRPr sz="5335" b="1">
          <a:solidFill>
            <a:schemeClr val="tx2"/>
          </a:solidFill>
          <a:latin typeface="Arial" panose="020B0604020202020204" pitchFamily="34" charset="0"/>
        </a:defRPr>
      </a:lvl2pPr>
      <a:lvl3pPr algn="l" rtl="0" eaLnBrk="0" fontAlgn="base" hangingPunct="0">
        <a:spcBef>
          <a:spcPct val="0"/>
        </a:spcBef>
        <a:spcAft>
          <a:spcPct val="0"/>
        </a:spcAft>
        <a:defRPr sz="5335" b="1">
          <a:solidFill>
            <a:schemeClr val="tx2"/>
          </a:solidFill>
          <a:latin typeface="Arial" panose="020B0604020202020204" pitchFamily="34" charset="0"/>
        </a:defRPr>
      </a:lvl3pPr>
      <a:lvl4pPr algn="l" rtl="0" eaLnBrk="0" fontAlgn="base" hangingPunct="0">
        <a:spcBef>
          <a:spcPct val="0"/>
        </a:spcBef>
        <a:spcAft>
          <a:spcPct val="0"/>
        </a:spcAft>
        <a:defRPr sz="5335" b="1">
          <a:solidFill>
            <a:schemeClr val="tx2"/>
          </a:solidFill>
          <a:latin typeface="Arial" panose="020B0604020202020204" pitchFamily="34" charset="0"/>
        </a:defRPr>
      </a:lvl4pPr>
      <a:lvl5pPr algn="l" rtl="0" eaLnBrk="0" fontAlgn="base" hangingPunct="0">
        <a:spcBef>
          <a:spcPct val="0"/>
        </a:spcBef>
        <a:spcAft>
          <a:spcPct val="0"/>
        </a:spcAft>
        <a:defRPr sz="5335" b="1">
          <a:solidFill>
            <a:schemeClr val="tx2"/>
          </a:solidFill>
          <a:latin typeface="Arial" panose="020B0604020202020204" pitchFamily="34" charset="0"/>
        </a:defRPr>
      </a:lvl5pPr>
      <a:lvl6pPr marL="609600" algn="l" rtl="0" eaLnBrk="0" fontAlgn="base" hangingPunct="0">
        <a:spcBef>
          <a:spcPct val="0"/>
        </a:spcBef>
        <a:spcAft>
          <a:spcPct val="0"/>
        </a:spcAft>
        <a:defRPr sz="5335" b="1">
          <a:solidFill>
            <a:schemeClr val="tx2"/>
          </a:solidFill>
          <a:latin typeface="Arial" panose="020B0604020202020204" pitchFamily="34" charset="0"/>
        </a:defRPr>
      </a:lvl6pPr>
      <a:lvl7pPr marL="1219200" algn="l" rtl="0" eaLnBrk="0" fontAlgn="base" hangingPunct="0">
        <a:spcBef>
          <a:spcPct val="0"/>
        </a:spcBef>
        <a:spcAft>
          <a:spcPct val="0"/>
        </a:spcAft>
        <a:defRPr sz="5335" b="1">
          <a:solidFill>
            <a:schemeClr val="tx2"/>
          </a:solidFill>
          <a:latin typeface="Arial" panose="020B0604020202020204" pitchFamily="34" charset="0"/>
        </a:defRPr>
      </a:lvl7pPr>
      <a:lvl8pPr marL="1828800" algn="l" rtl="0" eaLnBrk="0" fontAlgn="base" hangingPunct="0">
        <a:spcBef>
          <a:spcPct val="0"/>
        </a:spcBef>
        <a:spcAft>
          <a:spcPct val="0"/>
        </a:spcAft>
        <a:defRPr sz="5335" b="1">
          <a:solidFill>
            <a:schemeClr val="tx2"/>
          </a:solidFill>
          <a:latin typeface="Arial" panose="020B0604020202020204" pitchFamily="34" charset="0"/>
        </a:defRPr>
      </a:lvl8pPr>
      <a:lvl9pPr marL="2438400" algn="l" rtl="0" eaLnBrk="0" fontAlgn="base" hangingPunct="0">
        <a:spcBef>
          <a:spcPct val="0"/>
        </a:spcBef>
        <a:spcAft>
          <a:spcPct val="0"/>
        </a:spcAft>
        <a:defRPr sz="5335" b="1">
          <a:solidFill>
            <a:schemeClr val="tx2"/>
          </a:solidFill>
          <a:latin typeface="Arial" panose="020B0604020202020204" pitchFamily="34" charset="0"/>
        </a:defRPr>
      </a:lvl9pPr>
    </p:titleStyle>
    <p:bodyStyle>
      <a:lvl1pPr marL="457200" indent="-457200" algn="l" rtl="0" eaLnBrk="0" fontAlgn="base" hangingPunct="0">
        <a:spcBef>
          <a:spcPct val="20000"/>
        </a:spcBef>
        <a:spcAft>
          <a:spcPct val="0"/>
        </a:spcAft>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Char char="–"/>
        <a:defRPr sz="3735">
          <a:solidFill>
            <a:schemeClr val="tx1"/>
          </a:solidFill>
          <a:latin typeface="+mn-lt"/>
        </a:defRPr>
      </a:lvl2pPr>
      <a:lvl3pPr marL="1524000" indent="-304800" algn="l" rtl="0" eaLnBrk="0" fontAlgn="base" hangingPunct="0">
        <a:spcBef>
          <a:spcPct val="20000"/>
        </a:spcBef>
        <a:spcAft>
          <a:spcPct val="0"/>
        </a:spcAft>
        <a:buChar char="•"/>
        <a:defRPr sz="3200">
          <a:solidFill>
            <a:schemeClr val="tx1"/>
          </a:solidFill>
          <a:latin typeface="+mn-lt"/>
        </a:defRPr>
      </a:lvl3pPr>
      <a:lvl4pPr marL="2133600" indent="-304800" algn="l" rtl="0" eaLnBrk="0" fontAlgn="base" hangingPunct="0">
        <a:spcBef>
          <a:spcPct val="20000"/>
        </a:spcBef>
        <a:spcAft>
          <a:spcPct val="0"/>
        </a:spcAft>
        <a:buChar char="–"/>
        <a:defRPr sz="2665">
          <a:solidFill>
            <a:schemeClr val="tx1"/>
          </a:solidFill>
          <a:latin typeface="+mn-lt"/>
        </a:defRPr>
      </a:lvl4pPr>
      <a:lvl5pPr marL="2743200" indent="-304800" algn="l" rtl="0" eaLnBrk="0" fontAlgn="base" hangingPunct="0">
        <a:spcBef>
          <a:spcPct val="20000"/>
        </a:spcBef>
        <a:spcAft>
          <a:spcPct val="0"/>
        </a:spcAft>
        <a:buChar char="»"/>
        <a:defRPr sz="2665">
          <a:solidFill>
            <a:schemeClr val="tx1"/>
          </a:solidFill>
          <a:latin typeface="+mn-lt"/>
        </a:defRPr>
      </a:lvl5pPr>
      <a:lvl6pPr marL="3352800" indent="-304800" algn="l" rtl="0" eaLnBrk="0" fontAlgn="base" hangingPunct="0">
        <a:spcBef>
          <a:spcPct val="20000"/>
        </a:spcBef>
        <a:spcAft>
          <a:spcPct val="0"/>
        </a:spcAft>
        <a:buChar char="»"/>
        <a:defRPr sz="2665">
          <a:solidFill>
            <a:schemeClr val="tx1"/>
          </a:solidFill>
          <a:latin typeface="+mn-lt"/>
        </a:defRPr>
      </a:lvl6pPr>
      <a:lvl7pPr marL="3962400" indent="-304800" algn="l" rtl="0" eaLnBrk="0" fontAlgn="base" hangingPunct="0">
        <a:spcBef>
          <a:spcPct val="20000"/>
        </a:spcBef>
        <a:spcAft>
          <a:spcPct val="0"/>
        </a:spcAft>
        <a:buChar char="»"/>
        <a:defRPr sz="2665">
          <a:solidFill>
            <a:schemeClr val="tx1"/>
          </a:solidFill>
          <a:latin typeface="+mn-lt"/>
        </a:defRPr>
      </a:lvl7pPr>
      <a:lvl8pPr marL="4572000" indent="-304800" algn="l" rtl="0" eaLnBrk="0" fontAlgn="base" hangingPunct="0">
        <a:spcBef>
          <a:spcPct val="20000"/>
        </a:spcBef>
        <a:spcAft>
          <a:spcPct val="0"/>
        </a:spcAft>
        <a:buChar char="»"/>
        <a:defRPr sz="2665">
          <a:solidFill>
            <a:schemeClr val="tx1"/>
          </a:solidFill>
          <a:latin typeface="+mn-lt"/>
        </a:defRPr>
      </a:lvl8pPr>
      <a:lvl9pPr marL="5181600" indent="-304800" algn="l" rtl="0" eaLnBrk="0" fontAlgn="base" hangingPunct="0">
        <a:spcBef>
          <a:spcPct val="20000"/>
        </a:spcBef>
        <a:spcAft>
          <a:spcPct val="0"/>
        </a:spcAft>
        <a:buChar char="»"/>
        <a:defRPr sz="2665">
          <a:solidFill>
            <a:schemeClr val="tx1"/>
          </a:solidFill>
          <a:latin typeface="+mn-lt"/>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l" rtl="0" eaLnBrk="0" fontAlgn="base" hangingPunct="0">
        <a:spcBef>
          <a:spcPct val="0"/>
        </a:spcBef>
        <a:spcAft>
          <a:spcPct val="0"/>
        </a:spcAft>
        <a:defRPr sz="5335" b="1">
          <a:solidFill>
            <a:schemeClr val="tx2"/>
          </a:solidFill>
          <a:latin typeface="+mj-lt"/>
          <a:ea typeface="+mj-ea"/>
          <a:cs typeface="+mj-cs"/>
        </a:defRPr>
      </a:lvl1pPr>
      <a:lvl2pPr algn="l" rtl="0" eaLnBrk="0" fontAlgn="base" hangingPunct="0">
        <a:spcBef>
          <a:spcPct val="0"/>
        </a:spcBef>
        <a:spcAft>
          <a:spcPct val="0"/>
        </a:spcAft>
        <a:defRPr sz="5335" b="1">
          <a:solidFill>
            <a:schemeClr val="tx2"/>
          </a:solidFill>
          <a:latin typeface="Arial" panose="020B0604020202020204" pitchFamily="34" charset="0"/>
        </a:defRPr>
      </a:lvl2pPr>
      <a:lvl3pPr algn="l" rtl="0" eaLnBrk="0" fontAlgn="base" hangingPunct="0">
        <a:spcBef>
          <a:spcPct val="0"/>
        </a:spcBef>
        <a:spcAft>
          <a:spcPct val="0"/>
        </a:spcAft>
        <a:defRPr sz="5335" b="1">
          <a:solidFill>
            <a:schemeClr val="tx2"/>
          </a:solidFill>
          <a:latin typeface="Arial" panose="020B0604020202020204" pitchFamily="34" charset="0"/>
        </a:defRPr>
      </a:lvl3pPr>
      <a:lvl4pPr algn="l" rtl="0" eaLnBrk="0" fontAlgn="base" hangingPunct="0">
        <a:spcBef>
          <a:spcPct val="0"/>
        </a:spcBef>
        <a:spcAft>
          <a:spcPct val="0"/>
        </a:spcAft>
        <a:defRPr sz="5335" b="1">
          <a:solidFill>
            <a:schemeClr val="tx2"/>
          </a:solidFill>
          <a:latin typeface="Arial" panose="020B0604020202020204" pitchFamily="34" charset="0"/>
        </a:defRPr>
      </a:lvl4pPr>
      <a:lvl5pPr algn="l" rtl="0" eaLnBrk="0" fontAlgn="base" hangingPunct="0">
        <a:spcBef>
          <a:spcPct val="0"/>
        </a:spcBef>
        <a:spcAft>
          <a:spcPct val="0"/>
        </a:spcAft>
        <a:defRPr sz="5335" b="1">
          <a:solidFill>
            <a:schemeClr val="tx2"/>
          </a:solidFill>
          <a:latin typeface="Arial" panose="020B0604020202020204" pitchFamily="34" charset="0"/>
        </a:defRPr>
      </a:lvl5pPr>
      <a:lvl6pPr marL="609600" algn="l" rtl="0" eaLnBrk="0" fontAlgn="base" hangingPunct="0">
        <a:spcBef>
          <a:spcPct val="0"/>
        </a:spcBef>
        <a:spcAft>
          <a:spcPct val="0"/>
        </a:spcAft>
        <a:defRPr sz="5335" b="1">
          <a:solidFill>
            <a:schemeClr val="tx2"/>
          </a:solidFill>
          <a:latin typeface="Arial" panose="020B0604020202020204" pitchFamily="34" charset="0"/>
        </a:defRPr>
      </a:lvl6pPr>
      <a:lvl7pPr marL="1219200" algn="l" rtl="0" eaLnBrk="0" fontAlgn="base" hangingPunct="0">
        <a:spcBef>
          <a:spcPct val="0"/>
        </a:spcBef>
        <a:spcAft>
          <a:spcPct val="0"/>
        </a:spcAft>
        <a:defRPr sz="5335" b="1">
          <a:solidFill>
            <a:schemeClr val="tx2"/>
          </a:solidFill>
          <a:latin typeface="Arial" panose="020B0604020202020204" pitchFamily="34" charset="0"/>
        </a:defRPr>
      </a:lvl7pPr>
      <a:lvl8pPr marL="1828800" algn="l" rtl="0" eaLnBrk="0" fontAlgn="base" hangingPunct="0">
        <a:spcBef>
          <a:spcPct val="0"/>
        </a:spcBef>
        <a:spcAft>
          <a:spcPct val="0"/>
        </a:spcAft>
        <a:defRPr sz="5335" b="1">
          <a:solidFill>
            <a:schemeClr val="tx2"/>
          </a:solidFill>
          <a:latin typeface="Arial" panose="020B0604020202020204" pitchFamily="34" charset="0"/>
        </a:defRPr>
      </a:lvl8pPr>
      <a:lvl9pPr marL="2438400" algn="l" rtl="0" eaLnBrk="0" fontAlgn="base" hangingPunct="0">
        <a:spcBef>
          <a:spcPct val="0"/>
        </a:spcBef>
        <a:spcAft>
          <a:spcPct val="0"/>
        </a:spcAft>
        <a:defRPr sz="5335" b="1">
          <a:solidFill>
            <a:schemeClr val="tx2"/>
          </a:solidFill>
          <a:latin typeface="Arial" panose="020B0604020202020204" pitchFamily="34" charset="0"/>
        </a:defRPr>
      </a:lvl9pPr>
    </p:titleStyle>
    <p:bodyStyle>
      <a:lvl1pPr marL="457200" indent="-457200" algn="l" rtl="0" eaLnBrk="0" fontAlgn="base" hangingPunct="0">
        <a:spcBef>
          <a:spcPct val="20000"/>
        </a:spcBef>
        <a:spcAft>
          <a:spcPct val="0"/>
        </a:spcAft>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Char char="–"/>
        <a:defRPr sz="3735">
          <a:solidFill>
            <a:schemeClr val="tx1"/>
          </a:solidFill>
          <a:latin typeface="+mn-lt"/>
        </a:defRPr>
      </a:lvl2pPr>
      <a:lvl3pPr marL="1524000" indent="-304800" algn="l" rtl="0" eaLnBrk="0" fontAlgn="base" hangingPunct="0">
        <a:spcBef>
          <a:spcPct val="20000"/>
        </a:spcBef>
        <a:spcAft>
          <a:spcPct val="0"/>
        </a:spcAft>
        <a:buChar char="•"/>
        <a:defRPr sz="3200">
          <a:solidFill>
            <a:schemeClr val="tx1"/>
          </a:solidFill>
          <a:latin typeface="+mn-lt"/>
        </a:defRPr>
      </a:lvl3pPr>
      <a:lvl4pPr marL="2133600" indent="-304800" algn="l" rtl="0" eaLnBrk="0" fontAlgn="base" hangingPunct="0">
        <a:spcBef>
          <a:spcPct val="20000"/>
        </a:spcBef>
        <a:spcAft>
          <a:spcPct val="0"/>
        </a:spcAft>
        <a:buChar char="–"/>
        <a:defRPr sz="2665">
          <a:solidFill>
            <a:schemeClr val="tx1"/>
          </a:solidFill>
          <a:latin typeface="+mn-lt"/>
        </a:defRPr>
      </a:lvl4pPr>
      <a:lvl5pPr marL="2743200" indent="-304800" algn="l" rtl="0" eaLnBrk="0" fontAlgn="base" hangingPunct="0">
        <a:spcBef>
          <a:spcPct val="20000"/>
        </a:spcBef>
        <a:spcAft>
          <a:spcPct val="0"/>
        </a:spcAft>
        <a:buChar char="»"/>
        <a:defRPr sz="2665">
          <a:solidFill>
            <a:schemeClr val="tx1"/>
          </a:solidFill>
          <a:latin typeface="+mn-lt"/>
        </a:defRPr>
      </a:lvl5pPr>
      <a:lvl6pPr marL="3352800" indent="-304800" algn="l" rtl="0" eaLnBrk="0" fontAlgn="base" hangingPunct="0">
        <a:spcBef>
          <a:spcPct val="20000"/>
        </a:spcBef>
        <a:spcAft>
          <a:spcPct val="0"/>
        </a:spcAft>
        <a:buChar char="»"/>
        <a:defRPr sz="2665">
          <a:solidFill>
            <a:schemeClr val="tx1"/>
          </a:solidFill>
          <a:latin typeface="+mn-lt"/>
        </a:defRPr>
      </a:lvl6pPr>
      <a:lvl7pPr marL="3962400" indent="-304800" algn="l" rtl="0" eaLnBrk="0" fontAlgn="base" hangingPunct="0">
        <a:spcBef>
          <a:spcPct val="20000"/>
        </a:spcBef>
        <a:spcAft>
          <a:spcPct val="0"/>
        </a:spcAft>
        <a:buChar char="»"/>
        <a:defRPr sz="2665">
          <a:solidFill>
            <a:schemeClr val="tx1"/>
          </a:solidFill>
          <a:latin typeface="+mn-lt"/>
        </a:defRPr>
      </a:lvl7pPr>
      <a:lvl8pPr marL="4572000" indent="-304800" algn="l" rtl="0" eaLnBrk="0" fontAlgn="base" hangingPunct="0">
        <a:spcBef>
          <a:spcPct val="20000"/>
        </a:spcBef>
        <a:spcAft>
          <a:spcPct val="0"/>
        </a:spcAft>
        <a:buChar char="»"/>
        <a:defRPr sz="2665">
          <a:solidFill>
            <a:schemeClr val="tx1"/>
          </a:solidFill>
          <a:latin typeface="+mn-lt"/>
        </a:defRPr>
      </a:lvl8pPr>
      <a:lvl9pPr marL="5181600" indent="-304800" algn="l" rtl="0" eaLnBrk="0" fontAlgn="base" hangingPunct="0">
        <a:spcBef>
          <a:spcPct val="20000"/>
        </a:spcBef>
        <a:spcAft>
          <a:spcPct val="0"/>
        </a:spcAft>
        <a:buChar char="»"/>
        <a:defRPr sz="2665">
          <a:solidFill>
            <a:schemeClr val="tx1"/>
          </a:solidFill>
          <a:latin typeface="+mn-lt"/>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l" rtl="0" eaLnBrk="0" fontAlgn="base" hangingPunct="0">
        <a:spcBef>
          <a:spcPct val="0"/>
        </a:spcBef>
        <a:spcAft>
          <a:spcPct val="0"/>
        </a:spcAft>
        <a:defRPr sz="5335" b="1">
          <a:solidFill>
            <a:schemeClr val="tx2"/>
          </a:solidFill>
          <a:latin typeface="+mj-lt"/>
          <a:ea typeface="+mj-ea"/>
          <a:cs typeface="+mj-cs"/>
        </a:defRPr>
      </a:lvl1pPr>
      <a:lvl2pPr algn="l" rtl="0" eaLnBrk="0" fontAlgn="base" hangingPunct="0">
        <a:spcBef>
          <a:spcPct val="0"/>
        </a:spcBef>
        <a:spcAft>
          <a:spcPct val="0"/>
        </a:spcAft>
        <a:defRPr sz="5335" b="1">
          <a:solidFill>
            <a:schemeClr val="tx2"/>
          </a:solidFill>
          <a:latin typeface="Arial" panose="020B0604020202020204" pitchFamily="34" charset="0"/>
        </a:defRPr>
      </a:lvl2pPr>
      <a:lvl3pPr algn="l" rtl="0" eaLnBrk="0" fontAlgn="base" hangingPunct="0">
        <a:spcBef>
          <a:spcPct val="0"/>
        </a:spcBef>
        <a:spcAft>
          <a:spcPct val="0"/>
        </a:spcAft>
        <a:defRPr sz="5335" b="1">
          <a:solidFill>
            <a:schemeClr val="tx2"/>
          </a:solidFill>
          <a:latin typeface="Arial" panose="020B0604020202020204" pitchFamily="34" charset="0"/>
        </a:defRPr>
      </a:lvl3pPr>
      <a:lvl4pPr algn="l" rtl="0" eaLnBrk="0" fontAlgn="base" hangingPunct="0">
        <a:spcBef>
          <a:spcPct val="0"/>
        </a:spcBef>
        <a:spcAft>
          <a:spcPct val="0"/>
        </a:spcAft>
        <a:defRPr sz="5335" b="1">
          <a:solidFill>
            <a:schemeClr val="tx2"/>
          </a:solidFill>
          <a:latin typeface="Arial" panose="020B0604020202020204" pitchFamily="34" charset="0"/>
        </a:defRPr>
      </a:lvl4pPr>
      <a:lvl5pPr algn="l" rtl="0" eaLnBrk="0" fontAlgn="base" hangingPunct="0">
        <a:spcBef>
          <a:spcPct val="0"/>
        </a:spcBef>
        <a:spcAft>
          <a:spcPct val="0"/>
        </a:spcAft>
        <a:defRPr sz="5335" b="1">
          <a:solidFill>
            <a:schemeClr val="tx2"/>
          </a:solidFill>
          <a:latin typeface="Arial" panose="020B0604020202020204" pitchFamily="34" charset="0"/>
        </a:defRPr>
      </a:lvl5pPr>
      <a:lvl6pPr marL="609600" algn="l" rtl="0" eaLnBrk="0" fontAlgn="base" hangingPunct="0">
        <a:spcBef>
          <a:spcPct val="0"/>
        </a:spcBef>
        <a:spcAft>
          <a:spcPct val="0"/>
        </a:spcAft>
        <a:defRPr sz="5335" b="1">
          <a:solidFill>
            <a:schemeClr val="tx2"/>
          </a:solidFill>
          <a:latin typeface="Arial" panose="020B0604020202020204" pitchFamily="34" charset="0"/>
        </a:defRPr>
      </a:lvl6pPr>
      <a:lvl7pPr marL="1219200" algn="l" rtl="0" eaLnBrk="0" fontAlgn="base" hangingPunct="0">
        <a:spcBef>
          <a:spcPct val="0"/>
        </a:spcBef>
        <a:spcAft>
          <a:spcPct val="0"/>
        </a:spcAft>
        <a:defRPr sz="5335" b="1">
          <a:solidFill>
            <a:schemeClr val="tx2"/>
          </a:solidFill>
          <a:latin typeface="Arial" panose="020B0604020202020204" pitchFamily="34" charset="0"/>
        </a:defRPr>
      </a:lvl7pPr>
      <a:lvl8pPr marL="1828800" algn="l" rtl="0" eaLnBrk="0" fontAlgn="base" hangingPunct="0">
        <a:spcBef>
          <a:spcPct val="0"/>
        </a:spcBef>
        <a:spcAft>
          <a:spcPct val="0"/>
        </a:spcAft>
        <a:defRPr sz="5335" b="1">
          <a:solidFill>
            <a:schemeClr val="tx2"/>
          </a:solidFill>
          <a:latin typeface="Arial" panose="020B0604020202020204" pitchFamily="34" charset="0"/>
        </a:defRPr>
      </a:lvl8pPr>
      <a:lvl9pPr marL="2438400" algn="l" rtl="0" eaLnBrk="0" fontAlgn="base" hangingPunct="0">
        <a:spcBef>
          <a:spcPct val="0"/>
        </a:spcBef>
        <a:spcAft>
          <a:spcPct val="0"/>
        </a:spcAft>
        <a:defRPr sz="5335" b="1">
          <a:solidFill>
            <a:schemeClr val="tx2"/>
          </a:solidFill>
          <a:latin typeface="Arial" panose="020B0604020202020204" pitchFamily="34" charset="0"/>
        </a:defRPr>
      </a:lvl9pPr>
    </p:titleStyle>
    <p:bodyStyle>
      <a:lvl1pPr marL="457200" indent="-457200" algn="l" rtl="0" eaLnBrk="0" fontAlgn="base" hangingPunct="0">
        <a:spcBef>
          <a:spcPct val="20000"/>
        </a:spcBef>
        <a:spcAft>
          <a:spcPct val="0"/>
        </a:spcAft>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Char char="–"/>
        <a:defRPr sz="3735">
          <a:solidFill>
            <a:schemeClr val="tx1"/>
          </a:solidFill>
          <a:latin typeface="+mn-lt"/>
        </a:defRPr>
      </a:lvl2pPr>
      <a:lvl3pPr marL="1524000" indent="-304800" algn="l" rtl="0" eaLnBrk="0" fontAlgn="base" hangingPunct="0">
        <a:spcBef>
          <a:spcPct val="20000"/>
        </a:spcBef>
        <a:spcAft>
          <a:spcPct val="0"/>
        </a:spcAft>
        <a:buChar char="•"/>
        <a:defRPr sz="3200">
          <a:solidFill>
            <a:schemeClr val="tx1"/>
          </a:solidFill>
          <a:latin typeface="+mn-lt"/>
        </a:defRPr>
      </a:lvl3pPr>
      <a:lvl4pPr marL="2133600" indent="-304800" algn="l" rtl="0" eaLnBrk="0" fontAlgn="base" hangingPunct="0">
        <a:spcBef>
          <a:spcPct val="20000"/>
        </a:spcBef>
        <a:spcAft>
          <a:spcPct val="0"/>
        </a:spcAft>
        <a:buChar char="–"/>
        <a:defRPr sz="2665">
          <a:solidFill>
            <a:schemeClr val="tx1"/>
          </a:solidFill>
          <a:latin typeface="+mn-lt"/>
        </a:defRPr>
      </a:lvl4pPr>
      <a:lvl5pPr marL="2743200" indent="-304800" algn="l" rtl="0" eaLnBrk="0" fontAlgn="base" hangingPunct="0">
        <a:spcBef>
          <a:spcPct val="20000"/>
        </a:spcBef>
        <a:spcAft>
          <a:spcPct val="0"/>
        </a:spcAft>
        <a:buChar char="»"/>
        <a:defRPr sz="2665">
          <a:solidFill>
            <a:schemeClr val="tx1"/>
          </a:solidFill>
          <a:latin typeface="+mn-lt"/>
        </a:defRPr>
      </a:lvl5pPr>
      <a:lvl6pPr marL="3352800" indent="-304800" algn="l" rtl="0" eaLnBrk="0" fontAlgn="base" hangingPunct="0">
        <a:spcBef>
          <a:spcPct val="20000"/>
        </a:spcBef>
        <a:spcAft>
          <a:spcPct val="0"/>
        </a:spcAft>
        <a:buChar char="»"/>
        <a:defRPr sz="2665">
          <a:solidFill>
            <a:schemeClr val="tx1"/>
          </a:solidFill>
          <a:latin typeface="+mn-lt"/>
        </a:defRPr>
      </a:lvl6pPr>
      <a:lvl7pPr marL="3962400" indent="-304800" algn="l" rtl="0" eaLnBrk="0" fontAlgn="base" hangingPunct="0">
        <a:spcBef>
          <a:spcPct val="20000"/>
        </a:spcBef>
        <a:spcAft>
          <a:spcPct val="0"/>
        </a:spcAft>
        <a:buChar char="»"/>
        <a:defRPr sz="2665">
          <a:solidFill>
            <a:schemeClr val="tx1"/>
          </a:solidFill>
          <a:latin typeface="+mn-lt"/>
        </a:defRPr>
      </a:lvl7pPr>
      <a:lvl8pPr marL="4572000" indent="-304800" algn="l" rtl="0" eaLnBrk="0" fontAlgn="base" hangingPunct="0">
        <a:spcBef>
          <a:spcPct val="20000"/>
        </a:spcBef>
        <a:spcAft>
          <a:spcPct val="0"/>
        </a:spcAft>
        <a:buChar char="»"/>
        <a:defRPr sz="2665">
          <a:solidFill>
            <a:schemeClr val="tx1"/>
          </a:solidFill>
          <a:latin typeface="+mn-lt"/>
        </a:defRPr>
      </a:lvl8pPr>
      <a:lvl9pPr marL="5181600" indent="-304800" algn="l" rtl="0" eaLnBrk="0" fontAlgn="base" hangingPunct="0">
        <a:spcBef>
          <a:spcPct val="20000"/>
        </a:spcBef>
        <a:spcAft>
          <a:spcPct val="0"/>
        </a:spcAft>
        <a:buChar char="»"/>
        <a:defRPr sz="2665">
          <a:solidFill>
            <a:schemeClr val="tx1"/>
          </a:solidFill>
          <a:latin typeface="+mn-lt"/>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xStyles>
    <p:titleStyle>
      <a:lvl1pPr algn="l" rtl="0" eaLnBrk="0" fontAlgn="base" hangingPunct="0">
        <a:spcBef>
          <a:spcPct val="0"/>
        </a:spcBef>
        <a:spcAft>
          <a:spcPct val="0"/>
        </a:spcAft>
        <a:defRPr sz="5335" b="1">
          <a:solidFill>
            <a:schemeClr val="tx2"/>
          </a:solidFill>
          <a:latin typeface="+mj-lt"/>
          <a:ea typeface="+mj-ea"/>
          <a:cs typeface="+mj-cs"/>
        </a:defRPr>
      </a:lvl1pPr>
      <a:lvl2pPr algn="l" rtl="0" eaLnBrk="0" fontAlgn="base" hangingPunct="0">
        <a:spcBef>
          <a:spcPct val="0"/>
        </a:spcBef>
        <a:spcAft>
          <a:spcPct val="0"/>
        </a:spcAft>
        <a:defRPr sz="5335" b="1">
          <a:solidFill>
            <a:schemeClr val="tx2"/>
          </a:solidFill>
          <a:latin typeface="Arial" panose="020B0604020202020204" pitchFamily="34" charset="0"/>
        </a:defRPr>
      </a:lvl2pPr>
      <a:lvl3pPr algn="l" rtl="0" eaLnBrk="0" fontAlgn="base" hangingPunct="0">
        <a:spcBef>
          <a:spcPct val="0"/>
        </a:spcBef>
        <a:spcAft>
          <a:spcPct val="0"/>
        </a:spcAft>
        <a:defRPr sz="5335" b="1">
          <a:solidFill>
            <a:schemeClr val="tx2"/>
          </a:solidFill>
          <a:latin typeface="Arial" panose="020B0604020202020204" pitchFamily="34" charset="0"/>
        </a:defRPr>
      </a:lvl3pPr>
      <a:lvl4pPr algn="l" rtl="0" eaLnBrk="0" fontAlgn="base" hangingPunct="0">
        <a:spcBef>
          <a:spcPct val="0"/>
        </a:spcBef>
        <a:spcAft>
          <a:spcPct val="0"/>
        </a:spcAft>
        <a:defRPr sz="5335" b="1">
          <a:solidFill>
            <a:schemeClr val="tx2"/>
          </a:solidFill>
          <a:latin typeface="Arial" panose="020B0604020202020204" pitchFamily="34" charset="0"/>
        </a:defRPr>
      </a:lvl4pPr>
      <a:lvl5pPr algn="l" rtl="0" eaLnBrk="0" fontAlgn="base" hangingPunct="0">
        <a:spcBef>
          <a:spcPct val="0"/>
        </a:spcBef>
        <a:spcAft>
          <a:spcPct val="0"/>
        </a:spcAft>
        <a:defRPr sz="5335" b="1">
          <a:solidFill>
            <a:schemeClr val="tx2"/>
          </a:solidFill>
          <a:latin typeface="Arial" panose="020B0604020202020204" pitchFamily="34" charset="0"/>
        </a:defRPr>
      </a:lvl5pPr>
      <a:lvl6pPr marL="609600" algn="l" rtl="0" eaLnBrk="0" fontAlgn="base" hangingPunct="0">
        <a:spcBef>
          <a:spcPct val="0"/>
        </a:spcBef>
        <a:spcAft>
          <a:spcPct val="0"/>
        </a:spcAft>
        <a:defRPr sz="5335" b="1">
          <a:solidFill>
            <a:schemeClr val="tx2"/>
          </a:solidFill>
          <a:latin typeface="Arial" panose="020B0604020202020204" pitchFamily="34" charset="0"/>
        </a:defRPr>
      </a:lvl6pPr>
      <a:lvl7pPr marL="1219200" algn="l" rtl="0" eaLnBrk="0" fontAlgn="base" hangingPunct="0">
        <a:spcBef>
          <a:spcPct val="0"/>
        </a:spcBef>
        <a:spcAft>
          <a:spcPct val="0"/>
        </a:spcAft>
        <a:defRPr sz="5335" b="1">
          <a:solidFill>
            <a:schemeClr val="tx2"/>
          </a:solidFill>
          <a:latin typeface="Arial" panose="020B0604020202020204" pitchFamily="34" charset="0"/>
        </a:defRPr>
      </a:lvl7pPr>
      <a:lvl8pPr marL="1828800" algn="l" rtl="0" eaLnBrk="0" fontAlgn="base" hangingPunct="0">
        <a:spcBef>
          <a:spcPct val="0"/>
        </a:spcBef>
        <a:spcAft>
          <a:spcPct val="0"/>
        </a:spcAft>
        <a:defRPr sz="5335" b="1">
          <a:solidFill>
            <a:schemeClr val="tx2"/>
          </a:solidFill>
          <a:latin typeface="Arial" panose="020B0604020202020204" pitchFamily="34" charset="0"/>
        </a:defRPr>
      </a:lvl8pPr>
      <a:lvl9pPr marL="2438400" algn="l" rtl="0" eaLnBrk="0" fontAlgn="base" hangingPunct="0">
        <a:spcBef>
          <a:spcPct val="0"/>
        </a:spcBef>
        <a:spcAft>
          <a:spcPct val="0"/>
        </a:spcAft>
        <a:defRPr sz="5335" b="1">
          <a:solidFill>
            <a:schemeClr val="tx2"/>
          </a:solidFill>
          <a:latin typeface="Arial" panose="020B0604020202020204" pitchFamily="34" charset="0"/>
        </a:defRPr>
      </a:lvl9pPr>
    </p:titleStyle>
    <p:bodyStyle>
      <a:lvl1pPr marL="457200" indent="-457200" algn="l" rtl="0" eaLnBrk="0" fontAlgn="base" hangingPunct="0">
        <a:spcBef>
          <a:spcPct val="20000"/>
        </a:spcBef>
        <a:spcAft>
          <a:spcPct val="0"/>
        </a:spcAft>
        <a:buChar char="•"/>
        <a:defRPr sz="4265">
          <a:solidFill>
            <a:schemeClr val="tx1"/>
          </a:solidFill>
          <a:latin typeface="+mn-lt"/>
          <a:ea typeface="+mn-ea"/>
          <a:cs typeface="+mn-cs"/>
        </a:defRPr>
      </a:lvl1pPr>
      <a:lvl2pPr marL="990600" indent="-381000" algn="l" rtl="0" eaLnBrk="0" fontAlgn="base" hangingPunct="0">
        <a:spcBef>
          <a:spcPct val="20000"/>
        </a:spcBef>
        <a:spcAft>
          <a:spcPct val="0"/>
        </a:spcAft>
        <a:buChar char="–"/>
        <a:defRPr sz="3735">
          <a:solidFill>
            <a:schemeClr val="tx1"/>
          </a:solidFill>
          <a:latin typeface="+mn-lt"/>
        </a:defRPr>
      </a:lvl2pPr>
      <a:lvl3pPr marL="1524000" indent="-304800" algn="l" rtl="0" eaLnBrk="0" fontAlgn="base" hangingPunct="0">
        <a:spcBef>
          <a:spcPct val="20000"/>
        </a:spcBef>
        <a:spcAft>
          <a:spcPct val="0"/>
        </a:spcAft>
        <a:buChar char="•"/>
        <a:defRPr sz="3200">
          <a:solidFill>
            <a:schemeClr val="tx1"/>
          </a:solidFill>
          <a:latin typeface="+mn-lt"/>
        </a:defRPr>
      </a:lvl3pPr>
      <a:lvl4pPr marL="2133600" indent="-304800" algn="l" rtl="0" eaLnBrk="0" fontAlgn="base" hangingPunct="0">
        <a:spcBef>
          <a:spcPct val="20000"/>
        </a:spcBef>
        <a:spcAft>
          <a:spcPct val="0"/>
        </a:spcAft>
        <a:buChar char="–"/>
        <a:defRPr sz="2665">
          <a:solidFill>
            <a:schemeClr val="tx1"/>
          </a:solidFill>
          <a:latin typeface="+mn-lt"/>
        </a:defRPr>
      </a:lvl4pPr>
      <a:lvl5pPr marL="2743200" indent="-304800" algn="l" rtl="0" eaLnBrk="0" fontAlgn="base" hangingPunct="0">
        <a:spcBef>
          <a:spcPct val="20000"/>
        </a:spcBef>
        <a:spcAft>
          <a:spcPct val="0"/>
        </a:spcAft>
        <a:buChar char="»"/>
        <a:defRPr sz="2665">
          <a:solidFill>
            <a:schemeClr val="tx1"/>
          </a:solidFill>
          <a:latin typeface="+mn-lt"/>
        </a:defRPr>
      </a:lvl5pPr>
      <a:lvl6pPr marL="3352800" indent="-304800" algn="l" rtl="0" eaLnBrk="0" fontAlgn="base" hangingPunct="0">
        <a:spcBef>
          <a:spcPct val="20000"/>
        </a:spcBef>
        <a:spcAft>
          <a:spcPct val="0"/>
        </a:spcAft>
        <a:buChar char="»"/>
        <a:defRPr sz="2665">
          <a:solidFill>
            <a:schemeClr val="tx1"/>
          </a:solidFill>
          <a:latin typeface="+mn-lt"/>
        </a:defRPr>
      </a:lvl6pPr>
      <a:lvl7pPr marL="3962400" indent="-304800" algn="l" rtl="0" eaLnBrk="0" fontAlgn="base" hangingPunct="0">
        <a:spcBef>
          <a:spcPct val="20000"/>
        </a:spcBef>
        <a:spcAft>
          <a:spcPct val="0"/>
        </a:spcAft>
        <a:buChar char="»"/>
        <a:defRPr sz="2665">
          <a:solidFill>
            <a:schemeClr val="tx1"/>
          </a:solidFill>
          <a:latin typeface="+mn-lt"/>
        </a:defRPr>
      </a:lvl7pPr>
      <a:lvl8pPr marL="4572000" indent="-304800" algn="l" rtl="0" eaLnBrk="0" fontAlgn="base" hangingPunct="0">
        <a:spcBef>
          <a:spcPct val="20000"/>
        </a:spcBef>
        <a:spcAft>
          <a:spcPct val="0"/>
        </a:spcAft>
        <a:buChar char="»"/>
        <a:defRPr sz="2665">
          <a:solidFill>
            <a:schemeClr val="tx1"/>
          </a:solidFill>
          <a:latin typeface="+mn-lt"/>
        </a:defRPr>
      </a:lvl8pPr>
      <a:lvl9pPr marL="5181600" indent="-304800" algn="l" rtl="0" eaLnBrk="0" fontAlgn="base" hangingPunct="0">
        <a:spcBef>
          <a:spcPct val="20000"/>
        </a:spcBef>
        <a:spcAft>
          <a:spcPct val="0"/>
        </a:spcAft>
        <a:buChar char="»"/>
        <a:defRPr sz="2665">
          <a:solidFill>
            <a:schemeClr val="tx1"/>
          </a:solidFill>
          <a:latin typeface="+mn-lt"/>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1.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tags" Target="../tags/tag2.xml"/><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3.xml"/><Relationship Id="rId7" Type="http://schemas.openxmlformats.org/officeDocument/2006/relationships/image" Target="../media/image37.jpeg"/><Relationship Id="rId6" Type="http://schemas.openxmlformats.org/officeDocument/2006/relationships/image" Target="../media/image11.png"/><Relationship Id="rId5" Type="http://schemas.openxmlformats.org/officeDocument/2006/relationships/image" Target="../media/image36.png"/><Relationship Id="rId4" Type="http://schemas.openxmlformats.org/officeDocument/2006/relationships/image" Target="../media/image35.png"/><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4.xml"/><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image" Target="../media/image38.jpeg"/><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8.pn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3.xml"/><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3.png"/><Relationship Id="rId3" Type="http://schemas.openxmlformats.org/officeDocument/2006/relationships/image" Target="../media/image42.png"/><Relationship Id="rId2" Type="http://schemas.microsoft.com/office/2007/relationships/hdphoto" Target="../media/image41.wdp"/><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42.png"/><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6.png"/><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6.png"/><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6.png"/><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6.png"/><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image" Target="../media/image45.png"/><Relationship Id="rId2" Type="http://schemas.openxmlformats.org/officeDocument/2006/relationships/image" Target="../media/image10.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image" Target="../media/image8.png"/><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image" Target="../media/image46.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microsoft.com/office/2007/relationships/hdphoto" Target="../media/image16.wdp"/><Relationship Id="rId13" Type="http://schemas.openxmlformats.org/officeDocument/2006/relationships/notesSlide" Target="../notesSlides/notesSlide3.xml"/><Relationship Id="rId12" Type="http://schemas.openxmlformats.org/officeDocument/2006/relationships/slideLayout" Target="../slideLayouts/slideLayout50.xml"/><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8.xml"/><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defTabSz="1219200" fontAlgn="base">
              <a:spcBef>
                <a:spcPct val="0"/>
              </a:spcBef>
              <a:spcAft>
                <a:spcPct val="0"/>
              </a:spcAft>
            </a:pPr>
            <a:endParaRPr lang="en-US" sz="2400">
              <a:solidFill>
                <a:srgbClr val="000000"/>
              </a:solidFill>
              <a:latin typeface="Arial" panose="020B0604020202020204" pitchFamily="34" charset="0"/>
              <a:ea typeface="SimSun" panose="02010600030101010101" pitchFamily="2" charset="-122"/>
            </a:endParaRPr>
          </a:p>
        </p:txBody>
      </p:sp>
      <p:sp>
        <p:nvSpPr>
          <p:cNvPr id="5" name="Rectangle: Rounded Corners 4"/>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defTabSz="1219200" fontAlgn="base">
              <a:spcBef>
                <a:spcPct val="0"/>
              </a:spcBef>
              <a:spcAft>
                <a:spcPct val="0"/>
              </a:spcAft>
            </a:pPr>
            <a:endParaRPr lang="en-US" sz="2400">
              <a:solidFill>
                <a:srgbClr val="000000"/>
              </a:solidFill>
              <a:latin typeface="Arial" panose="020B0604020202020204" pitchFamily="34" charset="0"/>
              <a:ea typeface="SimSun" panose="02010600030101010101" pitchFamily="2" charset="-122"/>
            </a:endParaRPr>
          </a:p>
        </p:txBody>
      </p:sp>
      <p:pic>
        <p:nvPicPr>
          <p:cNvPr id="52"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p:cNvPicPr>
            <a:picLocks noChangeAspect="1"/>
          </p:cNvPicPr>
          <p:nvPr/>
        </p:nvPicPr>
        <p:blipFill>
          <a:blip r:embed="rId2"/>
          <a:stretch>
            <a:fillRect/>
          </a:stretch>
        </p:blipFill>
        <p:spPr>
          <a:xfrm>
            <a:off x="236197" y="2354389"/>
            <a:ext cx="4304995" cy="4304995"/>
          </a:xfrm>
          <a:prstGeom prst="rect">
            <a:avLst/>
          </a:prstGeom>
        </p:spPr>
      </p:pic>
      <p:grpSp>
        <p:nvGrpSpPr>
          <p:cNvPr id="7" name="Group 6"/>
          <p:cNvGrpSpPr/>
          <p:nvPr/>
        </p:nvGrpSpPr>
        <p:grpSpPr>
          <a:xfrm>
            <a:off x="3341275" y="514304"/>
            <a:ext cx="7907750" cy="3680171"/>
            <a:chOff x="2505956" y="385728"/>
            <a:chExt cx="4648078" cy="2760128"/>
          </a:xfrm>
        </p:grpSpPr>
        <p:pic>
          <p:nvPicPr>
            <p:cNvPr id="2"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p:cNvSpPr txBox="1"/>
            <p:nvPr/>
          </p:nvSpPr>
          <p:spPr>
            <a:xfrm>
              <a:off x="3073630" y="1507460"/>
              <a:ext cx="3451592" cy="992579"/>
            </a:xfrm>
            <a:prstGeom prst="rect">
              <a:avLst/>
            </a:prstGeom>
            <a:noFill/>
          </p:spPr>
          <p:txBody>
            <a:bodyPr wrap="square" rtlCol="0">
              <a:spAutoFit/>
            </a:bodyPr>
            <a:lstStyle/>
            <a:p>
              <a:pPr algn="ctr" defTabSz="1219200" fontAlgn="base">
                <a:spcBef>
                  <a:spcPct val="0"/>
                </a:spcBef>
                <a:spcAft>
                  <a:spcPct val="0"/>
                </a:spcAft>
              </a:pPr>
              <a:r>
                <a:rPr lang="vi-VN" sz="4000" b="0" i="0" dirty="0">
                  <a:solidFill>
                    <a:srgbClr val="000000"/>
                  </a:solidFill>
                  <a:effectLst/>
                  <a:latin typeface="+mj-lt"/>
                </a:rPr>
                <a:t>Em thích đề văn nào dưới đây? Vì sao?</a:t>
              </a:r>
              <a:endParaRPr lang="en-US" sz="3735" dirty="0">
                <a:solidFill>
                  <a:srgbClr val="000000"/>
                </a:solidFill>
                <a:latin typeface="+mj-lt"/>
                <a:ea typeface="SimSun" panose="02010600030101010101" pitchFamily="2" charset="-122"/>
                <a:cs typeface="Calibri" panose="020F0502020204030204" pitchFamily="34" charset="0"/>
              </a:endParaRPr>
            </a:p>
          </p:txBody>
        </p:sp>
      </p:grpSp>
      <p:grpSp>
        <p:nvGrpSpPr>
          <p:cNvPr id="13" name="Group 12"/>
          <p:cNvGrpSpPr/>
          <p:nvPr/>
        </p:nvGrpSpPr>
        <p:grpSpPr>
          <a:xfrm>
            <a:off x="3829049" y="4285391"/>
            <a:ext cx="7724775" cy="643093"/>
            <a:chOff x="1079860" y="206467"/>
            <a:chExt cx="2880723" cy="432581"/>
          </a:xfrm>
        </p:grpSpPr>
        <p:sp>
          <p:nvSpPr>
            <p:cNvPr id="14" name="Rectangle: Rounded Corners 43"/>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defRPr/>
              </a:pPr>
              <a:endParaRPr lang="en-US" sz="2400" kern="0">
                <a:solidFill>
                  <a:prstClr val="white"/>
                </a:solidFill>
                <a:latin typeface="Calibri" panose="020F0502020204030204" pitchFamily="34" charset="0"/>
                <a:ea typeface="SimSun" panose="02010600030101010101" pitchFamily="2" charset="-122"/>
                <a:cs typeface="Calibri" panose="020F0502020204030204" pitchFamily="34" charset="0"/>
              </a:endParaRPr>
            </a:p>
          </p:txBody>
        </p:sp>
        <p:sp>
          <p:nvSpPr>
            <p:cNvPr id="15" name="Rectangle 14"/>
            <p:cNvSpPr/>
            <p:nvPr/>
          </p:nvSpPr>
          <p:spPr>
            <a:xfrm>
              <a:off x="1079860" y="219606"/>
              <a:ext cx="2880723" cy="393353"/>
            </a:xfrm>
            <a:prstGeom prst="rect">
              <a:avLst/>
            </a:prstGeom>
          </p:spPr>
          <p:txBody>
            <a:bodyPr wrap="square">
              <a:spAutoFit/>
            </a:bodyPr>
            <a:lstStyle/>
            <a:p>
              <a:pPr algn="ctr" defTabSz="121920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SimSun" panose="02010600030101010101" pitchFamily="2" charset="-122"/>
                <a:cs typeface="Calibri" panose="020F0502020204030204" pitchFamily="34" charset="0"/>
                <a:sym typeface="Arial" panose="020B0604020202020204"/>
              </a:endParaRPr>
            </a:p>
          </p:txBody>
        </p:sp>
      </p:grpSp>
      <p:grpSp>
        <p:nvGrpSpPr>
          <p:cNvPr id="16" name="Group 15"/>
          <p:cNvGrpSpPr/>
          <p:nvPr/>
        </p:nvGrpSpPr>
        <p:grpSpPr>
          <a:xfrm>
            <a:off x="3867149" y="5368571"/>
            <a:ext cx="7724775" cy="643093"/>
            <a:chOff x="1079860" y="206467"/>
            <a:chExt cx="2880723" cy="432581"/>
          </a:xfrm>
        </p:grpSpPr>
        <p:sp>
          <p:nvSpPr>
            <p:cNvPr id="17" name="Rectangle: Rounded Corners 43"/>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defRPr/>
              </a:pPr>
              <a:endParaRPr lang="en-US" sz="2400" kern="0">
                <a:solidFill>
                  <a:prstClr val="white"/>
                </a:solidFill>
                <a:latin typeface="Calibri" panose="020F0502020204030204" pitchFamily="34" charset="0"/>
                <a:ea typeface="SimSun" panose="02010600030101010101" pitchFamily="2" charset="-122"/>
                <a:cs typeface="Calibri" panose="020F0502020204030204" pitchFamily="34" charset="0"/>
              </a:endParaRPr>
            </a:p>
          </p:txBody>
        </p:sp>
        <p:sp>
          <p:nvSpPr>
            <p:cNvPr id="18" name="Rectangle 17"/>
            <p:cNvSpPr/>
            <p:nvPr/>
          </p:nvSpPr>
          <p:spPr>
            <a:xfrm>
              <a:off x="1079860" y="219606"/>
              <a:ext cx="2880723" cy="393353"/>
            </a:xfrm>
            <a:prstGeom prst="rect">
              <a:avLst/>
            </a:prstGeom>
          </p:spPr>
          <p:txBody>
            <a:bodyPr wrap="square">
              <a:spAutoFit/>
            </a:bodyPr>
            <a:lstStyle/>
            <a:p>
              <a:pPr algn="ctr" defTabSz="121920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SimSun" panose="02010600030101010101" pitchFamily="2" charset="-122"/>
                <a:cs typeface="Calibri" panose="020F0502020204030204" pitchFamily="34" charset="0"/>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2147" y="412871"/>
            <a:ext cx="11623304" cy="6124115"/>
            <a:chOff x="217756" y="65357"/>
            <a:chExt cx="11838777" cy="6473286"/>
          </a:xfrm>
          <a:noFill/>
        </p:grpSpPr>
        <p:sp>
          <p:nvSpPr>
            <p:cNvPr id="20" name="Rectangle: Rounded Corners 19"/>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1" name="Rectangle: Rounded Corners 20"/>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2" name="Oval 21"/>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3" name="Oval 22"/>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4" name="Oval 23"/>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5" name="Oval 24"/>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6" name="Oval 25"/>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7" name="Oval 26"/>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8" name="Oval 27"/>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grpSp>
      <p:sp>
        <p:nvSpPr>
          <p:cNvPr id="31" name="Rounded Rectangle 26"/>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3" name="Straight Connector 32"/>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8741769" y="2568419"/>
            <a:ext cx="278585" cy="820844"/>
            <a:chOff x="8450520" y="2615893"/>
            <a:chExt cx="278585" cy="820844"/>
          </a:xfrm>
        </p:grpSpPr>
        <p:cxnSp>
          <p:nvCxnSpPr>
            <p:cNvPr id="37" name="Straight Connector 36"/>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735972" y="4650954"/>
            <a:ext cx="278585" cy="820844"/>
            <a:chOff x="8450520" y="2615893"/>
            <a:chExt cx="278585" cy="820844"/>
          </a:xfrm>
        </p:grpSpPr>
        <p:cxnSp>
          <p:nvCxnSpPr>
            <p:cNvPr id="50" name="Straight Connector 49"/>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2147" y="412871"/>
            <a:ext cx="11623304" cy="6124115"/>
            <a:chOff x="217756" y="65357"/>
            <a:chExt cx="11838777" cy="6473286"/>
          </a:xfrm>
          <a:noFill/>
        </p:grpSpPr>
        <p:sp>
          <p:nvSpPr>
            <p:cNvPr id="20" name="Rectangle: Rounded Corners 19"/>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1" name="Rectangle: Rounded Corners 20"/>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2" name="Oval 21"/>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3" name="Oval 22"/>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4" name="Oval 23"/>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5" name="Oval 24"/>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6" name="Oval 25"/>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7" name="Oval 26"/>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sp>
          <p:nvSpPr>
            <p:cNvPr id="28" name="Oval 27"/>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C08FBB"/>
                </a:solidFill>
                <a:latin typeface="Calibri" panose="020F0502020204030204"/>
              </a:endParaRPr>
            </a:p>
          </p:txBody>
        </p:sp>
      </p:grpSp>
      <p:pic>
        <p:nvPicPr>
          <p:cNvPr id="29" name="图片 1" descr="图片包含 浅色, 天空&#10;&#10;描述已自动生成"/>
          <p:cNvPicPr>
            <a:picLocks noChangeAspect="1"/>
          </p:cNvPicPr>
          <p:nvPr/>
        </p:nvPicPr>
        <p:blipFill rotWithShape="1">
          <a:blip r:embed="rId1" cstate="screen"/>
          <a:srcRect l="30044" t="-1676" r="-236" b="75904"/>
          <a:stretch>
            <a:fillRect/>
          </a:stretch>
        </p:blipFill>
        <p:spPr>
          <a:xfrm>
            <a:off x="-2742962" y="6536986"/>
            <a:ext cx="6683135" cy="1380281"/>
          </a:xfrm>
          <a:prstGeom prst="rect">
            <a:avLst/>
          </a:prstGeom>
        </p:spPr>
      </p:pic>
      <p:grpSp>
        <p:nvGrpSpPr>
          <p:cNvPr id="31" name="Group 30"/>
          <p:cNvGrpSpPr/>
          <p:nvPr/>
        </p:nvGrpSpPr>
        <p:grpSpPr>
          <a:xfrm>
            <a:off x="2374906" y="675893"/>
            <a:ext cx="4737132" cy="748989"/>
            <a:chOff x="1079860" y="150287"/>
            <a:chExt cx="2880723" cy="503813"/>
          </a:xfrm>
        </p:grpSpPr>
        <p:sp>
          <p:nvSpPr>
            <p:cNvPr id="32" name="Rectangle: Rounded Corners 43"/>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ln>
            <a:effectLst/>
          </p:spPr>
          <p:txBody>
            <a:bodyPr rtlCol="0" anchor="ctr"/>
            <a:lstStyle/>
            <a:p>
              <a:pPr algn="ctr" defTabSz="1219200" fontAlgn="base">
                <a:spcBef>
                  <a:spcPct val="0"/>
                </a:spcBef>
                <a:spcAft>
                  <a:spcPct val="0"/>
                </a:spcAft>
                <a:defRPr/>
              </a:pPr>
              <a:endParaRPr lang="en-US" sz="2400" kern="0">
                <a:solidFill>
                  <a:prstClr val="white"/>
                </a:solidFill>
                <a:latin typeface="Calibri" panose="020F0502020204030204" pitchFamily="34" charset="0"/>
                <a:ea typeface="SimSun" panose="02010600030101010101" pitchFamily="2" charset="-122"/>
                <a:cs typeface="Calibri" panose="020F0502020204030204" pitchFamily="34" charset="0"/>
              </a:endParaRPr>
            </a:p>
          </p:txBody>
        </p:sp>
        <p:sp>
          <p:nvSpPr>
            <p:cNvPr id="33" name="Rectangle 32"/>
            <p:cNvSpPr/>
            <p:nvPr/>
          </p:nvSpPr>
          <p:spPr>
            <a:xfrm>
              <a:off x="1079860" y="150287"/>
              <a:ext cx="2880723" cy="503813"/>
            </a:xfrm>
            <a:prstGeom prst="rect">
              <a:avLst/>
            </a:prstGeom>
          </p:spPr>
          <p:txBody>
            <a:bodyPr wrap="square">
              <a:spAutoFit/>
            </a:bodyPr>
            <a:lstStyle/>
            <a:p>
              <a:pPr algn="ctr" defTabSz="1219200" fontAlgn="base">
                <a:spcBef>
                  <a:spcPct val="0"/>
                </a:spcBef>
                <a:spcAft>
                  <a:spcPct val="0"/>
                </a:spcAft>
                <a:defRPr/>
              </a:pPr>
              <a:r>
                <a:rPr lang="en-US" sz="4265" b="1" dirty="0" err="1">
                  <a:solidFill>
                    <a:prstClr val="black"/>
                  </a:solidFill>
                  <a:latin typeface="Calibri" panose="020F0502020204030204" pitchFamily="34" charset="0"/>
                  <a:ea typeface="SimSun" panose="02010600030101010101" pitchFamily="2" charset="-122"/>
                  <a:cs typeface="Calibri" panose="020F0502020204030204" pitchFamily="34" charset="0"/>
                  <a:sym typeface="Arial" panose="020B0604020202020204"/>
                </a:rPr>
                <a:t>Luyện</a:t>
              </a:r>
              <a:r>
                <a:rPr lang="en-US" sz="4265" b="1" dirty="0">
                  <a:solidFill>
                    <a:prstClr val="black"/>
                  </a:solidFill>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lang="en-US" sz="4265" b="1" dirty="0" err="1">
                  <a:solidFill>
                    <a:prstClr val="black"/>
                  </a:solidFill>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lang="en-US" sz="4265" b="1" dirty="0">
                  <a:solidFill>
                    <a:prstClr val="black"/>
                  </a:solidFill>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lang="en-US" sz="4265" b="1" dirty="0" err="1">
                  <a:solidFill>
                    <a:prstClr val="black"/>
                  </a:solidFill>
                  <a:latin typeface="Calibri" panose="020F0502020204030204" pitchFamily="34" charset="0"/>
                  <a:ea typeface="SimSun" panose="02010600030101010101" pitchFamily="2" charset="-122"/>
                  <a:cs typeface="Calibri" panose="020F0502020204030204" pitchFamily="34" charset="0"/>
                  <a:sym typeface="Arial" panose="020B0604020202020204"/>
                </a:rPr>
                <a:t>nhóm</a:t>
              </a:r>
              <a:endParaRPr lang="en-US" sz="4265" b="1" dirty="0">
                <a:solidFill>
                  <a:prstClr val="black"/>
                </a:solidFill>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grpSp>
      <p:pic>
        <p:nvPicPr>
          <p:cNvPr id="34" name="Picture 33"/>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p:cNvPicPr>
            <a:picLocks noChangeAspect="1"/>
          </p:cNvPicPr>
          <p:nvPr/>
        </p:nvPicPr>
        <p:blipFill>
          <a:blip r:embed="rId4"/>
          <a:stretch>
            <a:fillRect/>
          </a:stretch>
        </p:blipFill>
        <p:spPr>
          <a:xfrm>
            <a:off x="6430713" y="1644590"/>
            <a:ext cx="5110465" cy="2124177"/>
          </a:xfrm>
          <a:prstGeom prst="rect">
            <a:avLst/>
          </a:prstGeom>
        </p:spPr>
      </p:pic>
      <p:pic>
        <p:nvPicPr>
          <p:cNvPr id="44" name="图片 1" descr="图片包含 浅色, 天空&#10;&#10;描述已自动生成"/>
          <p:cNvPicPr>
            <a:picLocks noChangeAspect="1"/>
          </p:cNvPicPr>
          <p:nvPr/>
        </p:nvPicPr>
        <p:blipFill rotWithShape="1">
          <a:blip r:embed="rId1" cstate="screen"/>
          <a:srcRect l="17697" t="-1676" r="-236" b="75904"/>
          <a:stretch>
            <a:fillRect/>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p:cNvGrpSpPr/>
          <p:nvPr/>
        </p:nvGrpSpPr>
        <p:grpSpPr>
          <a:xfrm rot="260226">
            <a:off x="934575" y="4010220"/>
            <a:ext cx="5027692" cy="2342945"/>
            <a:chOff x="561349" y="4544613"/>
            <a:chExt cx="4171068" cy="1648917"/>
          </a:xfrm>
        </p:grpSpPr>
        <p:pic>
          <p:nvPicPr>
            <p:cNvPr id="38" name="Picture 37"/>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a:fillRect/>
            </a:stretch>
          </p:blipFill>
          <p:spPr>
            <a:xfrm rot="20862508">
              <a:off x="561349" y="4820325"/>
              <a:ext cx="1168923" cy="1373205"/>
            </a:xfrm>
            <a:prstGeom prst="rect">
              <a:avLst/>
            </a:prstGeom>
          </p:spPr>
        </p:pic>
        <p:pic>
          <p:nvPicPr>
            <p:cNvPr id="39" name="Picture 38"/>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a:fillRect/>
            </a:stretch>
          </p:blipFill>
          <p:spPr>
            <a:xfrm rot="21392206">
              <a:off x="3563494" y="4544613"/>
              <a:ext cx="1168923" cy="1373205"/>
            </a:xfrm>
            <a:prstGeom prst="rect">
              <a:avLst/>
            </a:prstGeom>
          </p:spPr>
        </p:pic>
        <p:pic>
          <p:nvPicPr>
            <p:cNvPr id="40" name="Picture 3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a:fillRect/>
            </a:stretch>
          </p:blipFill>
          <p:spPr>
            <a:xfrm rot="21372641">
              <a:off x="2652857" y="4605800"/>
              <a:ext cx="1094593" cy="1373205"/>
            </a:xfrm>
            <a:prstGeom prst="rect">
              <a:avLst/>
            </a:prstGeom>
          </p:spPr>
        </p:pic>
        <p:pic>
          <p:nvPicPr>
            <p:cNvPr id="41" name="Picture 40"/>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a:fillRect/>
            </a:stretch>
          </p:blipFill>
          <p:spPr>
            <a:xfrm>
              <a:off x="1739819" y="4657649"/>
              <a:ext cx="1094593" cy="1373205"/>
            </a:xfrm>
            <a:prstGeom prst="rect">
              <a:avLst/>
            </a:prstGeom>
          </p:spPr>
        </p:pic>
      </p:grpSp>
      <p:sp>
        <p:nvSpPr>
          <p:cNvPr id="35" name="Rectangle 34"/>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200" fontAlgn="base">
              <a:spcBef>
                <a:spcPct val="0"/>
              </a:spcBef>
              <a:spcAft>
                <a:spcPct val="0"/>
              </a:spcAft>
            </a:pPr>
            <a:r>
              <a:rPr lang="en-US" altLang="zh-CN" sz="3200" b="1" dirty="0" err="1">
                <a:solidFill>
                  <a:srgbClr val="FC291B"/>
                </a:solidFill>
                <a:latin typeface="Calibri" panose="020F0502020204030204" pitchFamily="34" charset="0"/>
                <a:ea typeface="SimSun" panose="02010600030101010101"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SimSun" panose="02010600030101010101"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SimSun" panose="02010600030101010101"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SimSun" panose="02010600030101010101" pitchFamily="2" charset="-122"/>
              <a:cs typeface="Calibri" panose="020F0502020204030204" pitchFamily="34" charset="0"/>
            </a:endParaRPr>
          </a:p>
          <a:p>
            <a:pPr defTabSz="121920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defTabSz="121920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defTabSz="121920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SimSun" panose="02010600030101010101"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SimSun"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3" name="Picture 2"/>
          <p:cNvPicPr>
            <a:picLocks noChangeAspect="1"/>
          </p:cNvPicPr>
          <p:nvPr/>
        </p:nvPicPr>
        <p:blipFill>
          <a:blip r:embed="rId1"/>
          <a:stretch>
            <a:fillRect/>
          </a:stretch>
        </p:blipFill>
        <p:spPr>
          <a:xfrm>
            <a:off x="3976156" y="-106212"/>
            <a:ext cx="4139543" cy="1072989"/>
          </a:xfrm>
          <a:prstGeom prst="rect">
            <a:avLst/>
          </a:prstGeom>
        </p:spPr>
      </p:pic>
      <p:pic>
        <p:nvPicPr>
          <p:cNvPr id="11" name="Picture 10"/>
          <p:cNvPicPr>
            <a:picLocks noChangeAspect="1"/>
          </p:cNvPicPr>
          <p:nvPr/>
        </p:nvPicPr>
        <p:blipFill>
          <a:blip r:embed="rId2"/>
          <a:stretch>
            <a:fillRect/>
          </a:stretch>
        </p:blipFill>
        <p:spPr>
          <a:xfrm>
            <a:off x="6905625" y="3867150"/>
            <a:ext cx="5286375" cy="2981325"/>
          </a:xfrm>
          <a:prstGeom prst="rect">
            <a:avLst/>
          </a:prstGeom>
        </p:spPr>
      </p:pic>
      <p:sp>
        <p:nvSpPr>
          <p:cNvPr id="12" name="TextBox 11"/>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0" y="0"/>
            <a:ext cx="3606017" cy="684000"/>
            <a:chOff x="3521613" y="0"/>
            <a:chExt cx="3606017" cy="684000"/>
          </a:xfrm>
        </p:grpSpPr>
        <p:grpSp>
          <p:nvGrpSpPr>
            <p:cNvPr id="7" name="Group 6"/>
            <p:cNvGrpSpPr/>
            <p:nvPr/>
          </p:nvGrpSpPr>
          <p:grpSpPr>
            <a:xfrm>
              <a:off x="3521613" y="0"/>
              <a:ext cx="3606017" cy="684000"/>
              <a:chOff x="3770142" y="1493446"/>
              <a:chExt cx="3606017" cy="684000"/>
            </a:xfrm>
          </p:grpSpPr>
          <p:sp>
            <p:nvSpPr>
              <p:cNvPr id="9" name="Flowchart: Alternate Process 8"/>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icrosoft YaHei" panose="020B0503020204020204" pitchFamily="34" charset="-122"/>
                  <a:cs typeface="+mn-cs"/>
                </a:endParaRPr>
              </a:p>
            </p:txBody>
          </p:sp>
          <p:pic>
            <p:nvPicPr>
              <p:cNvPr id="10" name="Picture 9"/>
              <p:cNvPicPr>
                <a:picLocks noChangeAspect="1"/>
              </p:cNvPicPr>
              <p:nvPr/>
            </p:nvPicPr>
            <p:blipFill>
              <a:blip r:embed="rId3"/>
              <a:stretch>
                <a:fillRect/>
              </a:stretch>
            </p:blipFill>
            <p:spPr>
              <a:xfrm rot="16200000">
                <a:off x="3751426" y="1512162"/>
                <a:ext cx="684000" cy="646568"/>
              </a:xfrm>
              <a:prstGeom prst="rect">
                <a:avLst/>
              </a:prstGeom>
            </p:spPr>
          </p:pic>
        </p:grpSp>
        <p:sp>
          <p:nvSpPr>
            <p:cNvPr id="8" name="TextBox 7"/>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sz="2800" dirty="0" err="1">
                  <a:solidFill>
                    <a:srgbClr val="000000"/>
                  </a:solidFill>
                  <a:latin typeface="Arial" panose="020B0604020202020204"/>
                  <a:ea typeface="Microsoft YaHei" panose="020B0503020204020204" pitchFamily="34" charset="-122"/>
                </a:rPr>
                <a:t>Đọc</a:t>
              </a:r>
              <a:r>
                <a:rPr lang="en-US" sz="2800" dirty="0">
                  <a:solidFill>
                    <a:srgbClr val="000000"/>
                  </a:solidFill>
                  <a:latin typeface="Arial" panose="020B0604020202020204"/>
                  <a:ea typeface="Microsoft YaHei" panose="020B0503020204020204" pitchFamily="34" charset="-122"/>
                </a:rPr>
                <a:t> </a:t>
              </a:r>
              <a:r>
                <a:rPr lang="en-US" sz="2800" dirty="0" err="1">
                  <a:solidFill>
                    <a:srgbClr val="000000"/>
                  </a:solidFill>
                  <a:latin typeface="Arial" panose="020B0604020202020204"/>
                  <a:ea typeface="Microsoft YaHei" panose="020B0503020204020204" pitchFamily="34" charset="-122"/>
                </a:rPr>
                <a:t>theo</a:t>
              </a:r>
              <a:r>
                <a:rPr lang="en-US" sz="2800" dirty="0">
                  <a:solidFill>
                    <a:srgbClr val="000000"/>
                  </a:solidFill>
                  <a:latin typeface="Arial" panose="020B0604020202020204"/>
                  <a:ea typeface="Microsoft YaHei" panose="020B0503020204020204" pitchFamily="34" charset="-122"/>
                </a:rPr>
                <a:t> </a:t>
              </a:r>
              <a:r>
                <a:rPr lang="en-US" sz="2800" dirty="0" err="1">
                  <a:solidFill>
                    <a:srgbClr val="000000"/>
                  </a:solidFill>
                  <a:latin typeface="Arial" panose="020B0604020202020204"/>
                  <a:ea typeface="Microsoft YaHei" panose="020B0503020204020204" pitchFamily="34" charset="-122"/>
                </a:rPr>
                <a:t>nhóm</a:t>
              </a:r>
              <a:endParaRPr kumimoji="0" lang="en-US" sz="2800" b="0"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endParaRPr>
            </a:p>
          </p:txBody>
        </p:sp>
      </p:grpSp>
      <p:sp>
        <p:nvSpPr>
          <p:cNvPr id="15" name="Oval 14"/>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Oval 17"/>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sp>
        <p:nvSpPr>
          <p:cNvPr id="9" name="Oval 8"/>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Oval 12"/>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2147" y="412871"/>
            <a:ext cx="11623304" cy="6124115"/>
            <a:chOff x="217756" y="65357"/>
            <a:chExt cx="11838777" cy="6473286"/>
          </a:xfrm>
          <a:noFill/>
        </p:grpSpPr>
        <p:sp>
          <p:nvSpPr>
            <p:cNvPr id="20" name="Rectangle: Rounded Corners 19"/>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1" name="Rectangle: Rounded Corners 20"/>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2" name="Oval 21"/>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3" name="Oval 22"/>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4" name="Oval 23"/>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5" name="Oval 24"/>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6" name="Oval 25"/>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7" name="Oval 26"/>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sp>
          <p:nvSpPr>
            <p:cNvPr id="28" name="Oval 27"/>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C08FBB"/>
                </a:solidFill>
                <a:effectLst/>
                <a:uLnTx/>
                <a:uFillTx/>
                <a:latin typeface="Calibri" panose="020F0502020204030204"/>
                <a:ea typeface="+mn-ea"/>
                <a:cs typeface="+mn-cs"/>
              </a:endParaRPr>
            </a:p>
          </p:txBody>
        </p:sp>
      </p:grpSp>
      <p:pic>
        <p:nvPicPr>
          <p:cNvPr id="29" name="图片 1" descr="图片包含 浅色, 天空&#10;&#10;描述已自动生成"/>
          <p:cNvPicPr>
            <a:picLocks noChangeAspect="1"/>
          </p:cNvPicPr>
          <p:nvPr/>
        </p:nvPicPr>
        <p:blipFill rotWithShape="1">
          <a:blip r:embed="rId1" cstate="screen"/>
          <a:srcRect l="30044" t="-1676" r="-236" b="75904"/>
          <a:stretch>
            <a:fillRect/>
          </a:stretch>
        </p:blipFill>
        <p:spPr>
          <a:xfrm>
            <a:off x="-2742962" y="6536986"/>
            <a:ext cx="6683135" cy="1380281"/>
          </a:xfrm>
          <a:prstGeom prst="rect">
            <a:avLst/>
          </a:prstGeom>
        </p:spPr>
      </p:pic>
      <p:grpSp>
        <p:nvGrpSpPr>
          <p:cNvPr id="31" name="Group 30"/>
          <p:cNvGrpSpPr/>
          <p:nvPr/>
        </p:nvGrpSpPr>
        <p:grpSpPr>
          <a:xfrm>
            <a:off x="2374906" y="675893"/>
            <a:ext cx="4737132" cy="748989"/>
            <a:chOff x="1079860" y="150287"/>
            <a:chExt cx="2880723" cy="503813"/>
          </a:xfrm>
        </p:grpSpPr>
        <p:sp>
          <p:nvSpPr>
            <p:cNvPr id="32" name="Rectangle: Rounded Corners 43"/>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33" name="Rectangle 32"/>
            <p:cNvSpPr/>
            <p:nvPr/>
          </p:nvSpPr>
          <p:spPr>
            <a:xfrm>
              <a:off x="1079860" y="150287"/>
              <a:ext cx="2880723" cy="503813"/>
            </a:xfrm>
            <a:prstGeom prst="rect">
              <a:avLst/>
            </a:prstGeom>
          </p:spPr>
          <p:txBody>
            <a:bodyPr wrap="square">
              <a:spAutoFit/>
            </a:body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Luyện</a:t>
              </a:r>
              <a:r>
                <a:rPr kumimoji="0" lang="en-US" sz="4265" b="1"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sz="4265" b="1" i="0" u="none" strike="noStrike" kern="1200" cap="none" spc="0" normalizeH="0" baseline="0" noProof="0" dirty="0" err="1">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kumimoji="0" lang="en-US" sz="4265" b="1"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sz="4265" b="1" i="0" u="none" strike="noStrike" kern="1200" cap="none" spc="0" normalizeH="0" baseline="0" noProof="0" dirty="0" err="1">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toàn</a:t>
              </a:r>
              <a:r>
                <a:rPr kumimoji="0" lang="en-US" sz="4265" b="1"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sz="4265" b="1" i="0" u="none" strike="noStrike" kern="1200" cap="none" spc="0" normalizeH="0" baseline="0" noProof="0" dirty="0" err="1">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bài</a:t>
              </a:r>
              <a:endParaRPr kumimoji="0" lang="en-US" sz="4265" b="1"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grpSp>
      <p:pic>
        <p:nvPicPr>
          <p:cNvPr id="34" name="Picture 33"/>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grpSp>
        <p:nvGrpSpPr>
          <p:cNvPr id="43" name="Group 42"/>
          <p:cNvGrpSpPr/>
          <p:nvPr/>
        </p:nvGrpSpPr>
        <p:grpSpPr>
          <a:xfrm>
            <a:off x="2329940" y="2339134"/>
            <a:ext cx="7868387" cy="2867642"/>
            <a:chOff x="2329940" y="2339134"/>
            <a:chExt cx="7868387" cy="2867642"/>
          </a:xfrm>
        </p:grpSpPr>
        <p:sp>
          <p:nvSpPr>
            <p:cNvPr id="45" name="Rounded Rectangle 54"/>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46" name="Rectangle 45"/>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47" name="Oval 46"/>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sym typeface="Arial" panose="020B0604020202020204"/>
              </a:endParaRPr>
            </a:p>
          </p:txBody>
        </p:sp>
        <p:sp>
          <p:nvSpPr>
            <p:cNvPr id="48" name="Rounded Rectangle 5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49" name="Rectangle 48"/>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endParaRPr>
            </a:p>
          </p:txBody>
        </p:sp>
        <p:sp>
          <p:nvSpPr>
            <p:cNvPr id="50" name="Oval 49"/>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sym typeface="Arial" panose="020B0604020202020204"/>
              </a:endParaRPr>
            </a:p>
          </p:txBody>
        </p:sp>
        <p:sp>
          <p:nvSpPr>
            <p:cNvPr id="51" name="Rounded Rectangle 6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52" name="Rectangle 51"/>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a:sym typeface="Arial" panose="020B0604020202020204"/>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a:sym typeface="Arial" panose="020B0604020202020204"/>
              </a:endParaRPr>
            </a:p>
          </p:txBody>
        </p:sp>
        <p:sp>
          <p:nvSpPr>
            <p:cNvPr id="53" name="Oval 52"/>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a:ea typeface="+mn-ea"/>
                <a:cs typeface="+mn-cs"/>
                <a:sym typeface="Arial" panose="020B0604020202020204"/>
              </a:endParaRPr>
            </a:p>
          </p:txBody>
        </p:sp>
        <p:pic>
          <p:nvPicPr>
            <p:cNvPr id="54"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3" name="Picture 2"/>
          <p:cNvPicPr>
            <a:picLocks noChangeAspect="1"/>
          </p:cNvPicPr>
          <p:nvPr/>
        </p:nvPicPr>
        <p:blipFill>
          <a:blip r:embed="rId1"/>
          <a:stretch>
            <a:fillRect/>
          </a:stretch>
        </p:blipFill>
        <p:spPr>
          <a:xfrm>
            <a:off x="3976156" y="-106212"/>
            <a:ext cx="4139543" cy="1072989"/>
          </a:xfrm>
          <a:prstGeom prst="rect">
            <a:avLst/>
          </a:prstGeom>
        </p:spPr>
      </p:pic>
      <p:pic>
        <p:nvPicPr>
          <p:cNvPr id="11" name="Picture 10"/>
          <p:cNvPicPr>
            <a:picLocks noChangeAspect="1"/>
          </p:cNvPicPr>
          <p:nvPr/>
        </p:nvPicPr>
        <p:blipFill>
          <a:blip r:embed="rId2"/>
          <a:stretch>
            <a:fillRect/>
          </a:stretch>
        </p:blipFill>
        <p:spPr>
          <a:xfrm>
            <a:off x="6905625" y="3867150"/>
            <a:ext cx="5286375" cy="2981325"/>
          </a:xfrm>
          <a:prstGeom prst="rect">
            <a:avLst/>
          </a:prstGeom>
        </p:spPr>
      </p:pic>
      <p:sp>
        <p:nvSpPr>
          <p:cNvPr id="12" name="TextBox 11"/>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200" fontAlgn="base">
                <a:spcBef>
                  <a:spcPct val="0"/>
                </a:spcBef>
                <a:spcAft>
                  <a:spcPct val="0"/>
                </a:spcAft>
                <a:defRPr/>
              </a:pPr>
              <a:endParaRPr lang="zh-CN" altLang="en-US" sz="2400" kern="0">
                <a:solidFill>
                  <a:srgbClr val="FFFFFF"/>
                </a:solidFill>
                <a:latin typeface="Arial" panose="020B0604020202020204"/>
                <a:ea typeface="Microsoft YaHei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defTabSz="1219200" eaLnBrk="1" fontAlgn="base" hangingPunct="1">
                <a:spcBef>
                  <a:spcPct val="0"/>
                </a:spcBef>
                <a:spcAft>
                  <a:spcPct val="0"/>
                </a:spcAft>
                <a:defRPr/>
              </a:pPr>
              <a:endParaRPr lang="zh-CN" altLang="en-US" sz="2400" kern="0">
                <a:solidFill>
                  <a:srgbClr val="FFFFFF"/>
                </a:solidFill>
                <a:ea typeface="Microsoft YaHei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200">
                <a:defRPr/>
              </a:pPr>
              <a:r>
                <a:rPr lang="en-US" altLang="zh-CN" sz="7200" spc="300">
                  <a:solidFill>
                    <a:srgbClr val="FFFFFF"/>
                  </a:solidFill>
                  <a:latin typeface="Calibri" panose="020F0502020204030204"/>
                  <a:ea typeface="Microsoft YaHei Light" panose="020B0502040204020203" pitchFamily="34" charset="-122"/>
                </a:rPr>
                <a:t>02</a:t>
              </a:r>
              <a:endParaRPr lang="zh-CN" altLang="en-US" sz="7200" spc="300" dirty="0">
                <a:solidFill>
                  <a:srgbClr val="FFFFFF"/>
                </a:solidFill>
                <a:latin typeface="Calibri" panose="020F0502020204030204"/>
                <a:ea typeface="Microsoft YaHei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p:cNvPicPr>
            <a:picLocks noChangeAspect="1"/>
          </p:cNvPicPr>
          <p:nvPr/>
        </p:nvPicPr>
        <p:blipFill rotWithShape="1">
          <a:blip r:embed="rId3">
            <a:duotone>
              <a:schemeClr val="bg2">
                <a:shade val="45000"/>
                <a:satMod val="135000"/>
              </a:schemeClr>
              <a:prstClr val="white"/>
            </a:duotone>
          </a:blip>
          <a:srcRect t="15761" b="22855"/>
          <a:stretch>
            <a:fillRect/>
          </a:stretch>
        </p:blipFill>
        <p:spPr>
          <a:xfrm>
            <a:off x="3523961" y="3137800"/>
            <a:ext cx="6517275" cy="15550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panose="020F0502020204030204"/>
                <a:ea typeface="inpin heiti" charset="-122"/>
                <a:cs typeface="Calibri" panose="020F0502020204030204" pitchFamily="34" charset="0"/>
              </a:rPr>
              <a:t>Cùng</a:t>
            </a:r>
            <a:r>
              <a:rPr lang="en-US" altLang="zh-CN" sz="4000" b="1" kern="0" dirty="0">
                <a:solidFill>
                  <a:srgbClr val="663F0D">
                    <a:lumMod val="50000"/>
                  </a:srgbClr>
                </a:solidFill>
                <a:latin typeface="等线" panose="020F0502020204030204"/>
                <a:ea typeface="inpin heiti" charset="-122"/>
                <a:cs typeface="Calibri" panose="020F0502020204030204" pitchFamily="34" charset="0"/>
              </a:rPr>
              <a:t> </a:t>
            </a:r>
            <a:r>
              <a:rPr lang="en-US" altLang="zh-CN" sz="4000" b="1" kern="0" dirty="0" err="1">
                <a:solidFill>
                  <a:srgbClr val="663F0D">
                    <a:lumMod val="50000"/>
                  </a:srgbClr>
                </a:solidFill>
                <a:latin typeface="等线" panose="020F0502020204030204"/>
                <a:ea typeface="inpin heiti" charset="-122"/>
                <a:cs typeface="Calibri" panose="020F0502020204030204" pitchFamily="34" charset="0"/>
              </a:rPr>
              <a:t>tìm</a:t>
            </a:r>
            <a:r>
              <a:rPr lang="en-US" altLang="zh-CN" sz="4000" b="1" kern="0" dirty="0">
                <a:solidFill>
                  <a:srgbClr val="663F0D">
                    <a:lumMod val="50000"/>
                  </a:srgbClr>
                </a:solidFill>
                <a:latin typeface="等线" panose="020F0502020204030204"/>
                <a:ea typeface="inpin heiti" charset="-122"/>
                <a:cs typeface="Calibri" panose="020F0502020204030204" pitchFamily="34" charset="0"/>
              </a:rPr>
              <a:t> </a:t>
            </a:r>
            <a:r>
              <a:rPr lang="en-US" altLang="zh-CN" sz="4000" b="1" kern="0" dirty="0" err="1">
                <a:solidFill>
                  <a:srgbClr val="663F0D">
                    <a:lumMod val="50000"/>
                  </a:srgbClr>
                </a:solidFill>
                <a:latin typeface="等线" panose="020F0502020204030204"/>
                <a:ea typeface="inpin heiti" charset="-122"/>
                <a:cs typeface="Calibri" panose="020F0502020204030204" pitchFamily="34" charset="0"/>
              </a:rPr>
              <a:t>hiểu</a:t>
            </a:r>
            <a:endParaRPr lang="zh-CN" altLang="en-US" sz="4000" b="1" kern="0" dirty="0">
              <a:solidFill>
                <a:srgbClr val="663F0D">
                  <a:lumMod val="50000"/>
                </a:srgbClr>
              </a:solidFill>
              <a:latin typeface="等线" panose="020F0502020204030204"/>
              <a:ea typeface="inpin heiti" charset="-122"/>
              <a:cs typeface="Calibri" panose="020F0502020204030204" pitchFamily="34" charset="0"/>
            </a:endParaRPr>
          </a:p>
        </p:txBody>
      </p:sp>
      <p:sp>
        <p:nvSpPr>
          <p:cNvPr id="35" name="Rectangle 34"/>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Rectangle 35"/>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8" name="Group 37"/>
          <p:cNvGrpSpPr/>
          <p:nvPr/>
        </p:nvGrpSpPr>
        <p:grpSpPr>
          <a:xfrm>
            <a:off x="1387286" y="4515952"/>
            <a:ext cx="10436246" cy="880597"/>
            <a:chOff x="1526400" y="4536707"/>
            <a:chExt cx="8221971" cy="693635"/>
          </a:xfrm>
        </p:grpSpPr>
        <p:sp>
          <p:nvSpPr>
            <p:cNvPr id="39" name="Rectangle: Rounded Corners 43"/>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endPar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9403" t="9783" r="78299" b="63042"/>
          <a:stretch>
            <a:fillRect/>
          </a:stretch>
        </p:blipFill>
        <p:spPr>
          <a:xfrm>
            <a:off x="760291" y="1396227"/>
            <a:ext cx="333982" cy="737992"/>
          </a:xfrm>
          <a:prstGeom prst="rect">
            <a:avLst/>
          </a:prstGeom>
        </p:spPr>
      </p:pic>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25018" t="9783" r="54347" b="63042"/>
          <a:stretch>
            <a:fillRect/>
          </a:stretch>
        </p:blipFill>
        <p:spPr>
          <a:xfrm>
            <a:off x="713534" y="2286130"/>
            <a:ext cx="560378" cy="737992"/>
          </a:xfrm>
          <a:prstGeom prst="rect">
            <a:avLst/>
          </a:prstGeom>
        </p:spPr>
      </p:pic>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48276" t="9436" r="31089" b="63389"/>
          <a:stretch>
            <a:fillRect/>
          </a:stretch>
        </p:blipFill>
        <p:spPr>
          <a:xfrm>
            <a:off x="703723" y="3401041"/>
            <a:ext cx="560378" cy="737992"/>
          </a:xfrm>
          <a:prstGeom prst="rect">
            <a:avLst/>
          </a:prstGeom>
        </p:spPr>
      </p:pic>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69451" t="8047" r="9914" b="64778"/>
          <a:stretch>
            <a:fillRect/>
          </a:stretch>
        </p:blipFill>
        <p:spPr>
          <a:xfrm>
            <a:off x="696231" y="4515952"/>
            <a:ext cx="560378" cy="737992"/>
          </a:xfrm>
          <a:prstGeom prst="rect">
            <a:avLst/>
          </a:prstGeom>
        </p:spPr>
      </p:pic>
      <p:sp>
        <p:nvSpPr>
          <p:cNvPr id="45" name="Freeform 197"/>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p:cNvGrpSpPr/>
          <p:nvPr/>
        </p:nvGrpSpPr>
        <p:grpSpPr>
          <a:xfrm>
            <a:off x="1395024" y="5591210"/>
            <a:ext cx="10427629" cy="858171"/>
            <a:chOff x="1532497" y="4536707"/>
            <a:chExt cx="8215874" cy="693635"/>
          </a:xfrm>
        </p:grpSpPr>
        <p:sp>
          <p:nvSpPr>
            <p:cNvPr id="48" name="Rectangle: Rounded Corners 43"/>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Rectangle: Rounded Corners 4"/>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19" name="Picture 18"/>
          <p:cNvPicPr>
            <a:picLocks noChangeAspect="1"/>
          </p:cNvPicPr>
          <p:nvPr/>
        </p:nvPicPr>
        <p:blipFill>
          <a:blip r:embed="rId1"/>
          <a:stretch>
            <a:fillRect/>
          </a:stretch>
        </p:blipFill>
        <p:spPr>
          <a:xfrm>
            <a:off x="1543097" y="716685"/>
            <a:ext cx="8620077" cy="48614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Microsoft YaHei" panose="020B0503020204020204" pitchFamily="34" charset="-122"/>
              <a:ea typeface="Microsoft YaHei" panose="020B0503020204020204" pitchFamily="34" charset="-122"/>
            </a:endParaRPr>
          </a:p>
        </p:txBody>
      </p:sp>
      <p:grpSp>
        <p:nvGrpSpPr>
          <p:cNvPr id="10" name="Group 9"/>
          <p:cNvGrpSpPr/>
          <p:nvPr/>
        </p:nvGrpSpPr>
        <p:grpSpPr>
          <a:xfrm>
            <a:off x="1992464" y="2420264"/>
            <a:ext cx="8737580" cy="1262296"/>
            <a:chOff x="1525723" y="4433135"/>
            <a:chExt cx="8180152" cy="1270220"/>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algn="ctr" defTabSz="1219200">
                <a:defRPr/>
              </a:pPr>
              <a:endParaRPr lang="en-US" sz="3200" kern="0">
                <a:solidFill>
                  <a:srgbClr val="B2B2B2">
                    <a:lumMod val="50000"/>
                  </a:srgbClr>
                </a:solidFill>
                <a:latin typeface="等线" panose="020F0502020204030204"/>
                <a:ea typeface="SimSun" panose="02010600030101010101" pitchFamily="2" charset="-122"/>
              </a:endParaRPr>
            </a:p>
          </p:txBody>
        </p:sp>
        <p:sp>
          <p:nvSpPr>
            <p:cNvPr id="12" name="Rectangle 11"/>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3401045" y="3658036"/>
            <a:ext cx="7228855" cy="1831231"/>
            <a:chOff x="2051946" y="4887565"/>
            <a:chExt cx="7447303" cy="1500523"/>
          </a:xfrm>
        </p:grpSpPr>
        <p:sp>
          <p:nvSpPr>
            <p:cNvPr id="17" name="Rounded Rectangle 14"/>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algn="ctr" defTabSz="1219200" fontAlgn="base">
                <a:spcBef>
                  <a:spcPct val="0"/>
                </a:spcBef>
                <a:spcAft>
                  <a:spcPct val="0"/>
                </a:spcAft>
                <a:defRPr/>
              </a:pPr>
              <a:endParaRPr lang="en-US" sz="1350">
                <a:solidFill>
                  <a:srgbClr val="FFFFFF"/>
                </a:solidFill>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285177" y="5096282"/>
              <a:ext cx="7122189" cy="983557"/>
            </a:xfrm>
            <a:prstGeom prst="rect">
              <a:avLst/>
            </a:prstGeom>
            <a:noFill/>
          </p:spPr>
          <p:txBody>
            <a:bodyPr wrap="square" rtlCol="0">
              <a:spAutoFit/>
            </a:bodyPr>
            <a:lstStyle/>
            <a:p>
              <a:pPr algn="just" defTabSz="121920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a:solidFill>
                <a:srgbClr val="FFFFFF"/>
              </a:solidFill>
              <a:latin typeface="Arial" panose="020B0604020202020204"/>
            </a:endParaRP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a:fillRect/>
          </a:stretch>
        </p:blipFill>
        <p:spPr>
          <a:xfrm>
            <a:off x="1461956" y="2420263"/>
            <a:ext cx="333982" cy="737992"/>
          </a:xfrm>
          <a:prstGeom prst="rect">
            <a:avLst/>
          </a:prstGeom>
        </p:spPr>
      </p:pic>
      <p:pic>
        <p:nvPicPr>
          <p:cNvPr id="22" name="Picture 21"/>
          <p:cNvPicPr>
            <a:picLocks noChangeAspect="1"/>
          </p:cNvPicPr>
          <p:nvPr/>
        </p:nvPicPr>
        <p:blipFill>
          <a:blip r:embed="rId5"/>
          <a:stretch>
            <a:fillRect/>
          </a:stretch>
        </p:blipFill>
        <p:spPr>
          <a:xfrm>
            <a:off x="4098555" y="543405"/>
            <a:ext cx="4139543" cy="107298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nvGrpSpPr>
          <p:cNvPr id="10" name="Group 9"/>
          <p:cNvGrpSpPr/>
          <p:nvPr/>
        </p:nvGrpSpPr>
        <p:grpSpPr>
          <a:xfrm>
            <a:off x="1992464" y="2420261"/>
            <a:ext cx="8737580" cy="779700"/>
            <a:chOff x="1525723" y="4433135"/>
            <a:chExt cx="8180152" cy="784595"/>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B2B2B2">
                    <a:lumMod val="50000"/>
                  </a:srgbClr>
                </a:solidFill>
                <a:effectLst/>
                <a:uLnTx/>
                <a:uFillTx/>
                <a:latin typeface="等线" panose="020F0502020204030204"/>
                <a:ea typeface="SimSun" panose="02010600030101010101" pitchFamily="2" charset="-122"/>
                <a:cs typeface="+mn-cs"/>
              </a:endParaRPr>
            </a:p>
          </p:txBody>
        </p:sp>
        <p:sp>
          <p:nvSpPr>
            <p:cNvPr id="12" name="Rectangle 11"/>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3401045" y="3658036"/>
            <a:ext cx="7228855" cy="2510514"/>
            <a:chOff x="2051946" y="4887565"/>
            <a:chExt cx="7447303" cy="2057132"/>
          </a:xfrm>
        </p:grpSpPr>
        <p:sp>
          <p:nvSpPr>
            <p:cNvPr id="17" name="Rounded Rectangle 14"/>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Picture 20"/>
          <p:cNvPicPr>
            <a:picLocks noChangeAspect="1"/>
          </p:cNvPicPr>
          <p:nvPr/>
        </p:nvPicPr>
        <p:blipFill>
          <a:blip r:embed="rId4"/>
          <a:stretch>
            <a:fillRect/>
          </a:stretch>
        </p:blipFill>
        <p:spPr>
          <a:xfrm>
            <a:off x="3886940" y="622872"/>
            <a:ext cx="4139543" cy="1072989"/>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5018" t="9783" r="54347" b="63042"/>
          <a:stretch>
            <a:fillRect/>
          </a:stretch>
        </p:blipFill>
        <p:spPr>
          <a:xfrm>
            <a:off x="1265984" y="2451380"/>
            <a:ext cx="560378" cy="737992"/>
          </a:xfrm>
          <a:prstGeom prst="rect">
            <a:avLst/>
          </a:prstGeom>
        </p:spPr>
      </p:pic>
      <p:sp>
        <p:nvSpPr>
          <p:cNvPr id="7" name="Oval 6"/>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nvGrpSpPr>
          <p:cNvPr id="10" name="Group 9"/>
          <p:cNvGrpSpPr/>
          <p:nvPr/>
        </p:nvGrpSpPr>
        <p:grpSpPr>
          <a:xfrm>
            <a:off x="1992464" y="2420261"/>
            <a:ext cx="8737580" cy="779700"/>
            <a:chOff x="1525723" y="4433135"/>
            <a:chExt cx="8180152" cy="784595"/>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B2B2B2">
                    <a:lumMod val="50000"/>
                  </a:srgbClr>
                </a:solidFill>
                <a:effectLst/>
                <a:uLnTx/>
                <a:uFillTx/>
                <a:latin typeface="等线" panose="020F0502020204030204"/>
                <a:ea typeface="SimSun" panose="02010600030101010101" pitchFamily="2" charset="-122"/>
                <a:cs typeface="+mn-cs"/>
              </a:endParaRPr>
            </a:p>
          </p:txBody>
        </p:sp>
        <p:sp>
          <p:nvSpPr>
            <p:cNvPr id="12" name="Rectangle 11"/>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3401045" y="3658036"/>
            <a:ext cx="7228855" cy="1831231"/>
            <a:chOff x="2051946" y="4887565"/>
            <a:chExt cx="7447303" cy="1500523"/>
          </a:xfrm>
        </p:grpSpPr>
        <p:sp>
          <p:nvSpPr>
            <p:cNvPr id="17" name="Rounded Rectangle 14"/>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285179" y="4888280"/>
              <a:ext cx="7122189" cy="1437507"/>
            </a:xfrm>
            <a:prstGeom prst="rect">
              <a:avLst/>
            </a:prstGeom>
            <a:noFill/>
          </p:spPr>
          <p:txBody>
            <a:bodyPr wrap="square" rtlCol="0">
              <a:spAutoFit/>
            </a:bodyPr>
            <a:lstStyle/>
            <a:p>
              <a:pPr marL="0" marR="0" lvl="0" indent="0" algn="just" defTabSz="1219200" rtl="0" eaLnBrk="1" fontAlgn="base" latinLnBrk="0" hangingPunct="1">
                <a:lnSpc>
                  <a:spcPct val="100000"/>
                </a:lnSpc>
                <a:spcBef>
                  <a:spcPct val="0"/>
                </a:spcBef>
                <a:spcAft>
                  <a:spcPct val="0"/>
                </a:spcAft>
                <a:buClrTx/>
                <a:buSzTx/>
                <a:buFontTx/>
                <a:buNone/>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 name="Picture 21"/>
          <p:cNvPicPr>
            <a:picLocks noChangeAspect="1"/>
          </p:cNvPicPr>
          <p:nvPr/>
        </p:nvPicPr>
        <p:blipFill>
          <a:blip r:embed="rId4"/>
          <a:stretch>
            <a:fillRect/>
          </a:stretch>
        </p:blipFill>
        <p:spPr>
          <a:xfrm>
            <a:off x="4098555" y="543405"/>
            <a:ext cx="4139543" cy="1072989"/>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48276" t="9436" r="31089" b="63389"/>
          <a:stretch>
            <a:fillRect/>
          </a:stretch>
        </p:blipFill>
        <p:spPr>
          <a:xfrm>
            <a:off x="1410707" y="2399531"/>
            <a:ext cx="560378" cy="73799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nvGrpSpPr>
          <p:cNvPr id="10" name="Group 9"/>
          <p:cNvGrpSpPr/>
          <p:nvPr/>
        </p:nvGrpSpPr>
        <p:grpSpPr>
          <a:xfrm>
            <a:off x="1999697" y="1730802"/>
            <a:ext cx="8730345" cy="1251652"/>
            <a:chOff x="1532495" y="4349531"/>
            <a:chExt cx="8173379" cy="868199"/>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B2B2B2">
                    <a:lumMod val="50000"/>
                  </a:srgbClr>
                </a:solidFill>
                <a:effectLst/>
                <a:uLnTx/>
                <a:uFillTx/>
                <a:latin typeface="等线" panose="020F0502020204030204"/>
                <a:ea typeface="SimSun" panose="02010600030101010101" pitchFamily="2" charset="-122"/>
                <a:cs typeface="+mn-cs"/>
              </a:endParaRPr>
            </a:p>
          </p:txBody>
        </p:sp>
        <p:sp>
          <p:nvSpPr>
            <p:cNvPr id="12" name="Rectangle 11"/>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endPar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3124200" y="3658037"/>
            <a:ext cx="8730345" cy="2378376"/>
            <a:chOff x="2051946" y="4887565"/>
            <a:chExt cx="7447303" cy="1948857"/>
          </a:xfrm>
        </p:grpSpPr>
        <p:sp>
          <p:nvSpPr>
            <p:cNvPr id="17" name="Rounded Rectangle 14"/>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285177" y="5096282"/>
              <a:ext cx="7122189" cy="1740140"/>
            </a:xfrm>
            <a:prstGeom prst="rect">
              <a:avLst/>
            </a:prstGeom>
            <a:noFill/>
          </p:spPr>
          <p:txBody>
            <a:bodyPr wrap="square" rtlCol="0">
              <a:spAutoFit/>
            </a:bodyPr>
            <a:lstStyle/>
            <a:p>
              <a:pPr marL="0" marR="0" lvl="0" indent="0" algn="just" defTabSz="1219200" rtl="0" eaLnBrk="1" fontAlgn="base" latinLnBrk="0" hangingPunct="1">
                <a:lnSpc>
                  <a:spcPct val="100000"/>
                </a:lnSpc>
                <a:spcBef>
                  <a:spcPct val="0"/>
                </a:spcBef>
                <a:spcAft>
                  <a:spcPct val="0"/>
                </a:spcAft>
                <a:buClrTx/>
                <a:buSzTx/>
                <a:buFontTx/>
                <a:buNone/>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Picture 20"/>
          <p:cNvPicPr>
            <a:picLocks noChangeAspect="1"/>
          </p:cNvPicPr>
          <p:nvPr/>
        </p:nvPicPr>
        <p:blipFill>
          <a:blip r:embed="rId4"/>
          <a:stretch>
            <a:fillRect/>
          </a:stretch>
        </p:blipFill>
        <p:spPr>
          <a:xfrm>
            <a:off x="3886940" y="622872"/>
            <a:ext cx="4139543" cy="1072989"/>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69451" t="8047" r="9914" b="64778"/>
          <a:stretch>
            <a:fillRect/>
          </a:stretch>
        </p:blipFill>
        <p:spPr>
          <a:xfrm>
            <a:off x="1187477" y="1778512"/>
            <a:ext cx="712077" cy="93777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nvGrpSpPr>
          <p:cNvPr id="10" name="Group 9"/>
          <p:cNvGrpSpPr/>
          <p:nvPr/>
        </p:nvGrpSpPr>
        <p:grpSpPr>
          <a:xfrm>
            <a:off x="1992464" y="2420261"/>
            <a:ext cx="6599086" cy="779700"/>
            <a:chOff x="1525723" y="4433135"/>
            <a:chExt cx="8180152" cy="784595"/>
          </a:xfrm>
        </p:grpSpPr>
        <p:sp>
          <p:nvSpPr>
            <p:cNvPr id="11" name="Rectangle: Rounded Corners 43"/>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srgbClr val="B2B2B2">
                    <a:lumMod val="50000"/>
                  </a:srgbClr>
                </a:solidFill>
                <a:effectLst/>
                <a:uLnTx/>
                <a:uFillTx/>
                <a:latin typeface="等线" panose="020F0502020204030204"/>
                <a:ea typeface="SimSun" panose="02010600030101010101" pitchFamily="2" charset="-122"/>
                <a:cs typeface="+mn-cs"/>
              </a:endParaRPr>
            </a:p>
          </p:txBody>
        </p:sp>
        <p:sp>
          <p:nvSpPr>
            <p:cNvPr id="12" name="Rectangle 11"/>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p:cNvGrpSpPr/>
          <p:nvPr/>
        </p:nvGrpSpPr>
        <p:grpSpPr>
          <a:xfrm>
            <a:off x="3401045" y="3658033"/>
            <a:ext cx="7228855" cy="2920485"/>
            <a:chOff x="2051946" y="4887565"/>
            <a:chExt cx="7447303" cy="1500523"/>
          </a:xfrm>
        </p:grpSpPr>
        <p:sp>
          <p:nvSpPr>
            <p:cNvPr id="17" name="Rounded Rectangle 14"/>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ln>
            <a:effectLst/>
          </p:spPr>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a:sym typeface="Arial" panose="020B0604020202020204"/>
              </a:endParaRPr>
            </a:p>
          </p:txBody>
        </p:sp>
        <p:sp>
          <p:nvSpPr>
            <p:cNvPr id="18" name="TextBox 17"/>
            <p:cNvSpPr txBox="1"/>
            <p:nvPr/>
          </p:nvSpPr>
          <p:spPr>
            <a:xfrm>
              <a:off x="2285178" y="4976927"/>
              <a:ext cx="7122189" cy="1375759"/>
            </a:xfrm>
            <a:prstGeom prst="rect">
              <a:avLst/>
            </a:prstGeom>
            <a:noFill/>
          </p:spPr>
          <p:txBody>
            <a:bodyPr wrap="square" rtlCol="0">
              <a:spAutoFit/>
            </a:bodyPr>
            <a:lstStyle/>
            <a:p>
              <a:pPr marL="0" marR="0" lvl="0" indent="0" algn="just" defTabSz="1219200" rtl="0" eaLnBrk="1" fontAlgn="base" latinLnBrk="0" hangingPunct="1">
                <a:lnSpc>
                  <a:spcPct val="100000"/>
                </a:lnSpc>
                <a:spcBef>
                  <a:spcPct val="0"/>
                </a:spcBef>
                <a:spcAft>
                  <a:spcPct val="0"/>
                </a:spcAft>
                <a:buClrTx/>
                <a:buSzTx/>
                <a:buFontTx/>
                <a:buNone/>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 name="Picture 21"/>
          <p:cNvPicPr>
            <a:picLocks noChangeAspect="1"/>
          </p:cNvPicPr>
          <p:nvPr/>
        </p:nvPicPr>
        <p:blipFill>
          <a:blip r:embed="rId4"/>
          <a:stretch>
            <a:fillRect/>
          </a:stretch>
        </p:blipFill>
        <p:spPr>
          <a:xfrm>
            <a:off x="4098555" y="543405"/>
            <a:ext cx="4139543" cy="1072989"/>
          </a:xfrm>
          <a:prstGeom prst="rect">
            <a:avLst/>
          </a:prstGeom>
        </p:spPr>
      </p:pic>
      <p:pic>
        <p:nvPicPr>
          <p:cNvPr id="15" name="Picture 14" descr="Logo&#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p:cNvGrpSpPr/>
          <p:nvPr/>
        </p:nvGrpSpPr>
        <p:grpSpPr>
          <a:xfrm>
            <a:off x="1411009" y="2409213"/>
            <a:ext cx="8193487" cy="983256"/>
            <a:chOff x="1896281" y="755776"/>
            <a:chExt cx="6749697" cy="884624"/>
          </a:xfrm>
        </p:grpSpPr>
        <p:sp>
          <p:nvSpPr>
            <p:cNvPr id="21" name="Rectangle: Rounded Corners 43"/>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ln>
            <a:effectLst/>
          </p:spPr>
          <p:txBody>
            <a:bodyPr rtlCol="0" anchor="ctr"/>
            <a:lstStyle/>
            <a:p>
              <a:pPr algn="ctr" defTabSz="1219200" fontAlgn="base">
                <a:spcBef>
                  <a:spcPct val="0"/>
                </a:spcBef>
                <a:spcAft>
                  <a:spcPct val="0"/>
                </a:spcAft>
                <a:defRPr/>
              </a:pPr>
              <a:endParaRPr lang="en-US" sz="3735"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p:cNvSpPr/>
            <p:nvPr/>
          </p:nvSpPr>
          <p:spPr>
            <a:xfrm>
              <a:off x="1896281" y="905185"/>
              <a:ext cx="6749697" cy="673856"/>
            </a:xfrm>
            <a:prstGeom prst="rect">
              <a:avLst/>
            </a:prstGeom>
          </p:spPr>
          <p:txBody>
            <a:bodyPr wrap="square">
              <a:spAutoFit/>
            </a:bodyPr>
            <a:lstStyle/>
            <a:p>
              <a:pPr algn="ctr" defTabSz="1219200" fontAlgn="base">
                <a:spcBef>
                  <a:spcPct val="0"/>
                </a:spcBef>
                <a:spcAft>
                  <a:spcPct val="0"/>
                </a:spcAft>
              </a:pPr>
              <a:r>
                <a:rPr lang="en-US" sz="4265"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endParaRPr lang="en-US" sz="4265" b="1">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TextBox 22"/>
          <p:cNvSpPr txBox="1"/>
          <p:nvPr/>
        </p:nvSpPr>
        <p:spPr>
          <a:xfrm>
            <a:off x="609600" y="3727628"/>
            <a:ext cx="10024061" cy="2062296"/>
          </a:xfrm>
          <a:prstGeom prst="rect">
            <a:avLst/>
          </a:prstGeom>
          <a:noFill/>
        </p:spPr>
        <p:txBody>
          <a:bodyPr wrap="square">
            <a:spAutoFit/>
          </a:bodyPr>
          <a:lstStyle/>
          <a:p>
            <a:pPr algn="ctr" defTabSz="1219200" fontAlgn="base">
              <a:spcBef>
                <a:spcPct val="0"/>
              </a:spcBef>
              <a:spcAft>
                <a:spcPct val="0"/>
              </a:spcAft>
            </a:pP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5"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p:cNvPicPr>
            <a:picLocks noChangeAspect="1"/>
          </p:cNvPicPr>
          <p:nvPr/>
        </p:nvPicPr>
        <p:blipFill>
          <a:blip r:embed="rId4"/>
          <a:stretch>
            <a:fillRect/>
          </a:stretch>
        </p:blipFill>
        <p:spPr>
          <a:xfrm>
            <a:off x="4098555" y="543405"/>
            <a:ext cx="4139543" cy="10729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4704"/>
          <a:stretch>
            <a:fillRect/>
          </a:stretch>
        </p:blipFill>
        <p:spPr>
          <a:xfrm>
            <a:off x="0" y="6168551"/>
            <a:ext cx="12192000" cy="689451"/>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Microsoft YaHei" panose="020B0503020204020204" pitchFamily="34" charset="-122"/>
              <a:ea typeface="Microsoft YaHei" panose="020B0503020204020204" pitchFamily="34" charset="-122"/>
            </a:endParaRPr>
          </a:p>
        </p:txBody>
      </p:sp>
      <p:grpSp>
        <p:nvGrpSpPr>
          <p:cNvPr id="11" name="Group 10"/>
          <p:cNvGrpSpPr/>
          <p:nvPr/>
        </p:nvGrpSpPr>
        <p:grpSpPr>
          <a:xfrm>
            <a:off x="812939" y="2333418"/>
            <a:ext cx="8859837" cy="1683160"/>
            <a:chOff x="2155343" y="630649"/>
            <a:chExt cx="6644878" cy="1262370"/>
          </a:xfrm>
        </p:grpSpPr>
        <p:sp>
          <p:nvSpPr>
            <p:cNvPr id="12" name="Rectangle: Rounded Corners 43"/>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ln>
            <a:effectLst/>
          </p:spPr>
          <p:txBody>
            <a:bodyPr rtlCol="0" anchor="ctr"/>
            <a:lstStyle/>
            <a:p>
              <a:pPr algn="ctr" defTabSz="1219200" fontAlgn="base">
                <a:spcBef>
                  <a:spcPct val="0"/>
                </a:spcBef>
                <a:spcAft>
                  <a:spcPct val="0"/>
                </a:spcAft>
                <a:defRPr/>
              </a:pPr>
              <a:endParaRPr lang="en-US" sz="3200" kern="0">
                <a:solidFill>
                  <a:prstClr val="white"/>
                </a:solidFill>
                <a:latin typeface="等线" panose="020F0502020204030204"/>
                <a:ea typeface="SimSun" panose="02010600030101010101" pitchFamily="2" charset="-122"/>
              </a:endParaRPr>
            </a:p>
          </p:txBody>
        </p:sp>
        <p:sp>
          <p:nvSpPr>
            <p:cNvPr id="13" name="Rectangle 12"/>
            <p:cNvSpPr/>
            <p:nvPr/>
          </p:nvSpPr>
          <p:spPr>
            <a:xfrm>
              <a:off x="2241067" y="753759"/>
              <a:ext cx="6473429" cy="1054231"/>
            </a:xfrm>
            <a:prstGeom prst="rect">
              <a:avLst/>
            </a:prstGeom>
          </p:spPr>
          <p:txBody>
            <a:bodyPr wrap="square">
              <a:spAutoFit/>
            </a:bodyPr>
            <a:lstStyle/>
            <a:p>
              <a:pPr algn="ctr" defTabSz="1219200" fontAlgn="base">
                <a:spcBef>
                  <a:spcPct val="0"/>
                </a:spcBef>
                <a:spcAft>
                  <a:spcPct val="0"/>
                </a:spcAft>
              </a:pPr>
              <a:r>
                <a:rPr lang="en-US" sz="4265" b="1">
                  <a:solidFill>
                    <a:srgbClr val="00B050"/>
                  </a:solidFill>
                  <a:latin typeface="Calibri" panose="020F0502020204030204" pitchFamily="34" charset="0"/>
                  <a:ea typeface="SimSun" panose="02010600030101010101" pitchFamily="2" charset="-122"/>
                  <a:cs typeface="Calibri" panose="020F0502020204030204" pitchFamily="34" charset="0"/>
                </a:rPr>
                <a:t>Sau bài học, em rút ra bài học liên hệ bản thân là gì?</a:t>
              </a:r>
              <a:endParaRPr lang="en-US" sz="4265" b="1">
                <a:solidFill>
                  <a:srgbClr val="00B050"/>
                </a:solidFill>
                <a:latin typeface="Calibri" panose="020F0502020204030204" pitchFamily="34" charset="0"/>
                <a:ea typeface="SimSun" panose="02010600030101010101" pitchFamily="2" charset="-122"/>
                <a:cs typeface="Calibri" panose="020F0502020204030204" pitchFamily="34" charset="0"/>
              </a:endParaRPr>
            </a:p>
          </p:txBody>
        </p:sp>
      </p:grpSp>
      <p:sp>
        <p:nvSpPr>
          <p:cNvPr id="14" name="Rectangle 13"/>
          <p:cNvSpPr/>
          <p:nvPr/>
        </p:nvSpPr>
        <p:spPr>
          <a:xfrm>
            <a:off x="927238" y="4307549"/>
            <a:ext cx="12392919" cy="748988"/>
          </a:xfrm>
          <a:prstGeom prst="rect">
            <a:avLst/>
          </a:prstGeom>
        </p:spPr>
        <p:txBody>
          <a:bodyPr wrap="square">
            <a:spAutoFit/>
          </a:bodyPr>
          <a:lstStyle/>
          <a:p>
            <a:pPr defTabSz="1219200" fontAlgn="base">
              <a:spcBef>
                <a:spcPct val="0"/>
              </a:spcBef>
              <a:spcAft>
                <a:spcPct val="0"/>
              </a:spcAft>
            </a:pPr>
            <a:r>
              <a:rPr lang="vi-VN"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sz="4265" b="1" dirty="0" err="1">
                <a:solidFill>
                  <a:srgbClr val="002060"/>
                </a:solidFill>
                <a:latin typeface="Calibri" panose="020F0502020204030204" pitchFamily="34" charset="0"/>
                <a:ea typeface="SimSun" panose="02010600030101010101" pitchFamily="2" charset="-122"/>
                <a:cs typeface="Calibri" panose="020F0502020204030204" pitchFamily="34" charset="0"/>
              </a:rPr>
              <a:t>Biết</a:t>
            </a:r>
            <a:r>
              <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sz="4265" b="1" dirty="0" err="1">
                <a:solidFill>
                  <a:srgbClr val="002060"/>
                </a:solidFill>
                <a:latin typeface="Calibri" panose="020F0502020204030204" pitchFamily="34" charset="0"/>
                <a:ea typeface="SimSun" panose="02010600030101010101" pitchFamily="2" charset="-122"/>
                <a:cs typeface="Calibri" panose="020F0502020204030204" pitchFamily="34" charset="0"/>
              </a:rPr>
              <a:t>giúp</a:t>
            </a:r>
            <a:r>
              <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sz="4265" b="1" dirty="0" err="1">
                <a:solidFill>
                  <a:srgbClr val="002060"/>
                </a:solidFill>
                <a:latin typeface="Calibri" panose="020F0502020204030204" pitchFamily="34" charset="0"/>
                <a:ea typeface="SimSun" panose="02010600030101010101" pitchFamily="2" charset="-122"/>
                <a:cs typeface="Calibri" panose="020F0502020204030204" pitchFamily="34" charset="0"/>
              </a:rPr>
              <a:t>đỡ</a:t>
            </a:r>
            <a:r>
              <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sz="4265" b="1" dirty="0" err="1">
                <a:solidFill>
                  <a:srgbClr val="002060"/>
                </a:solidFill>
                <a:latin typeface="Calibri" panose="020F0502020204030204" pitchFamily="34" charset="0"/>
                <a:ea typeface="SimSun" panose="02010600030101010101" pitchFamily="2" charset="-122"/>
                <a:cs typeface="Calibri" panose="020F0502020204030204" pitchFamily="34" charset="0"/>
              </a:rPr>
              <a:t>mẹ</a:t>
            </a:r>
            <a:r>
              <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sz="4265" b="1" dirty="0" err="1">
                <a:solidFill>
                  <a:srgbClr val="002060"/>
                </a:solidFill>
                <a:latin typeface="Calibri" panose="020F0502020204030204" pitchFamily="34" charset="0"/>
                <a:ea typeface="SimSun" panose="02010600030101010101" pitchFamily="2" charset="-122"/>
                <a:cs typeface="Calibri" panose="020F0502020204030204" pitchFamily="34" charset="0"/>
              </a:rPr>
              <a:t>các</a:t>
            </a:r>
            <a:r>
              <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sz="4265" b="1" dirty="0" err="1">
                <a:solidFill>
                  <a:srgbClr val="002060"/>
                </a:solidFill>
                <a:latin typeface="Calibri" panose="020F0502020204030204" pitchFamily="34" charset="0"/>
                <a:ea typeface="SimSun" panose="02010600030101010101" pitchFamily="2" charset="-122"/>
                <a:cs typeface="Calibri" panose="020F0502020204030204" pitchFamily="34" charset="0"/>
              </a:rPr>
              <a:t>công</a:t>
            </a:r>
            <a:r>
              <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sz="4265" b="1" dirty="0" err="1">
                <a:solidFill>
                  <a:srgbClr val="002060"/>
                </a:solidFill>
                <a:latin typeface="Calibri" panose="020F0502020204030204" pitchFamily="34" charset="0"/>
                <a:ea typeface="SimSun" panose="02010600030101010101" pitchFamily="2" charset="-122"/>
                <a:cs typeface="Calibri" panose="020F0502020204030204" pitchFamily="34" charset="0"/>
              </a:rPr>
              <a:t>việc</a:t>
            </a:r>
            <a:r>
              <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sz="4265" b="1" dirty="0" err="1">
                <a:solidFill>
                  <a:srgbClr val="002060"/>
                </a:solidFill>
                <a:latin typeface="Calibri" panose="020F0502020204030204" pitchFamily="34" charset="0"/>
                <a:ea typeface="SimSun" panose="02010600030101010101" pitchFamily="2" charset="-122"/>
                <a:cs typeface="Calibri" panose="020F0502020204030204" pitchFamily="34" charset="0"/>
              </a:rPr>
              <a:t>nhà</a:t>
            </a:r>
            <a:endParaRPr lang="vi-VN" sz="4265" b="1" dirty="0">
              <a:solidFill>
                <a:srgbClr val="002060"/>
              </a:solidFill>
              <a:latin typeface="Calibri" panose="020F0502020204030204" pitchFamily="34" charset="0"/>
              <a:ea typeface="SimSun" panose="02010600030101010101" pitchFamily="2" charset="-122"/>
              <a:cs typeface="Calibri" panose="020F0502020204030204" pitchFamily="34" charset="0"/>
            </a:endParaRPr>
          </a:p>
        </p:txBody>
      </p:sp>
      <p:sp>
        <p:nvSpPr>
          <p:cNvPr id="16" name="Rectangle 15"/>
          <p:cNvSpPr/>
          <p:nvPr/>
        </p:nvSpPr>
        <p:spPr>
          <a:xfrm>
            <a:off x="927238" y="5197090"/>
            <a:ext cx="3885068" cy="827791"/>
          </a:xfrm>
          <a:prstGeom prst="rect">
            <a:avLst/>
          </a:prstGeom>
        </p:spPr>
        <p:txBody>
          <a:bodyPr wrap="square">
            <a:spAutoFit/>
          </a:bodyPr>
          <a:lstStyle/>
          <a:p>
            <a:pPr defTabSz="1219200" fontAlgn="base">
              <a:lnSpc>
                <a:spcPct val="120000"/>
              </a:lnSpc>
              <a:spcBef>
                <a:spcPct val="0"/>
              </a:spcBef>
              <a:spcAft>
                <a:spcPct val="0"/>
              </a:spcAft>
            </a:pPr>
            <a:r>
              <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en-US" sz="4265" b="1" dirty="0">
              <a:solidFill>
                <a:srgbClr val="002060"/>
              </a:solidFill>
              <a:latin typeface="Calibri" panose="020F0502020204030204" pitchFamily="34" charset="0"/>
              <a:ea typeface="SimSun" panose="02010600030101010101" pitchFamily="2" charset="-122"/>
              <a:cs typeface="Calibri" panose="020F0502020204030204" pitchFamily="34" charset="0"/>
            </a:endParaRPr>
          </a:p>
        </p:txBody>
      </p:sp>
      <p:pic>
        <p:nvPicPr>
          <p:cNvPr id="17" name="Picture 16"/>
          <p:cNvPicPr>
            <a:picLocks noChangeAspect="1"/>
          </p:cNvPicPr>
          <p:nvPr/>
        </p:nvPicPr>
        <p:blipFill>
          <a:blip r:embed="rId4"/>
          <a:stretch>
            <a:fillRect/>
          </a:stretch>
        </p:blipFill>
        <p:spPr>
          <a:xfrm>
            <a:off x="4098555" y="543405"/>
            <a:ext cx="4139543" cy="10729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200" fontAlgn="base">
                <a:spcBef>
                  <a:spcPct val="0"/>
                </a:spcBef>
                <a:spcAft>
                  <a:spcPct val="0"/>
                </a:spcAft>
                <a:defRPr/>
              </a:pPr>
              <a:endParaRPr lang="zh-CN" altLang="en-US" sz="2400" kern="0">
                <a:solidFill>
                  <a:srgbClr val="FFFFFF"/>
                </a:solidFill>
                <a:latin typeface="Arial" panose="020B0604020202020204"/>
                <a:ea typeface="Microsoft YaHei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defTabSz="1219200" eaLnBrk="1" fontAlgn="base" hangingPunct="1">
                <a:spcBef>
                  <a:spcPct val="0"/>
                </a:spcBef>
                <a:spcAft>
                  <a:spcPct val="0"/>
                </a:spcAft>
                <a:defRPr/>
              </a:pPr>
              <a:endParaRPr lang="zh-CN" altLang="en-US" sz="2400" kern="0">
                <a:solidFill>
                  <a:srgbClr val="FFFFFF"/>
                </a:solidFill>
                <a:ea typeface="Microsoft YaHei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200">
                <a:defRPr/>
              </a:pPr>
              <a:r>
                <a:rPr lang="en-US" altLang="zh-CN" sz="7200" spc="300">
                  <a:solidFill>
                    <a:srgbClr val="FFFFFF"/>
                  </a:solidFill>
                  <a:latin typeface="Calibri" panose="020F0502020204030204"/>
                  <a:ea typeface="Microsoft YaHei Light" panose="020B0502040204020203" pitchFamily="34" charset="-122"/>
                </a:rPr>
                <a:t>03</a:t>
              </a:r>
              <a:endParaRPr lang="zh-CN" altLang="en-US" sz="7200" spc="300" dirty="0">
                <a:solidFill>
                  <a:srgbClr val="FFFFFF"/>
                </a:solidFill>
                <a:latin typeface="Calibri" panose="020F0502020204030204"/>
                <a:ea typeface="Microsoft YaHei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p:cNvPicPr>
            <a:picLocks noChangeAspect="1"/>
          </p:cNvPicPr>
          <p:nvPr/>
        </p:nvPicPr>
        <p:blipFill>
          <a:blip r:embed="rId3">
            <a:duotone>
              <a:prstClr val="black"/>
              <a:schemeClr val="tx2">
                <a:tint val="45000"/>
                <a:satMod val="400000"/>
              </a:schemeClr>
            </a:duotone>
          </a:blip>
          <a:stretch>
            <a:fillRect/>
          </a:stretch>
        </p:blipFill>
        <p:spPr>
          <a:xfrm>
            <a:off x="2653650" y="2584431"/>
            <a:ext cx="8017268" cy="29033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3" name="Picture 2"/>
          <p:cNvPicPr>
            <a:picLocks noChangeAspect="1"/>
          </p:cNvPicPr>
          <p:nvPr/>
        </p:nvPicPr>
        <p:blipFill>
          <a:blip r:embed="rId1"/>
          <a:stretch>
            <a:fillRect/>
          </a:stretch>
        </p:blipFill>
        <p:spPr>
          <a:xfrm>
            <a:off x="3976156" y="-106212"/>
            <a:ext cx="4139543" cy="1072989"/>
          </a:xfrm>
          <a:prstGeom prst="rect">
            <a:avLst/>
          </a:prstGeom>
        </p:spPr>
      </p:pic>
      <p:pic>
        <p:nvPicPr>
          <p:cNvPr id="11" name="Picture 10"/>
          <p:cNvPicPr>
            <a:picLocks noChangeAspect="1"/>
          </p:cNvPicPr>
          <p:nvPr/>
        </p:nvPicPr>
        <p:blipFill>
          <a:blip r:embed="rId2"/>
          <a:stretch>
            <a:fillRect/>
          </a:stretch>
        </p:blipFill>
        <p:spPr>
          <a:xfrm>
            <a:off x="6905625" y="3867150"/>
            <a:ext cx="5286375" cy="2981325"/>
          </a:xfrm>
          <a:prstGeom prst="rect">
            <a:avLst/>
          </a:prstGeom>
        </p:spPr>
      </p:pic>
      <p:sp>
        <p:nvSpPr>
          <p:cNvPr id="12" name="TextBox 11"/>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pic>
        <p:nvPicPr>
          <p:cNvPr id="15" name="Picture 14"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p:cNvPicPr>
            <a:picLocks noChangeAspect="1"/>
          </p:cNvPicPr>
          <p:nvPr/>
        </p:nvPicPr>
        <p:blipFill>
          <a:blip r:embed="rId6"/>
          <a:stretch>
            <a:fillRect/>
          </a:stretch>
        </p:blipFill>
        <p:spPr>
          <a:xfrm>
            <a:off x="2188754" y="2226120"/>
            <a:ext cx="6767147" cy="1926503"/>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200" fontAlgn="base">
                <a:spcBef>
                  <a:spcPct val="0"/>
                </a:spcBef>
                <a:spcAft>
                  <a:spcPct val="0"/>
                </a:spcAft>
                <a:defRPr/>
              </a:pPr>
              <a:endParaRPr lang="zh-CN" altLang="en-US" sz="2400" kern="0">
                <a:solidFill>
                  <a:srgbClr val="FFFFFF"/>
                </a:solidFill>
                <a:latin typeface="Arial" panose="020B0604020202020204"/>
                <a:ea typeface="Microsoft YaHei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defTabSz="1219200" eaLnBrk="1" fontAlgn="base" hangingPunct="1">
                <a:spcBef>
                  <a:spcPct val="0"/>
                </a:spcBef>
                <a:spcAft>
                  <a:spcPct val="0"/>
                </a:spcAft>
                <a:defRPr/>
              </a:pPr>
              <a:endParaRPr lang="zh-CN" altLang="en-US" sz="2400" kern="0">
                <a:solidFill>
                  <a:srgbClr val="FFFFFF"/>
                </a:solidFill>
                <a:ea typeface="Microsoft YaHei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200">
                <a:defRPr/>
              </a:pPr>
              <a:r>
                <a:rPr lang="en-US" altLang="zh-CN" sz="7200" spc="300">
                  <a:solidFill>
                    <a:srgbClr val="FFFFFF"/>
                  </a:solidFill>
                  <a:latin typeface="Calibri" panose="020F0502020204030204"/>
                  <a:ea typeface="Microsoft YaHei Light" panose="020B0502040204020203" pitchFamily="34" charset="-122"/>
                </a:rPr>
                <a:t>01</a:t>
              </a:r>
              <a:endParaRPr lang="zh-CN" altLang="en-US" sz="7200" spc="300" dirty="0">
                <a:solidFill>
                  <a:srgbClr val="FFFFFF"/>
                </a:solidFill>
                <a:latin typeface="Calibri" panose="020F0502020204030204"/>
                <a:ea typeface="Microsoft YaHei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p:cNvPicPr>
            <a:picLocks noChangeAspect="1"/>
          </p:cNvPicPr>
          <p:nvPr/>
        </p:nvPicPr>
        <p:blipFill>
          <a:blip r:embed="rId3"/>
          <a:stretch>
            <a:fillRect/>
          </a:stretch>
        </p:blipFill>
        <p:spPr>
          <a:xfrm>
            <a:off x="3406293" y="1976094"/>
            <a:ext cx="6568999" cy="3825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Lst>
          </a:blip>
          <a:stretch>
            <a:fillRect/>
          </a:stretch>
        </p:blipFill>
        <p:spPr>
          <a:xfrm>
            <a:off x="2224705" y="782288"/>
            <a:ext cx="8043245" cy="7723520"/>
          </a:xfrm>
          <a:prstGeom prst="rect">
            <a:avLst/>
          </a:prstGeom>
        </p:spPr>
      </p:pic>
      <p:pic>
        <p:nvPicPr>
          <p:cNvPr id="7" name="图片 6"/>
          <p:cNvPicPr>
            <a:picLocks noChangeAspect="1"/>
          </p:cNvPicPr>
          <p:nvPr/>
        </p:nvPicPr>
        <p:blipFill>
          <a:blip r:embed="rId3"/>
          <a:stretch>
            <a:fillRect/>
          </a:stretch>
        </p:blipFill>
        <p:spPr>
          <a:xfrm>
            <a:off x="-1062918" y="100138"/>
            <a:ext cx="14259780" cy="463336"/>
          </a:xfrm>
          <a:prstGeom prst="rect">
            <a:avLst/>
          </a:prstGeom>
        </p:spPr>
      </p:pic>
      <p:pic>
        <p:nvPicPr>
          <p:cNvPr id="18" name="图片 17"/>
          <p:cNvPicPr>
            <a:picLocks noChangeAspect="1"/>
          </p:cNvPicPr>
          <p:nvPr/>
        </p:nvPicPr>
        <p:blipFill>
          <a:blip r:embed="rId4"/>
          <a:stretch>
            <a:fillRect/>
          </a:stretch>
        </p:blipFill>
        <p:spPr>
          <a:xfrm rot="6756197">
            <a:off x="-152218" y="5142974"/>
            <a:ext cx="2334970" cy="1402202"/>
          </a:xfrm>
          <a:prstGeom prst="rect">
            <a:avLst/>
          </a:prstGeom>
        </p:spPr>
      </p:pic>
      <p:pic>
        <p:nvPicPr>
          <p:cNvPr id="19" name="图片 18"/>
          <p:cNvPicPr>
            <a:picLocks noChangeAspect="1"/>
          </p:cNvPicPr>
          <p:nvPr/>
        </p:nvPicPr>
        <p:blipFill>
          <a:blip r:embed="rId4"/>
          <a:stretch>
            <a:fillRect/>
          </a:stretch>
        </p:blipFill>
        <p:spPr>
          <a:xfrm rot="571273">
            <a:off x="9880780" y="5272339"/>
            <a:ext cx="2334970" cy="1402202"/>
          </a:xfrm>
          <a:prstGeom prst="rect">
            <a:avLst/>
          </a:prstGeom>
        </p:spPr>
      </p:pic>
      <p:grpSp>
        <p:nvGrpSpPr>
          <p:cNvPr id="37" name="组合 36"/>
          <p:cNvGrpSpPr/>
          <p:nvPr/>
        </p:nvGrpSpPr>
        <p:grpSpPr>
          <a:xfrm>
            <a:off x="1924050" y="5021934"/>
            <a:ext cx="8362950" cy="2426616"/>
            <a:chOff x="6296269" y="5376694"/>
            <a:chExt cx="5968501" cy="1531158"/>
          </a:xfrm>
        </p:grpSpPr>
        <p:pic>
          <p:nvPicPr>
            <p:cNvPr id="38" name="图片 37"/>
            <p:cNvPicPr>
              <a:picLocks noChangeAspect="1"/>
            </p:cNvPicPr>
            <p:nvPr/>
          </p:nvPicPr>
          <p:blipFill>
            <a:blip r:embed="rId5"/>
            <a:stretch>
              <a:fillRect/>
            </a:stretch>
          </p:blipFill>
          <p:spPr>
            <a:xfrm>
              <a:off x="6296269" y="6176269"/>
              <a:ext cx="5968501" cy="731583"/>
            </a:xfrm>
            <a:prstGeom prst="rect">
              <a:avLst/>
            </a:prstGeom>
          </p:spPr>
        </p:pic>
        <p:pic>
          <p:nvPicPr>
            <p:cNvPr id="39" name="图片 38"/>
            <p:cNvPicPr>
              <a:picLocks noChangeAspect="1"/>
            </p:cNvPicPr>
            <p:nvPr/>
          </p:nvPicPr>
          <p:blipFill>
            <a:blip r:embed="rId6"/>
            <a:stretch>
              <a:fillRect/>
            </a:stretch>
          </p:blipFill>
          <p:spPr>
            <a:xfrm>
              <a:off x="6538924" y="6065195"/>
              <a:ext cx="902286" cy="548688"/>
            </a:xfrm>
            <a:prstGeom prst="rect">
              <a:avLst/>
            </a:prstGeom>
          </p:spPr>
        </p:pic>
        <p:pic>
          <p:nvPicPr>
            <p:cNvPr id="40" name="图片 39"/>
            <p:cNvPicPr>
              <a:picLocks noChangeAspect="1"/>
            </p:cNvPicPr>
            <p:nvPr/>
          </p:nvPicPr>
          <p:blipFill>
            <a:blip r:embed="rId7"/>
            <a:stretch>
              <a:fillRect/>
            </a:stretch>
          </p:blipFill>
          <p:spPr>
            <a:xfrm>
              <a:off x="8772230" y="6194518"/>
              <a:ext cx="1213209" cy="615749"/>
            </a:xfrm>
            <a:prstGeom prst="rect">
              <a:avLst/>
            </a:prstGeom>
          </p:spPr>
        </p:pic>
        <p:pic>
          <p:nvPicPr>
            <p:cNvPr id="41" name="图片 40"/>
            <p:cNvPicPr>
              <a:picLocks noChangeAspect="1"/>
            </p:cNvPicPr>
            <p:nvPr/>
          </p:nvPicPr>
          <p:blipFill>
            <a:blip r:embed="rId8"/>
            <a:stretch>
              <a:fillRect/>
            </a:stretch>
          </p:blipFill>
          <p:spPr>
            <a:xfrm>
              <a:off x="11081421" y="6152333"/>
              <a:ext cx="713294" cy="646232"/>
            </a:xfrm>
            <a:prstGeom prst="rect">
              <a:avLst/>
            </a:prstGeom>
          </p:spPr>
        </p:pic>
        <p:pic>
          <p:nvPicPr>
            <p:cNvPr id="42" name="图片 41"/>
            <p:cNvPicPr>
              <a:picLocks noChangeAspect="1"/>
            </p:cNvPicPr>
            <p:nvPr/>
          </p:nvPicPr>
          <p:blipFill>
            <a:blip r:embed="rId9"/>
            <a:stretch>
              <a:fillRect/>
            </a:stretch>
          </p:blipFill>
          <p:spPr>
            <a:xfrm>
              <a:off x="7265233" y="5376694"/>
              <a:ext cx="3993226" cy="1261981"/>
            </a:xfrm>
            <a:prstGeom prst="rect">
              <a:avLst/>
            </a:prstGeom>
          </p:spPr>
        </p:pic>
      </p:grpSp>
      <p:pic>
        <p:nvPicPr>
          <p:cNvPr id="53" name="图片 52"/>
          <p:cNvPicPr>
            <a:picLocks noChangeAspect="1"/>
          </p:cNvPicPr>
          <p:nvPr/>
        </p:nvPicPr>
        <p:blipFill>
          <a:blip r:embed="rId10"/>
          <a:stretch>
            <a:fillRect/>
          </a:stretch>
        </p:blipFill>
        <p:spPr>
          <a:xfrm>
            <a:off x="-336257" y="544315"/>
            <a:ext cx="2965158" cy="1206543"/>
          </a:xfrm>
          <a:prstGeom prst="rect">
            <a:avLst/>
          </a:prstGeom>
        </p:spPr>
      </p:pic>
      <p:grpSp>
        <p:nvGrpSpPr>
          <p:cNvPr id="54" name="组合 53"/>
          <p:cNvGrpSpPr/>
          <p:nvPr/>
        </p:nvGrpSpPr>
        <p:grpSpPr>
          <a:xfrm>
            <a:off x="10618590" y="782288"/>
            <a:ext cx="2718490" cy="1345749"/>
            <a:chOff x="10618590" y="782288"/>
            <a:chExt cx="2718490" cy="1345749"/>
          </a:xfrm>
        </p:grpSpPr>
        <p:pic>
          <p:nvPicPr>
            <p:cNvPr id="55" name="图片 54"/>
            <p:cNvPicPr>
              <a:picLocks noChangeAspect="1"/>
            </p:cNvPicPr>
            <p:nvPr/>
          </p:nvPicPr>
          <p:blipFill>
            <a:blip r:embed="rId10"/>
            <a:stretch>
              <a:fillRect/>
            </a:stretch>
          </p:blipFill>
          <p:spPr>
            <a:xfrm flipH="1">
              <a:off x="10984832" y="1170891"/>
              <a:ext cx="2352248" cy="957146"/>
            </a:xfrm>
            <a:prstGeom prst="rect">
              <a:avLst/>
            </a:prstGeom>
          </p:spPr>
        </p:pic>
        <p:pic>
          <p:nvPicPr>
            <p:cNvPr id="56" name="图片 55"/>
            <p:cNvPicPr>
              <a:picLocks noChangeAspect="1"/>
            </p:cNvPicPr>
            <p:nvPr/>
          </p:nvPicPr>
          <p:blipFill rotWithShape="1">
            <a:blip r:embed="rId11" cstate="print">
              <a:extLst>
                <a:ext uri="{28A0092B-C50C-407E-A947-70E740481C1C}">
                  <a14:useLocalDpi xmlns:a14="http://schemas.microsoft.com/office/drawing/2010/main" val="0"/>
                </a:ext>
              </a:extLst>
            </a:blip>
            <a:srcRect l="7774" t="3910" r="63932" b="70719"/>
            <a:stretch>
              <a:fillRect/>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marL="0" marR="0" lvl="0" indent="0" algn="just" defTabSz="914400" rtl="0" eaLnBrk="1" fontAlgn="auto" latinLnBrk="0" hangingPunct="1">
              <a:lnSpc>
                <a:spcPct val="100000"/>
              </a:lnSpc>
              <a:spcBef>
                <a:spcPts val="0"/>
              </a:spcBef>
              <a:spcAft>
                <a:spcPts val="0"/>
              </a:spcAft>
              <a:buClr>
                <a:srgbClr val="000000"/>
              </a:buClr>
              <a:buSzTx/>
              <a:buFontTx/>
              <a:buNone/>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7" name="TextBox 16"/>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defTabSz="1219200" fontAlgn="base">
              <a:spcBef>
                <a:spcPct val="0"/>
              </a:spcBef>
              <a:spcAft>
                <a:spcPct val="0"/>
              </a:spcAft>
            </a:pPr>
            <a:endParaRPr lang="en-US" sz="2400">
              <a:solidFill>
                <a:srgbClr val="000000"/>
              </a:solidFill>
              <a:latin typeface="Arial" panose="020B0604020202020204" pitchFamily="34" charset="0"/>
              <a:ea typeface="SimSun" panose="02010600030101010101" pitchFamily="2" charset="-122"/>
            </a:endParaRPr>
          </a:p>
        </p:txBody>
      </p:sp>
      <p:pic>
        <p:nvPicPr>
          <p:cNvPr id="3" name="Picture 2"/>
          <p:cNvPicPr>
            <a:picLocks noChangeAspect="1"/>
          </p:cNvPicPr>
          <p:nvPr/>
        </p:nvPicPr>
        <p:blipFill>
          <a:blip r:embed="rId1"/>
          <a:stretch>
            <a:fillRect/>
          </a:stretch>
        </p:blipFill>
        <p:spPr>
          <a:xfrm>
            <a:off x="3976156" y="-106212"/>
            <a:ext cx="4139543" cy="1072989"/>
          </a:xfrm>
          <a:prstGeom prst="rect">
            <a:avLst/>
          </a:prstGeom>
        </p:spPr>
      </p:pic>
      <p:pic>
        <p:nvPicPr>
          <p:cNvPr id="11" name="Picture 10"/>
          <p:cNvPicPr>
            <a:picLocks noChangeAspect="1"/>
          </p:cNvPicPr>
          <p:nvPr/>
        </p:nvPicPr>
        <p:blipFill>
          <a:blip r:embed="rId2"/>
          <a:stretch>
            <a:fillRect/>
          </a:stretch>
        </p:blipFill>
        <p:spPr>
          <a:xfrm>
            <a:off x="6905625" y="3867150"/>
            <a:ext cx="5286375" cy="2981325"/>
          </a:xfrm>
          <a:prstGeom prst="rect">
            <a:avLst/>
          </a:prstGeom>
        </p:spPr>
      </p:pic>
      <p:sp>
        <p:nvSpPr>
          <p:cNvPr id="12" name="TextBox 11"/>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endParaRPr lang="vi-VN" sz="2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endParaRPr lang="vi-VN" sz="2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endParaRPr lang="vi-VN" sz="2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endParaRPr lang="vi-VN" sz="2600"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3" name="Picture 2"/>
          <p:cNvPicPr>
            <a:picLocks noChangeAspect="1"/>
          </p:cNvPicPr>
          <p:nvPr/>
        </p:nvPicPr>
        <p:blipFill>
          <a:blip r:embed="rId1"/>
          <a:stretch>
            <a:fillRect/>
          </a:stretch>
        </p:blipFill>
        <p:spPr>
          <a:xfrm>
            <a:off x="3976156" y="-106212"/>
            <a:ext cx="4139543" cy="1072989"/>
          </a:xfrm>
          <a:prstGeom prst="rect">
            <a:avLst/>
          </a:prstGeom>
        </p:spPr>
      </p:pic>
      <p:pic>
        <p:nvPicPr>
          <p:cNvPr id="11" name="Picture 10"/>
          <p:cNvPicPr>
            <a:picLocks noChangeAspect="1"/>
          </p:cNvPicPr>
          <p:nvPr/>
        </p:nvPicPr>
        <p:blipFill>
          <a:blip r:embed="rId2"/>
          <a:stretch>
            <a:fillRect/>
          </a:stretch>
        </p:blipFill>
        <p:spPr>
          <a:xfrm>
            <a:off x="6905625" y="3867150"/>
            <a:ext cx="5286375" cy="2981325"/>
          </a:xfrm>
          <a:prstGeom prst="rect">
            <a:avLst/>
          </a:prstGeom>
        </p:spPr>
      </p:pic>
      <p:sp>
        <p:nvSpPr>
          <p:cNvPr id="12" name="TextBox 11"/>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0" y="0"/>
            <a:ext cx="3606017" cy="684000"/>
            <a:chOff x="3521613" y="0"/>
            <a:chExt cx="3606017" cy="684000"/>
          </a:xfrm>
        </p:grpSpPr>
        <p:grpSp>
          <p:nvGrpSpPr>
            <p:cNvPr id="7" name="Group 6"/>
            <p:cNvGrpSpPr/>
            <p:nvPr/>
          </p:nvGrpSpPr>
          <p:grpSpPr>
            <a:xfrm>
              <a:off x="3521613" y="0"/>
              <a:ext cx="3606017" cy="684000"/>
              <a:chOff x="3770142" y="1493446"/>
              <a:chExt cx="3606017" cy="684000"/>
            </a:xfrm>
          </p:grpSpPr>
          <p:sp>
            <p:nvSpPr>
              <p:cNvPr id="9" name="Flowchart: Alternate Process 8"/>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icrosoft YaHei" panose="020B0503020204020204" pitchFamily="34" charset="-122"/>
                  <a:cs typeface="+mn-cs"/>
                </a:endParaRPr>
              </a:p>
            </p:txBody>
          </p:sp>
          <p:pic>
            <p:nvPicPr>
              <p:cNvPr id="10" name="Picture 9"/>
              <p:cNvPicPr>
                <a:picLocks noChangeAspect="1"/>
              </p:cNvPicPr>
              <p:nvPr/>
            </p:nvPicPr>
            <p:blipFill>
              <a:blip r:embed="rId3"/>
              <a:stretch>
                <a:fillRect/>
              </a:stretch>
            </p:blipFill>
            <p:spPr>
              <a:xfrm rot="16200000">
                <a:off x="3751426" y="1512162"/>
                <a:ext cx="684000" cy="646568"/>
              </a:xfrm>
              <a:prstGeom prst="rect">
                <a:avLst/>
              </a:prstGeom>
            </p:spPr>
          </p:pic>
        </p:grpSp>
        <p:sp>
          <p:nvSpPr>
            <p:cNvPr id="8" name="TextBox 7"/>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Cùng chia đoạn</a:t>
              </a:r>
              <a:endParaRPr kumimoji="0" lang="en-US" sz="2800" b="0"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endParaRPr>
            </a:p>
          </p:txBody>
        </p:sp>
      </p:grpSp>
      <p:grpSp>
        <p:nvGrpSpPr>
          <p:cNvPr id="13" name="Group 12"/>
          <p:cNvGrpSpPr/>
          <p:nvPr/>
        </p:nvGrpSpPr>
        <p:grpSpPr>
          <a:xfrm>
            <a:off x="323283" y="953536"/>
            <a:ext cx="11449802" cy="1694415"/>
            <a:chOff x="961241" y="2446706"/>
            <a:chExt cx="2192401" cy="1459978"/>
          </a:xfrm>
        </p:grpSpPr>
        <p:sp>
          <p:nvSpPr>
            <p:cNvPr id="14" name="Rectangle 13"/>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srgbClr val="000000"/>
                </a:solidFill>
                <a:latin typeface="Calibri" panose="020F0502020204030204"/>
              </a:endParaRPr>
            </a:p>
          </p:txBody>
        </p:sp>
        <p:sp>
          <p:nvSpPr>
            <p:cNvPr id="15" name="Oval 14"/>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vi-VN" sz="3200" dirty="0">
                  <a:solidFill>
                    <a:srgbClr val="000000"/>
                  </a:solidFill>
                  <a:latin typeface="Arial" panose="020B0604020202020204" pitchFamily="34" charset="0"/>
                </a:rPr>
                <a:t>1</a:t>
              </a:r>
              <a:endParaRPr lang="en-US" sz="3200" dirty="0">
                <a:solidFill>
                  <a:srgbClr val="000000"/>
                </a:solidFill>
                <a:latin typeface="Calibri" panose="020F0502020204030204"/>
              </a:endParaRPr>
            </a:p>
          </p:txBody>
        </p:sp>
      </p:grpSp>
      <p:grpSp>
        <p:nvGrpSpPr>
          <p:cNvPr id="16" name="Group 15"/>
          <p:cNvGrpSpPr/>
          <p:nvPr/>
        </p:nvGrpSpPr>
        <p:grpSpPr>
          <a:xfrm>
            <a:off x="227848" y="2581792"/>
            <a:ext cx="11449802" cy="2171933"/>
            <a:chOff x="961241" y="2446706"/>
            <a:chExt cx="2192401" cy="1871427"/>
          </a:xfrm>
        </p:grpSpPr>
        <p:sp>
          <p:nvSpPr>
            <p:cNvPr id="17" name="Rectangle 16"/>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srgbClr val="000000"/>
                </a:solidFill>
                <a:latin typeface="Calibri" panose="020F0502020204030204"/>
              </a:endParaRPr>
            </a:p>
          </p:txBody>
        </p:sp>
        <p:sp>
          <p:nvSpPr>
            <p:cNvPr id="18" name="Oval 17"/>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en-US" sz="3200" dirty="0">
                  <a:solidFill>
                    <a:srgbClr val="000000"/>
                  </a:solidFill>
                  <a:latin typeface="Arial" panose="020B0604020202020204" pitchFamily="34" charset="0"/>
                </a:rPr>
                <a:t>2</a:t>
              </a:r>
              <a:endParaRPr lang="en-US" sz="3200" dirty="0">
                <a:solidFill>
                  <a:srgbClr val="000000"/>
                </a:solidFill>
                <a:latin typeface="Calibri" panose="020F0502020204030204"/>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2" name="TextBox 11"/>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1"/>
          <a:stretch>
            <a:fillRect/>
          </a:stretch>
        </p:blipFill>
        <p:spPr>
          <a:xfrm>
            <a:off x="2238374" y="1847849"/>
            <a:ext cx="6581775" cy="2503497"/>
          </a:xfrm>
          <a:prstGeom prst="rect">
            <a:avLst/>
          </a:prstGeom>
        </p:spPr>
      </p:pic>
      <p:grpSp>
        <p:nvGrpSpPr>
          <p:cNvPr id="7" name="Group 6"/>
          <p:cNvGrpSpPr/>
          <p:nvPr/>
        </p:nvGrpSpPr>
        <p:grpSpPr>
          <a:xfrm>
            <a:off x="188077" y="165057"/>
            <a:ext cx="11622923" cy="1682792"/>
            <a:chOff x="961241" y="2446706"/>
            <a:chExt cx="2247473" cy="1144434"/>
          </a:xfrm>
        </p:grpSpPr>
        <p:sp>
          <p:nvSpPr>
            <p:cNvPr id="8" name="Rectangle 7"/>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srgbClr val="000000"/>
                </a:solidFill>
                <a:latin typeface="Calibri" panose="020F0502020204030204"/>
              </a:endParaRPr>
            </a:p>
          </p:txBody>
        </p:sp>
        <p:sp>
          <p:nvSpPr>
            <p:cNvPr id="9" name="Oval 8"/>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en-US" sz="3200" dirty="0">
                  <a:solidFill>
                    <a:srgbClr val="000000"/>
                  </a:solidFill>
                  <a:latin typeface="Arial" panose="020B0604020202020204" pitchFamily="34" charset="0"/>
                </a:rPr>
                <a:t>3</a:t>
              </a:r>
              <a:endParaRPr lang="en-US" sz="3200" dirty="0">
                <a:solidFill>
                  <a:srgbClr val="000000"/>
                </a:solidFill>
                <a:latin typeface="Calibri" panose="020F0502020204030204"/>
              </a:endParaRPr>
            </a:p>
          </p:txBody>
        </p:sp>
      </p:grpSp>
      <p:grpSp>
        <p:nvGrpSpPr>
          <p:cNvPr id="10" name="Group 9"/>
          <p:cNvGrpSpPr/>
          <p:nvPr/>
        </p:nvGrpSpPr>
        <p:grpSpPr>
          <a:xfrm>
            <a:off x="191542" y="4391310"/>
            <a:ext cx="11737415" cy="1780890"/>
            <a:chOff x="961241" y="2471824"/>
            <a:chExt cx="2247473" cy="1119315"/>
          </a:xfrm>
        </p:grpSpPr>
        <p:sp>
          <p:nvSpPr>
            <p:cNvPr id="11" name="Rectangle 10"/>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200"/>
              <a:endParaRPr lang="en-US" sz="2400">
                <a:solidFill>
                  <a:srgbClr val="000000"/>
                </a:solidFill>
                <a:latin typeface="Calibri" panose="020F0502020204030204"/>
              </a:endParaRPr>
            </a:p>
          </p:txBody>
        </p:sp>
        <p:sp>
          <p:nvSpPr>
            <p:cNvPr id="13" name="Oval 12"/>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en-US" sz="3200" dirty="0">
                  <a:solidFill>
                    <a:srgbClr val="000000"/>
                  </a:solidFill>
                  <a:latin typeface="Arial" panose="020B0604020202020204" pitchFamily="34" charset="0"/>
                </a:rPr>
                <a:t>4</a:t>
              </a:r>
              <a:endParaRPr lang="en-US" sz="3200" dirty="0">
                <a:solidFill>
                  <a:srgbClr val="000000"/>
                </a:solidFill>
                <a:latin typeface="Calibri" panose="020F0502020204030204"/>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0.6|1.3"/>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7377</Words>
  <Application>WPS Presentation</Application>
  <PresentationFormat>Màn hình rộng</PresentationFormat>
  <Paragraphs>208</Paragraphs>
  <Slides>30</Slides>
  <Notes>9</Notes>
  <HiddenSlides>0</HiddenSlides>
  <MMClips>0</MMClips>
  <ScaleCrop>false</ScaleCrop>
  <HeadingPairs>
    <vt:vector size="6" baseType="variant">
      <vt:variant>
        <vt:lpstr>已用的字体</vt:lpstr>
      </vt:variant>
      <vt:variant>
        <vt:i4>16</vt:i4>
      </vt:variant>
      <vt:variant>
        <vt:lpstr>主题</vt:lpstr>
      </vt:variant>
      <vt:variant>
        <vt:i4>8</vt:i4>
      </vt:variant>
      <vt:variant>
        <vt:lpstr>幻灯片标题</vt:lpstr>
      </vt:variant>
      <vt:variant>
        <vt:i4>30</vt:i4>
      </vt:variant>
    </vt:vector>
  </HeadingPairs>
  <TitlesOfParts>
    <vt:vector size="54" baseType="lpstr">
      <vt:lpstr>Arial</vt:lpstr>
      <vt:lpstr>SimSun</vt:lpstr>
      <vt:lpstr>Wingdings</vt:lpstr>
      <vt:lpstr>Verdana</vt:lpstr>
      <vt:lpstr>Microsoft YaHei</vt:lpstr>
      <vt:lpstr>Verdana</vt:lpstr>
      <vt:lpstr>等线</vt:lpstr>
      <vt:lpstr>Calibri</vt:lpstr>
      <vt:lpstr>Calibri</vt:lpstr>
      <vt:lpstr>Arial</vt:lpstr>
      <vt:lpstr>Microsoft YaHei Light</vt:lpstr>
      <vt:lpstr>Arial-Rounded</vt:lpstr>
      <vt:lpstr>等线</vt:lpstr>
      <vt:lpstr>Arial Unicode MS</vt:lpstr>
      <vt:lpstr>inpin heiti</vt:lpstr>
      <vt:lpstr>Times New Roman</vt:lpstr>
      <vt:lpstr>2_Default Design</vt:lpstr>
      <vt:lpstr>1_Office 主题​​</vt:lpstr>
      <vt:lpstr>3_Default Design</vt:lpstr>
      <vt:lpstr>4_Default Design</vt:lpstr>
      <vt:lpstr>2_Office 主题​​</vt:lpstr>
      <vt:lpstr>6_Office Theme</vt:lpstr>
      <vt:lpstr>5_Default Design</vt:lpstr>
      <vt:lpstr>6_Default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Ngọc</cp:lastModifiedBy>
  <cp:revision>24</cp:revision>
  <dcterms:created xsi:type="dcterms:W3CDTF">2022-06-25T06:18:00Z</dcterms:created>
  <dcterms:modified xsi:type="dcterms:W3CDTF">2024-10-12T05:23:05Z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01D3C41F2D25412EA2F6D7271E5A7718_12</vt:lpwstr>
  </property>
  <property fmtid="{D5CDD505-2E9C-101B-9397-08002B2CF9AE}" pid="3" name="KSOProductBuildVer">
    <vt:lpwstr>1033-12.2.0.18283</vt:lpwstr>
  </property>
</Properties>
</file>