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523" r:id="rId9"/>
    <p:sldId id="520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259" r:id="rId18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7D3"/>
    <a:srgbClr val="ECC2E1"/>
    <a:srgbClr val="D983C2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025"/>
  </p:normalViewPr>
  <p:slideViewPr>
    <p:cSldViewPr showGuides="1">
      <p:cViewPr varScale="1">
        <p:scale>
          <a:sx n="46" d="100"/>
          <a:sy n="46" d="100"/>
        </p:scale>
        <p:origin x="864" y="3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190" y="13407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44" y="981076"/>
            <a:ext cx="13829763" cy="8494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44" y="129382"/>
            <a:ext cx="5874544" cy="489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215877-77DF-49ED-BDFC-DBA3A24F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2587" y="1956594"/>
            <a:ext cx="167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ố 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s://mathx.vn/uploads/images/Toanlop3/l%E1%BB%9AP%203%20-%20TU%E1%BA%A6N%207_1(1).jpg">
            <a:extLst>
              <a:ext uri="{FF2B5EF4-FFF2-40B4-BE49-F238E27FC236}">
                <a16:creationId xmlns:a16="http://schemas.microsoft.com/office/drawing/2014/main" id="{128460D6-6AF2-4887-8724-1E8450E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1" y="6091885"/>
            <a:ext cx="11086793" cy="2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146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7456" y="-21142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373984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4" y="699294"/>
            <a:ext cx="15188060" cy="89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5BB216-8CDD-4780-A842-4372BC6E01C2}"/>
              </a:ext>
            </a:extLst>
          </p:cNvPr>
          <p:cNvSpPr/>
          <p:nvPr/>
        </p:nvSpPr>
        <p:spPr>
          <a:xfrm>
            <a:off x="8190102" y="4052094"/>
            <a:ext cx="6170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Một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5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mỗi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đều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7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.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Hỏi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bao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nhiêu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?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3335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856" y="-6270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6" y="318294"/>
            <a:ext cx="16060117" cy="926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8FA214B-6D54-40F8-A8C8-8144FEFAF1F8}"/>
              </a:ext>
            </a:extLst>
          </p:cNvPr>
          <p:cNvSpPr/>
          <p:nvPr/>
        </p:nvSpPr>
        <p:spPr>
          <a:xfrm>
            <a:off x="3142666" y="2614236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35l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can,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7l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bao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nhiêu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5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427</Words>
  <Application>Microsoft Office PowerPoint</Application>
  <PresentationFormat>Custom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Times New Roman</vt:lpstr>
      <vt:lpstr>方正少儿简体</vt:lpstr>
      <vt:lpstr>默认设计模板</vt:lpstr>
      <vt:lpstr>PowerPoint Presentation</vt:lpstr>
      <vt:lpstr>PowerPoint Presentation</vt:lpstr>
      <vt:lpstr>Câu 1</vt:lpstr>
      <vt:lpstr>Câu 2</vt:lpstr>
      <vt:lpstr>Câu 3</vt:lpstr>
      <vt:lpstr>Câu 4 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87</cp:revision>
  <dcterms:created xsi:type="dcterms:W3CDTF">2015-09-14T06:10:05Z</dcterms:created>
  <dcterms:modified xsi:type="dcterms:W3CDTF">2025-10-01T08:47:18Z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