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5"/>
  </p:notesMasterIdLst>
  <p:sldIdLst>
    <p:sldId id="303" r:id="rId2"/>
    <p:sldId id="363" r:id="rId3"/>
    <p:sldId id="364" r:id="rId4"/>
    <p:sldId id="342" r:id="rId5"/>
    <p:sldId id="365" r:id="rId6"/>
    <p:sldId id="367" r:id="rId7"/>
    <p:sldId id="368" r:id="rId8"/>
    <p:sldId id="369" r:id="rId9"/>
    <p:sldId id="370" r:id="rId10"/>
    <p:sldId id="371" r:id="rId11"/>
    <p:sldId id="372" r:id="rId12"/>
    <p:sldId id="354" r:id="rId13"/>
    <p:sldId id="344" r:id="rId14"/>
    <p:sldId id="345" r:id="rId15"/>
    <p:sldId id="346" r:id="rId16"/>
    <p:sldId id="347" r:id="rId17"/>
    <p:sldId id="348" r:id="rId18"/>
    <p:sldId id="349" r:id="rId19"/>
    <p:sldId id="357" r:id="rId20"/>
    <p:sldId id="358" r:id="rId21"/>
    <p:sldId id="366" r:id="rId22"/>
    <p:sldId id="276" r:id="rId23"/>
    <p:sldId id="27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102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72E4-B106-40EA-985F-54E00EDD1EEE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92885-DDD5-4DA8-AC3C-5ECAFEA8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1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0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39786" y="1648607"/>
            <a:ext cx="951253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Hai chú gà con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88D6F-D7E1-48C3-98AE-F471B34FC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98"/>
          <a:stretch/>
        </p:blipFill>
        <p:spPr>
          <a:xfrm>
            <a:off x="482316" y="435960"/>
            <a:ext cx="11297308" cy="60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F864-1B3E-4259-84E5-348FC5D41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03"/>
          <a:stretch/>
        </p:blipFill>
        <p:spPr>
          <a:xfrm>
            <a:off x="421125" y="424307"/>
            <a:ext cx="11349750" cy="61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1250" y="2956599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" b="1310"/>
          <a:stretch/>
        </p:blipFill>
        <p:spPr>
          <a:xfrm>
            <a:off x="2227449" y="469901"/>
            <a:ext cx="7737101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9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27E68-E5DF-4A93-8AC4-BE714EEF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717" y="443581"/>
            <a:ext cx="7518565" cy="62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A8936-B4A1-407D-9F52-2155A545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209" y="518287"/>
            <a:ext cx="7919581" cy="62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A4DB2-6816-471B-B938-CB761652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3868" y="508274"/>
            <a:ext cx="7274976" cy="61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88D6F-D7E1-48C3-98AE-F471B34F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782" y="486760"/>
            <a:ext cx="7602436" cy="63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3958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F864-1B3E-4259-84E5-348FC5D4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8649" y="499439"/>
            <a:ext cx="7594701" cy="63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4512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2873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68322" y="2320153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8504" y="2585904"/>
            <a:ext cx="5605670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lại câu chuyện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tranh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8" y="5316146"/>
            <a:ext cx="1398456" cy="15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13640-29D0-45EE-B26C-52519FCBC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76"/>
            <a:ext cx="12192000" cy="6445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39A8-088C-45A0-88A6-5F313B9BE2B1}"/>
              </a:ext>
            </a:extLst>
          </p:cNvPr>
          <p:cNvSpPr/>
          <p:nvPr/>
        </p:nvSpPr>
        <p:spPr>
          <a:xfrm>
            <a:off x="1837766" y="1223156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B2C731-A747-434B-82D6-F9D34C24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57" y="546100"/>
            <a:ext cx="3607739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18385-3ECF-46A5-B6AE-189D0CD96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404"/>
          <a:stretch/>
        </p:blipFill>
        <p:spPr>
          <a:xfrm>
            <a:off x="448235" y="3429000"/>
            <a:ext cx="3748071" cy="3213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5616E0-BCA9-4E50-BBB1-BA346F6E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0798" y="3473450"/>
            <a:ext cx="3748071" cy="3170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F485EA-6B18-48BF-8582-C53C42787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b="112"/>
          <a:stretch/>
        </p:blipFill>
        <p:spPr>
          <a:xfrm>
            <a:off x="7600957" y="546100"/>
            <a:ext cx="3783107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9A191B-F9DC-4DF1-B74C-5EF1320AE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96" y="547770"/>
            <a:ext cx="3576361" cy="297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9A13F-A7A1-4064-BC59-CC9130EC7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69" y="3517900"/>
            <a:ext cx="3576361" cy="3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534DB4E-A572-445B-B536-A42CA5EDB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12192000" cy="64849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88E0A-A3C7-4237-874B-B761F81D3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5" y="1268562"/>
            <a:ext cx="3246870" cy="2587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697EC-9AE3-45D5-B246-EEA45566A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19" y="4223211"/>
            <a:ext cx="2395538" cy="242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F43D1-A311-4698-BBC9-03ECA19C0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  <p:sp>
        <p:nvSpPr>
          <p:cNvPr id="9" name="菱形 7">
            <a:extLst>
              <a:ext uri="{FF2B5EF4-FFF2-40B4-BE49-F238E27FC236}">
                <a16:creationId xmlns:a16="http://schemas.microsoft.com/office/drawing/2014/main" id="{0327EF4B-C14C-42E2-82FE-171E65E3172D}"/>
              </a:ext>
            </a:extLst>
          </p:cNvPr>
          <p:cNvSpPr/>
          <p:nvPr/>
        </p:nvSpPr>
        <p:spPr>
          <a:xfrm>
            <a:off x="2337577" y="367748"/>
            <a:ext cx="6795246" cy="1801629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A7404-FFDC-42F3-9F8B-9D32C4652435}"/>
              </a:ext>
            </a:extLst>
          </p:cNvPr>
          <p:cNvSpPr txBox="1"/>
          <p:nvPr/>
        </p:nvSpPr>
        <p:spPr>
          <a:xfrm>
            <a:off x="4263557" y="634750"/>
            <a:ext cx="4018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菱形 6">
            <a:extLst>
              <a:ext uri="{FF2B5EF4-FFF2-40B4-BE49-F238E27FC236}">
                <a16:creationId xmlns:a16="http://schemas.microsoft.com/office/drawing/2014/main" id="{AA3441BF-A7B0-4F04-90F8-F11546E3F8BD}"/>
              </a:ext>
            </a:extLst>
          </p:cNvPr>
          <p:cNvSpPr/>
          <p:nvPr/>
        </p:nvSpPr>
        <p:spPr>
          <a:xfrm rot="20510036">
            <a:off x="-327034" y="2085959"/>
            <a:ext cx="12288749" cy="4565821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3912B-D78D-4756-9885-12B26E8E212A}"/>
              </a:ext>
            </a:extLst>
          </p:cNvPr>
          <p:cNvSpPr txBox="1"/>
          <p:nvPr/>
        </p:nvSpPr>
        <p:spPr>
          <a:xfrm>
            <a:off x="4786746" y="2477494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âu chuyện khuyên chúng ta anh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18ECB-2042-4575-AF53-7717C6F13790}"/>
              </a:ext>
            </a:extLst>
          </p:cNvPr>
          <p:cNvSpPr txBox="1"/>
          <p:nvPr/>
        </p:nvSpPr>
        <p:spPr>
          <a:xfrm>
            <a:off x="2929318" y="393504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Tranh giành nghĩ xấu về nhau sẽ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6EB08-78B8-4E18-B275-A92EC8A04C7D}"/>
              </a:ext>
            </a:extLst>
          </p:cNvPr>
          <p:cNvSpPr txBox="1"/>
          <p:nvPr/>
        </p:nvSpPr>
        <p:spPr>
          <a:xfrm>
            <a:off x="968068" y="5434543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chú gà trong câu chuyện vừa rồi.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9006CA-04FC-4EF2-8875-DA72C48A1B13}"/>
              </a:ext>
            </a:extLst>
          </p:cNvPr>
          <p:cNvSpPr txBox="1"/>
          <p:nvPr/>
        </p:nvSpPr>
        <p:spPr>
          <a:xfrm>
            <a:off x="2176353" y="4650255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phải xấu hổ và ân hận như hai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D918F-B349-4B6C-92D8-241C41D2A6DF}"/>
              </a:ext>
            </a:extLst>
          </p:cNvPr>
          <p:cNvSpPr txBox="1"/>
          <p:nvPr/>
        </p:nvSpPr>
        <p:spPr>
          <a:xfrm>
            <a:off x="3965023" y="3186971"/>
            <a:ext cx="600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latin typeface="+mj-lt"/>
                <a:cs typeface="Times New Roman" panose="02020603050405020304" pitchFamily="18" charset="0"/>
              </a:rPr>
              <a:t>em phải biết thương yêu nhau.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3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8" name="菱形 6">
            <a:extLst>
              <a:ext uri="{FF2B5EF4-FFF2-40B4-BE49-F238E27FC236}">
                <a16:creationId xmlns:a16="http://schemas.microsoft.com/office/drawing/2014/main" id="{616A1521-76A2-4F23-8A56-8F5ED01DBDAA}"/>
              </a:ext>
            </a:extLst>
          </p:cNvPr>
          <p:cNvSpPr/>
          <p:nvPr/>
        </p:nvSpPr>
        <p:spPr>
          <a:xfrm rot="20752474">
            <a:off x="2634449" y="390958"/>
            <a:ext cx="6787571" cy="2959849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1771" y="1266854"/>
            <a:ext cx="411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>
                <a:solidFill>
                  <a:prstClr val="black"/>
                </a:solidFill>
                <a:latin typeface="+mj-lt"/>
              </a:rPr>
              <a:t>  </a:t>
            </a:r>
            <a:r>
              <a:rPr lang="vi-VN" sz="6600" b="1">
                <a:solidFill>
                  <a:prstClr val="black"/>
                </a:solidFill>
                <a:latin typeface="+mj-lt"/>
              </a:rPr>
              <a:t>DẶN DÒ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  <a:extLst>
              <a:ext uri="{FF2B5EF4-FFF2-40B4-BE49-F238E27FC236}">
                <a16:creationId xmlns:a16="http://schemas.microsoft.com/office/drawing/2014/main" id="{170212F5-AF32-4A8C-A0C1-7957742C4B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4446"/>
            <a:ext cx="12192000" cy="64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7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-anh-em-ga-con">
            <a:hlinkClick r:id="" action="ppaction://media"/>
            <a:extLst>
              <a:ext uri="{FF2B5EF4-FFF2-40B4-BE49-F238E27FC236}">
                <a16:creationId xmlns:a16="http://schemas.microsoft.com/office/drawing/2014/main" id="{3F089353-7677-4E80-AAD5-797C4ADA6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3412"/>
            <a:ext cx="12192000" cy="645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B843D-BDB5-4603-BBA7-3CD6EDC2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" t="2760" b="28271"/>
          <a:stretch/>
        </p:blipFill>
        <p:spPr>
          <a:xfrm>
            <a:off x="388882" y="427213"/>
            <a:ext cx="11414235" cy="61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927E68-E5DF-4A93-8AC4-BE714EEF2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89"/>
          <a:stretch/>
        </p:blipFill>
        <p:spPr>
          <a:xfrm>
            <a:off x="619475" y="443580"/>
            <a:ext cx="10980854" cy="61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A8936-B4A1-407D-9F52-2155A545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24"/>
          <a:stretch/>
        </p:blipFill>
        <p:spPr>
          <a:xfrm>
            <a:off x="482539" y="416687"/>
            <a:ext cx="11180543" cy="62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7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A4DB2-6816-471B-B938-CB7616525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21"/>
          <a:stretch/>
        </p:blipFill>
        <p:spPr>
          <a:xfrm>
            <a:off x="596046" y="428339"/>
            <a:ext cx="10999907" cy="61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7226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70</Words>
  <Application>Microsoft Office PowerPoint</Application>
  <PresentationFormat>Widescreen</PresentationFormat>
  <Paragraphs>17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78</cp:revision>
  <dcterms:created xsi:type="dcterms:W3CDTF">2021-11-01T08:16:43Z</dcterms:created>
  <dcterms:modified xsi:type="dcterms:W3CDTF">2022-03-25T10:06:05Z</dcterms:modified>
</cp:coreProperties>
</file>