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2"/>
  </p:notesMasterIdLst>
  <p:sldIdLst>
    <p:sldId id="303" r:id="rId2"/>
    <p:sldId id="335" r:id="rId3"/>
    <p:sldId id="342" r:id="rId4"/>
    <p:sldId id="339" r:id="rId5"/>
    <p:sldId id="327" r:id="rId6"/>
    <p:sldId id="340" r:id="rId7"/>
    <p:sldId id="328" r:id="rId8"/>
    <p:sldId id="329" r:id="rId9"/>
    <p:sldId id="341" r:id="rId10"/>
    <p:sldId id="358" r:id="rId11"/>
    <p:sldId id="359" r:id="rId12"/>
    <p:sldId id="355" r:id="rId13"/>
    <p:sldId id="348" r:id="rId14"/>
    <p:sldId id="347" r:id="rId15"/>
    <p:sldId id="362" r:id="rId16"/>
    <p:sldId id="350" r:id="rId17"/>
    <p:sldId id="354" r:id="rId18"/>
    <p:sldId id="356" r:id="rId19"/>
    <p:sldId id="357" r:id="rId20"/>
    <p:sldId id="351" r:id="rId21"/>
    <p:sldId id="363" r:id="rId22"/>
    <p:sldId id="296" r:id="rId23"/>
    <p:sldId id="297" r:id="rId24"/>
    <p:sldId id="299" r:id="rId25"/>
    <p:sldId id="301" r:id="rId26"/>
    <p:sldId id="337" r:id="rId27"/>
    <p:sldId id="338" r:id="rId28"/>
    <p:sldId id="364" r:id="rId29"/>
    <p:sldId id="305" r:id="rId30"/>
    <p:sldId id="270" r:id="rId31"/>
  </p:sldIdLst>
  <p:sldSz cx="12192000" cy="6858000"/>
  <p:notesSz cx="6858000" cy="9144000"/>
  <p:embeddedFontLst>
    <p:embeddedFont>
      <p:font typeface="HP001" panose="020B0604020202020204" charset="0"/>
      <p:regular r:id="rId33"/>
      <p:bold r:id="rId34"/>
    </p:embeddedFont>
    <p:embeddedFont>
      <p:font typeface="SimSun" panose="02010600030101010101" pitchFamily="2" charset="-122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Quicksand" panose="020B0604020202020204" charset="0"/>
      <p:regular r:id="rId46"/>
      <p:bold r:id="rId47"/>
    </p:embeddedFont>
    <p:embeddedFont>
      <p:font typeface="Microsoft YaHei" panose="020B0503020204020204" pitchFamily="34" charset="-122"/>
      <p:regular r:id="rId48"/>
      <p:bold r:id="rId49"/>
    </p:embeddedFont>
    <p:embeddedFont>
      <p:font typeface=".VnAvant" panose="020B7200000000000000" pitchFamily="34" charset="0"/>
      <p:regular r:id="rId50"/>
      <p:bold r:id="rId51"/>
      <p:italic r:id="rId52"/>
      <p:boldItalic r:id="rId53"/>
    </p:embeddedFont>
    <p:embeddedFont>
      <p:font typeface="SimSun" panose="02010600030101010101" pitchFamily="2" charset="-122"/>
      <p:regular r:id="rId35"/>
    </p:embeddedFont>
    <p:embeddedFont>
      <p:font typeface="Segoe UI Semilight" panose="020B0402040204020203" pitchFamily="34" charset="0"/>
      <p:regular r:id="rId54"/>
      <p:italic r:id="rId55"/>
    </p:embeddedFont>
    <p:embeddedFont>
      <p:font typeface="HP001 4 hàng" panose="020B0604020202020204" charset="0"/>
      <p:regular r:id="rId56"/>
      <p:bold r:id="rId57"/>
    </p:embeddedFont>
    <p:embeddedFont>
      <p:font typeface="Segoe UI bold" panose="020B0802040204020203" pitchFamily="34" charset="0"/>
      <p:bold r:id="rId58"/>
    </p:embeddedFont>
    <p:embeddedFont>
      <p:font typeface=".VnExoticH" panose="020B7200000000000000" pitchFamily="34" charset="0"/>
      <p:regular r:id="rId59"/>
    </p:embeddedFont>
    <p:embeddedFont>
      <p:font typeface="UTM Avo" panose="02040603050506020204" pitchFamily="18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77863" y="3556318"/>
            <a:ext cx="11249025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A482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</a:rPr>
              <a:t>AI NHANH HƠN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A482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3668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2684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55913" y="37147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4"/>
          <p:cNvSpPr>
            <a:spLocks noChangeArrowheads="1" noChangeShapeType="1" noTextEdit="1"/>
          </p:cNvSpPr>
          <p:nvPr/>
        </p:nvSpPr>
        <p:spPr bwMode="auto">
          <a:xfrm>
            <a:off x="4464050" y="1644809"/>
            <a:ext cx="3203483" cy="199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5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0" cap="none" spc="0" normalizeH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22446"/>
            <a:ext cx="18161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0" y="518794"/>
            <a:ext cx="18161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768533" y="750544"/>
            <a:ext cx="10973603" cy="5767822"/>
          </a:xfrm>
          <a:custGeom>
            <a:avLst/>
            <a:gdLst>
              <a:gd name="connsiteX0" fmla="*/ 0 w 1828059"/>
              <a:gd name="connsiteY0" fmla="*/ 116640 h 1166400"/>
              <a:gd name="connsiteX1" fmla="*/ 116640 w 1828059"/>
              <a:gd name="connsiteY1" fmla="*/ 0 h 1166400"/>
              <a:gd name="connsiteX2" fmla="*/ 1711419 w 1828059"/>
              <a:gd name="connsiteY2" fmla="*/ 0 h 1166400"/>
              <a:gd name="connsiteX3" fmla="*/ 1828059 w 1828059"/>
              <a:gd name="connsiteY3" fmla="*/ 116640 h 1166400"/>
              <a:gd name="connsiteX4" fmla="*/ 1828059 w 1828059"/>
              <a:gd name="connsiteY4" fmla="*/ 1049760 h 1166400"/>
              <a:gd name="connsiteX5" fmla="*/ 1711419 w 1828059"/>
              <a:gd name="connsiteY5" fmla="*/ 1166400 h 1166400"/>
              <a:gd name="connsiteX6" fmla="*/ 116640 w 1828059"/>
              <a:gd name="connsiteY6" fmla="*/ 1166400 h 1166400"/>
              <a:gd name="connsiteX7" fmla="*/ 0 w 1828059"/>
              <a:gd name="connsiteY7" fmla="*/ 1049760 h 1166400"/>
              <a:gd name="connsiteX8" fmla="*/ 0 w 1828059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1711419" y="0"/>
                </a:lnTo>
                <a:cubicBezTo>
                  <a:pt x="1775837" y="0"/>
                  <a:pt x="1828059" y="52222"/>
                  <a:pt x="1828059" y="116640"/>
                </a:cubicBezTo>
                <a:lnTo>
                  <a:pt x="1828059" y="1049760"/>
                </a:lnTo>
                <a:cubicBezTo>
                  <a:pt x="1828059" y="1114178"/>
                  <a:pt x="1775837" y="1166400"/>
                  <a:pt x="1711419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538047" numCol="1" spcCol="1270" anchor="t" anchorCtr="0">
            <a:noAutofit/>
          </a:bodyPr>
          <a:lstStyle/>
          <a:p>
            <a:pPr marL="0" marR="0" lvl="0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C2C2C2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050" y="1423418"/>
            <a:ext cx="10411899" cy="40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Cách chơi</a:t>
            </a:r>
            <a:r>
              <a:rPr lang="en-US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:</a:t>
            </a:r>
            <a:endParaRPr lang="vi-VN" sz="4400" dirty="0">
              <a:ln w="19050">
                <a:solidFill>
                  <a:prstClr val="white"/>
                </a:solidFill>
              </a:ln>
              <a:solidFill>
                <a:schemeClr val="bg1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b. Ai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vi-VN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907462"/>
            <a:ext cx="920582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81" y="1645920"/>
            <a:ext cx="861673" cy="211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993"/>
          <a:stretch/>
        </p:blipFill>
        <p:spPr>
          <a:xfrm>
            <a:off x="1587094" y="503583"/>
            <a:ext cx="8869680" cy="565053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359" y="4573667"/>
            <a:ext cx="30668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3739B-4419-44FD-B6A4-250CF734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"/>
            <a:ext cx="1219200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421"/>
          <a:stretch/>
        </p:blipFill>
        <p:spPr>
          <a:xfrm>
            <a:off x="1319348" y="447129"/>
            <a:ext cx="9553304" cy="6410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23559" y="447128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699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5" y="347621"/>
            <a:ext cx="11498913" cy="6510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  <p:sp>
        <p:nvSpPr>
          <p:cNvPr id="4" name="Oval 3"/>
          <p:cNvSpPr/>
          <p:nvPr/>
        </p:nvSpPr>
        <p:spPr>
          <a:xfrm>
            <a:off x="176681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17333" y="6254261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65276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109200" y="55657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Quicksand"/>
                <a:ea typeface="SimSun" panose="02010600030101010101" pitchFamily="2" charset="-122"/>
              </a:rPr>
              <a:t>1</a:t>
            </a:r>
          </a:p>
        </p:txBody>
      </p:sp>
      <p:pic>
        <p:nvPicPr>
          <p:cNvPr id="5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78">
            <a:off x="137637" y="2302805"/>
            <a:ext cx="4141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99" y="130628"/>
            <a:ext cx="8816507" cy="67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7893" descr="1-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21161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347">
            <a:off x="54296" y="1633906"/>
            <a:ext cx="279794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2329" y="4337448"/>
            <a:ext cx="574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Nghe nhạc và cho biết bài hát sau nhắc đến chữ gì ?</a:t>
            </a:r>
            <a:endParaRPr lang="en-US" sz="32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9223" y="2689336"/>
            <a:ext cx="5372902" cy="140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408371" y="3134271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DC471-FC2A-4F36-8280-8C760989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728662"/>
            <a:ext cx="11298456" cy="5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35EA80-B97A-4856-A283-54D67A06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1" y="580571"/>
            <a:ext cx="1177061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B1E6C-3809-4CCB-8111-D74CF1EA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" y="598260"/>
            <a:ext cx="11468847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63313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3" y="475419"/>
            <a:ext cx="4094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4446" y="2041939"/>
            <a:ext cx="315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892731"/>
            <a:ext cx="12192000" cy="3069773"/>
          </a:xfrm>
          <a:prstGeom prst="rect">
            <a:avLst/>
          </a:prstGeom>
        </p:spPr>
      </p:pic>
      <p:pic>
        <p:nvPicPr>
          <p:cNvPr id="12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" y="1633343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8752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0" y="2096812"/>
            <a:ext cx="4289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bê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8707" y="3595402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bễ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11423" y="4634026"/>
            <a:ext cx="1945473" cy="220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2779856" y="651350"/>
            <a:ext cx="8726344" cy="5914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078" y="2438955"/>
            <a:ext cx="1521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3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12258" y="1110121"/>
            <a:ext cx="5266028" cy="341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811" y="485675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361611" y="1110122"/>
            <a:ext cx="5408023" cy="326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082" y="483194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Ô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61" y="4767236"/>
            <a:ext cx="3893701" cy="1656347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ª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8503921" y="4937209"/>
            <a:ext cx="1037697" cy="1893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211" y="4850053"/>
            <a:ext cx="3893701" cy="1656347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bÔ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4495" y="4766529"/>
            <a:ext cx="10727859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	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			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636" y="434417"/>
            <a:ext cx="5839913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727077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1345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015" y="1904941"/>
            <a:ext cx="19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9875" y="40210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ễ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330252"/>
            <a:ext cx="7384080" cy="121840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1" y="530497"/>
            <a:ext cx="10555760" cy="620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9212" y="3545422"/>
            <a:ext cx="734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179</Words>
  <Application>Microsoft Office PowerPoint</Application>
  <PresentationFormat>Widescreen</PresentationFormat>
  <Paragraphs>76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HP001</vt:lpstr>
      <vt:lpstr>等线</vt:lpstr>
      <vt:lpstr>SimSun</vt:lpstr>
      <vt:lpstr>Verdana</vt:lpstr>
      <vt:lpstr>造字工房悦黑体验版常规体</vt:lpstr>
      <vt:lpstr>Tahoma</vt:lpstr>
      <vt:lpstr>Calibri</vt:lpstr>
      <vt:lpstr>Quicksand</vt:lpstr>
      <vt:lpstr>Microsoft YaHei</vt:lpstr>
      <vt:lpstr>.VnAvant</vt:lpstr>
      <vt:lpstr>zihun35hao-jindianyahei</vt:lpstr>
      <vt:lpstr>SimSun</vt:lpstr>
      <vt:lpstr>Times New Roman</vt:lpstr>
      <vt:lpstr>Segoe UI Semilight</vt:lpstr>
      <vt:lpstr>HP001 4 hàng</vt:lpstr>
      <vt:lpstr>Segoe UI bold</vt:lpstr>
      <vt:lpstr>.VnExoticH</vt:lpstr>
      <vt:lpstr>inpin heiti</vt:lpstr>
      <vt:lpstr>UTM Avo</vt:lpstr>
      <vt:lpstr>Arial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94</cp:revision>
  <dcterms:created xsi:type="dcterms:W3CDTF">2021-11-01T08:16:43Z</dcterms:created>
  <dcterms:modified xsi:type="dcterms:W3CDTF">2022-09-20T09:18:39Z</dcterms:modified>
</cp:coreProperties>
</file>