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03" r:id="rId2"/>
    <p:sldId id="367" r:id="rId3"/>
    <p:sldId id="368" r:id="rId4"/>
    <p:sldId id="276" r:id="rId5"/>
    <p:sldId id="339" r:id="rId6"/>
    <p:sldId id="335" r:id="rId7"/>
    <p:sldId id="371" r:id="rId8"/>
    <p:sldId id="373" r:id="rId9"/>
    <p:sldId id="372" r:id="rId10"/>
    <p:sldId id="374" r:id="rId11"/>
    <p:sldId id="361" r:id="rId12"/>
    <p:sldId id="363" r:id="rId13"/>
    <p:sldId id="366" r:id="rId14"/>
    <p:sldId id="381" r:id="rId15"/>
    <p:sldId id="380" r:id="rId16"/>
    <p:sldId id="378" r:id="rId17"/>
    <p:sldId id="359" r:id="rId18"/>
    <p:sldId id="318" r:id="rId19"/>
    <p:sldId id="334" r:id="rId20"/>
    <p:sldId id="319" r:id="rId21"/>
    <p:sldId id="376" r:id="rId22"/>
    <p:sldId id="327" r:id="rId23"/>
    <p:sldId id="328" r:id="rId24"/>
    <p:sldId id="329" r:id="rId25"/>
    <p:sldId id="377" r:id="rId26"/>
    <p:sldId id="270" r:id="rId27"/>
  </p:sldIdLst>
  <p:sldSz cx="12192000" cy="6858000"/>
  <p:notesSz cx="6858000" cy="9144000"/>
  <p:embeddedFontLst>
    <p:embeddedFont>
      <p:font typeface="HP001 4 hàng" panose="020B0604020202020204" charset="0"/>
      <p:regular r:id="rId29"/>
      <p:bold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SimSun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6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05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1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6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50261" y="1648607"/>
            <a:ext cx="429156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10: ê – l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9F948-1909-42B5-BA54-E1EB77914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23"/>
            <a:ext cx="12192000" cy="6417177"/>
          </a:xfrm>
          <a:prstGeom prst="rect">
            <a:avLst/>
          </a:prstGeom>
        </p:spPr>
      </p:pic>
      <p:sp>
        <p:nvSpPr>
          <p:cNvPr id="3" name="Freeform 2"/>
          <p:cNvSpPr>
            <a:spLocks/>
          </p:cNvSpPr>
          <p:nvPr/>
        </p:nvSpPr>
        <p:spPr bwMode="gray">
          <a:xfrm>
            <a:off x="0" y="2901966"/>
            <a:ext cx="2409690" cy="3974274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gray">
          <a:xfrm>
            <a:off x="2688794" y="456670"/>
            <a:ext cx="5057480" cy="186359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" name="Nhóm 35"/>
          <p:cNvGrpSpPr/>
          <p:nvPr/>
        </p:nvGrpSpPr>
        <p:grpSpPr>
          <a:xfrm>
            <a:off x="2625634" y="2102127"/>
            <a:ext cx="7615646" cy="3606342"/>
            <a:chOff x="4413024" y="2424421"/>
            <a:chExt cx="2098787" cy="299090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>
              <a:off x="4636627" y="2424421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26222" y="3180217"/>
            <a:ext cx="8014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0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633910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39" y="1997137"/>
            <a:ext cx="343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457440"/>
            <a:ext cx="7966129" cy="2199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2738540"/>
            <a:ext cx="8060896" cy="19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4790366"/>
            <a:ext cx="8060896" cy="2186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53339" y="2069418"/>
            <a:ext cx="3159169" cy="2290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3. Tập đọc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9"/>
          <a:stretch/>
        </p:blipFill>
        <p:spPr>
          <a:xfrm>
            <a:off x="0" y="3542138"/>
            <a:ext cx="12192000" cy="3315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60" y="1444651"/>
            <a:ext cx="8870353" cy="39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3286298"/>
            <a:ext cx="12192000" cy="357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74" y="1264838"/>
            <a:ext cx="8898826" cy="3419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7E083-88B7-495A-B57D-C4C52C6D8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FDBD60-C5EE-4C93-8239-F899503F57A6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7813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262286"/>
            <a:ext cx="12192000" cy="459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08" y="587829"/>
            <a:ext cx="8674692" cy="3850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8CB33-5286-47C1-9321-E1CABA0E7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73B59-AECB-4C22-BD03-06D78BF9DBDB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6" y="361962"/>
            <a:ext cx="7470583" cy="229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2595168"/>
            <a:ext cx="7559455" cy="205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4619222"/>
            <a:ext cx="7559455" cy="2276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319369" y="2262286"/>
            <a:ext cx="2893139" cy="2097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998867" y="309059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1356"/>
          <a:stretch/>
        </p:blipFill>
        <p:spPr>
          <a:xfrm>
            <a:off x="104503" y="2063933"/>
            <a:ext cx="12087497" cy="4741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758" y="28078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D viết ê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8938"/>
            <a:ext cx="12192000" cy="6413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067" y="200297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6993" y="2952554"/>
            <a:ext cx="8143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KHỞI </a:t>
            </a:r>
            <a:r>
              <a:rPr lang="en-US" sz="96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CC5D9D-D96E-41DE-8C98-5B945BBF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592666"/>
            <a:ext cx="11525250" cy="60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58BBA-E1A5-4CA3-9978-0E6E1072B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3" y="533400"/>
            <a:ext cx="11753973" cy="61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C2BEB2-E786-4613-957E-7F58196C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652462"/>
            <a:ext cx="11610976" cy="6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473115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666" y="2101035"/>
            <a:ext cx="307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1" y="2096812"/>
            <a:ext cx="24263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l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1483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37113" y="636104"/>
            <a:ext cx="6451916" cy="361470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2" descr="Chạy Lê Tay Trong Tay Chạy Lê Phiên Bản Q Hoạt Hình, Trong, Nhâ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0" b="73333" l="625" r="99271">
                        <a14:foregroundMark x1="11979" y1="39167" x2="13333" y2="41979"/>
                        <a14:foregroundMark x1="11146" y1="42917" x2="3438" y2="50833"/>
                        <a14:foregroundMark x1="36563" y1="56771" x2="42708" y2="58542"/>
                        <a14:foregroundMark x1="84896" y1="54375" x2="78438" y2="71563"/>
                        <a14:foregroundMark x1="75208" y1="69167" x2="73438" y2="69792"/>
                        <a14:foregroundMark x1="51146" y1="66250" x2="45833" y2="69167"/>
                        <a14:foregroundMark x1="61875" y1="65833" x2="63438" y2="68958"/>
                        <a14:foregroundMark x1="15729" y1="65000" x2="8750" y2="69167"/>
                        <a14:foregroundMark x1="30104" y1="65208" x2="31458" y2="69583"/>
                        <a14:foregroundMark x1="8021" y1="47292" x2="12917" y2="52604"/>
                        <a14:foregroundMark x1="7813" y1="48646" x2="12292" y2="52188"/>
                        <a14:foregroundMark x1="66354" y1="59271" x2="71875" y2="61458"/>
                        <a14:foregroundMark x1="45104" y1="58958" x2="49792" y2="56771"/>
                        <a14:foregroundMark x1="92188" y1="62083" x2="96354" y2="62708"/>
                        <a14:foregroundMark x1="78229" y1="67396" x2="73854" y2="70000"/>
                        <a14:foregroundMark x1="88229" y1="68229" x2="91250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1" b="26533"/>
          <a:stretch/>
        </p:blipFill>
        <p:spPr bwMode="auto">
          <a:xfrm>
            <a:off x="5853961" y="3816675"/>
            <a:ext cx="5833101" cy="26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" y="1707647"/>
            <a:ext cx="5790367" cy="4800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3282" y="465152"/>
            <a:ext cx="5451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họ hàng với táo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Da vàng quả lại dài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 vào liền hết khát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Đoán thật đúng mới tài.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       </a:t>
            </a:r>
            <a:r>
              <a:rPr lang="en-US" sz="320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 quả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" y="849087"/>
            <a:ext cx="10711543" cy="57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38" y="3138657"/>
            <a:ext cx="5182880" cy="3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06818" y="3926429"/>
            <a:ext cx="2009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759" r="8414" b="71412"/>
          <a:stretch/>
        </p:blipFill>
        <p:spPr>
          <a:xfrm>
            <a:off x="757646" y="550480"/>
            <a:ext cx="10659291" cy="21948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733075" y="1404990"/>
            <a:ext cx="291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UTM Avo" panose="02040603050506020204" pitchFamily="18" charset="0"/>
              </a:rPr>
              <a:t>ê – l 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2615" y="1871306"/>
            <a:ext cx="2526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10:  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2142309"/>
            <a:ext cx="6244046" cy="44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571740" y="470769"/>
            <a:ext cx="5048519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82670" y="1443124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09762" y="2142309"/>
            <a:ext cx="1777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007531" y="3944983"/>
            <a:ext cx="3487783" cy="2625633"/>
            <a:chOff x="3810000" y="1277074"/>
            <a:chExt cx="2209800" cy="1694726"/>
          </a:xfrm>
        </p:grpSpPr>
        <p:sp>
          <p:nvSpPr>
            <p:cNvPr id="9" name="Rectangle 8"/>
            <p:cNvSpPr/>
            <p:nvPr/>
          </p:nvSpPr>
          <p:spPr>
            <a:xfrm>
              <a:off x="3810000" y="1277074"/>
              <a:ext cx="2209800" cy="100892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lê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l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ê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119412" y="470391"/>
            <a:ext cx="5597214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30920" y="1499612"/>
            <a:ext cx="2943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9" y="2500154"/>
            <a:ext cx="4903926" cy="24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90177" y="2949220"/>
            <a:ext cx="2274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987" y="5024327"/>
            <a:ext cx="5083388" cy="1363282"/>
            <a:chOff x="928253" y="4767943"/>
            <a:chExt cx="4585063" cy="1363282"/>
          </a:xfrm>
        </p:grpSpPr>
        <p:sp>
          <p:nvSpPr>
            <p:cNvPr id="8" name="Rounded Rectangle 7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9718" y="4930896"/>
              <a:ext cx="378501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ê – </a:t>
              </a:r>
              <a:r>
                <a:rPr lang="vi-VN" sz="7200" dirty="0">
                  <a:latin typeface="HP001 4 hàng" panose="020B0603050302020204" pitchFamily="34" charset="0"/>
                </a:rPr>
                <a:t>ê</a:t>
              </a:r>
              <a:r>
                <a:rPr lang="vi-VN" sz="7200" dirty="0">
                  <a:latin typeface="UTM Avo" panose="02040603050506020204" pitchFamily="18" charset="0"/>
                </a:rPr>
                <a:t> – Ê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07689" y="5024327"/>
            <a:ext cx="5083388" cy="1363282"/>
            <a:chOff x="928253" y="4767943"/>
            <a:chExt cx="4585063" cy="1410202"/>
          </a:xfrm>
        </p:grpSpPr>
        <p:sp>
          <p:nvSpPr>
            <p:cNvPr id="11" name="Rounded Rectangle 10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7430" y="4977816"/>
              <a:ext cx="33602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l – </a:t>
              </a:r>
              <a:r>
                <a:rPr lang="vi-VN" sz="7200" dirty="0">
                  <a:latin typeface="HP001 4 hàng" panose="020B0603050302020204" pitchFamily="34" charset="0"/>
                </a:rPr>
                <a:t>l</a:t>
              </a:r>
              <a:r>
                <a:rPr lang="vi-VN" sz="7200" dirty="0">
                  <a:latin typeface="UTM Avo" panose="02040603050506020204" pitchFamily="18" charset="0"/>
                </a:rPr>
                <a:t> – L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3" y="1498958"/>
            <a:ext cx="7591072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0802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1670" y="1904941"/>
            <a:ext cx="1121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64017" y="4021084"/>
            <a:ext cx="1739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2473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738052" y="1195685"/>
            <a:ext cx="11011988" cy="54193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98073" y="2690950"/>
            <a:ext cx="1084217" cy="94052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77393" y="2538220"/>
            <a:ext cx="744583" cy="10279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0767" y="4297680"/>
            <a:ext cx="812382" cy="92746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85888" y="4114800"/>
            <a:ext cx="3755884" cy="1267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287692" y="2913017"/>
            <a:ext cx="692331" cy="67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55681" y="4422110"/>
            <a:ext cx="654079" cy="816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02011" y="515277"/>
            <a:ext cx="7661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l 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5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135</Words>
  <Application>Microsoft Office PowerPoint</Application>
  <PresentationFormat>Widescreen</PresentationFormat>
  <Paragraphs>46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造字工房悦黑体验版常规体</vt:lpstr>
      <vt:lpstr>HP001 4 hàng</vt:lpstr>
      <vt:lpstr>等线</vt:lpstr>
      <vt:lpstr>Arial</vt:lpstr>
      <vt:lpstr>Times New Roman</vt:lpstr>
      <vt:lpstr>UTM Avo</vt:lpstr>
      <vt:lpstr>SimSun</vt:lpstr>
      <vt:lpstr>Calibri</vt:lpstr>
      <vt:lpstr>inpin heiti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95</cp:revision>
  <dcterms:created xsi:type="dcterms:W3CDTF">2021-11-01T08:16:43Z</dcterms:created>
  <dcterms:modified xsi:type="dcterms:W3CDTF">2022-09-20T09:18:16Z</dcterms:modified>
</cp:coreProperties>
</file>