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3" r:id="rId2"/>
    <p:sldId id="304" r:id="rId3"/>
    <p:sldId id="277" r:id="rId4"/>
    <p:sldId id="279" r:id="rId5"/>
    <p:sldId id="278" r:id="rId6"/>
    <p:sldId id="281" r:id="rId7"/>
    <p:sldId id="294" r:id="rId8"/>
    <p:sldId id="296" r:id="rId9"/>
    <p:sldId id="262" r:id="rId10"/>
    <p:sldId id="284" r:id="rId11"/>
    <p:sldId id="286" r:id="rId12"/>
    <p:sldId id="287" r:id="rId13"/>
    <p:sldId id="288" r:id="rId14"/>
    <p:sldId id="289" r:id="rId15"/>
    <p:sldId id="297" r:id="rId16"/>
    <p:sldId id="298" r:id="rId17"/>
    <p:sldId id="267" r:id="rId18"/>
    <p:sldId id="291" r:id="rId19"/>
    <p:sldId id="293" r:id="rId20"/>
    <p:sldId id="299" r:id="rId21"/>
    <p:sldId id="268" r:id="rId22"/>
    <p:sldId id="269" r:id="rId23"/>
    <p:sldId id="300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64754-F9F7-4370-A75B-66D927BCBA61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270AB-ADEE-43A5-AABD-00419F428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2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4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4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29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2" r:id="rId8"/>
    <p:sldLayoutId id="2147483660" r:id="rId9"/>
    <p:sldLayoutId id="2147483661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9.wdp"/><Relationship Id="rId3" Type="http://schemas.openxmlformats.org/officeDocument/2006/relationships/image" Target="../media/image29.jpeg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image" Target="../media/image28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7.wdp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7.png"/><Relationship Id="rId5" Type="http://schemas.openxmlformats.org/officeDocument/2006/relationships/image" Target="../media/image28.jpeg"/><Relationship Id="rId15" Type="http://schemas.openxmlformats.org/officeDocument/2006/relationships/image" Target="../media/image34.png"/><Relationship Id="rId10" Type="http://schemas.microsoft.com/office/2007/relationships/hdphoto" Target="../media/hdphoto6.wdp"/><Relationship Id="rId19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2761" y="1648606"/>
            <a:ext cx="41665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6: ơ – d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779543" y="1726205"/>
            <a:ext cx="4383786" cy="1268362"/>
            <a:chOff x="5653548" y="1681315"/>
            <a:chExt cx="4383786" cy="1268362"/>
          </a:xfrm>
        </p:grpSpPr>
        <p:sp>
          <p:nvSpPr>
            <p:cNvPr id="18" name="Rectangle 17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76821" y="1439652"/>
            <a:ext cx="1043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2942" y="324395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96440" y="3166989"/>
            <a:ext cx="19094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41210" y="1439652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25" name="Picture 4" descr="Top 9 Cửa hàng đồ da thật tốt nhất tại Hà Nội - Toplist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0883" r="6170" b="5839"/>
          <a:stretch/>
        </p:blipFill>
        <p:spPr bwMode="auto">
          <a:xfrm>
            <a:off x="548526" y="1276298"/>
            <a:ext cx="574832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051980" y="4992892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52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chợ truyền thống: Giữ thế nào trong đô thị hiện đại? - Hànội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" y="807115"/>
            <a:ext cx="3171678" cy="19106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nơ gói quà bằng v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06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2917"/>
          <a:stretch/>
        </p:blipFill>
        <p:spPr bwMode="auto">
          <a:xfrm>
            <a:off x="6865056" y="895645"/>
            <a:ext cx="2578214" cy="2002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ác dụng của quả mơ, nước mơ - Bài Thuốc Quý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3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01" y="4419013"/>
            <a:ext cx="2543412" cy="1946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3 cách nấu phở bò ngon chuẩn vị, nước dùng đậm đà đơn giản tại nhà"/>
          <p:cNvSpPr>
            <a:spLocks noChangeAspect="1" noChangeArrowheads="1"/>
          </p:cNvSpPr>
          <p:nvPr/>
        </p:nvSpPr>
        <p:spPr bwMode="auto">
          <a:xfrm>
            <a:off x="5081536" y="972554"/>
            <a:ext cx="169882" cy="1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3 cách nấu phở bò ngon chuẩn vị, nước dùng đậm đà đơn giản tại nhà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9633"/>
          <a:stretch/>
        </p:blipFill>
        <p:spPr bwMode="auto">
          <a:xfrm>
            <a:off x="3900295" y="868194"/>
            <a:ext cx="2532363" cy="1891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ìm kiếm các cơ sở chuyên thu mua dê thịt từ địa phương - Thịt Dê Tươ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8319" l="9961" r="89941">
                        <a14:foregroundMark x1="56152" y1="85434" x2="55957" y2="98039"/>
                        <a14:foregroundMark x1="76855" y1="73249" x2="71875" y2="86134"/>
                        <a14:foregroundMark x1="86035" y1="74230" x2="89746" y2="8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8627" r="7475"/>
          <a:stretch/>
        </p:blipFill>
        <p:spPr bwMode="auto">
          <a:xfrm>
            <a:off x="9572672" y="4464178"/>
            <a:ext cx="2619328" cy="1888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ế mèn, dế dũi vị thuốc quý điều trị các bệnh về đường tiểu cực ha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931" l="2441" r="100000">
                        <a14:foregroundMark x1="11230" y1="46354" x2="15820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52" b="10008"/>
          <a:stretch/>
        </p:blipFill>
        <p:spPr bwMode="auto">
          <a:xfrm>
            <a:off x="0" y="4578520"/>
            <a:ext cx="3105965" cy="1787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TOP】Hạt Giống Dâu Tây Đỏ - Siêu Nảy Mầm"/>
          <p:cNvSpPr>
            <a:spLocks noChangeAspect="1" noChangeArrowheads="1"/>
          </p:cNvSpPr>
          <p:nvPr/>
        </p:nvSpPr>
        <p:spPr bwMode="auto">
          <a:xfrm>
            <a:off x="1555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OP】Hạt Giống Dâu Tây Đỏ - Siêu Nảy Mầ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4746" b="9681"/>
          <a:stretch/>
        </p:blipFill>
        <p:spPr bwMode="auto">
          <a:xfrm>
            <a:off x="3633860" y="4419013"/>
            <a:ext cx="2341638" cy="1967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giống Dừa Xiêm Xanh Lùn - Nông trang Island | Caygiong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125" y="807115"/>
            <a:ext cx="2307135" cy="2307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5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chợ truyền thống: Giữ thế nào trong đô thị hiện đại? - Hànộim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8477"/>
            <a:ext cx="3171678" cy="19106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nơ gói quà bằng vả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06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2917"/>
          <a:stretch/>
        </p:blipFill>
        <p:spPr bwMode="auto">
          <a:xfrm>
            <a:off x="6772491" y="418762"/>
            <a:ext cx="2578214" cy="20027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ác dụng của quả mơ, nước mơ - Bài Thuốc Quý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13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72" y="4714104"/>
            <a:ext cx="2543412" cy="19468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3 cách nấu phở bò ngon chuẩn vị, nước dùng đậm đà đơn giản tại nhà"/>
          <p:cNvSpPr>
            <a:spLocks noChangeAspect="1" noChangeArrowheads="1"/>
          </p:cNvSpPr>
          <p:nvPr/>
        </p:nvSpPr>
        <p:spPr bwMode="auto">
          <a:xfrm>
            <a:off x="5081536" y="736017"/>
            <a:ext cx="169882" cy="1698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3 cách nấu phở bò ngon chuẩn vị, nước dùng đậm đà đơn giản tại nhà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9633"/>
          <a:stretch/>
        </p:blipFill>
        <p:spPr bwMode="auto">
          <a:xfrm>
            <a:off x="3864978" y="418477"/>
            <a:ext cx="2532363" cy="20030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ìm kiếm các cơ sở chuyên thu mua dê thịt từ địa phương - Thịt Dê Tươi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4" b="98319" l="9961" r="89941">
                        <a14:foregroundMark x1="56152" y1="85434" x2="55957" y2="98039"/>
                        <a14:foregroundMark x1="76855" y1="73249" x2="71875" y2="86134"/>
                        <a14:foregroundMark x1="86035" y1="74230" x2="89746" y2="85154"/>
                        <a14:backgroundMark x1="31986" y1="45070" x2="31986" y2="45070"/>
                        <a14:backgroundMark x1="26212" y1="45473" x2="26212" y2="45473"/>
                        <a14:backgroundMark x1="25173" y1="48290" x2="25173" y2="48290"/>
                        <a14:backgroundMark x1="70901" y1="74245" x2="70901" y2="74245"/>
                        <a14:backgroundMark x1="53118" y1="90744" x2="53118" y2="90744"/>
                        <a14:backgroundMark x1="77945" y1="75252" x2="77945" y2="75252"/>
                        <a14:backgroundMark x1="80831" y1="76056" x2="80831" y2="76056"/>
                        <a14:backgroundMark x1="79215" y1="71630" x2="79215" y2="71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8627" r="7475"/>
          <a:stretch/>
        </p:blipFill>
        <p:spPr bwMode="auto">
          <a:xfrm>
            <a:off x="9443270" y="4714104"/>
            <a:ext cx="2619328" cy="18882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ế mèn, dế dũi vị thuốc quý điều trị các bệnh về đường tiểu cực ha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31" l="2441" r="100000">
                        <a14:foregroundMark x1="11230" y1="46354" x2="15820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52" b="10008"/>
          <a:stretch/>
        </p:blipFill>
        <p:spPr bwMode="auto">
          <a:xfrm>
            <a:off x="278294" y="4894696"/>
            <a:ext cx="3105965" cy="17873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TOP】Hạt Giống Dâu Tây Đỏ - Siêu Nảy Mầm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OP】Hạt Giống Dâu Tây Đỏ - Siêu Nảy Mầ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4746" b="9681"/>
          <a:stretch/>
        </p:blipFill>
        <p:spPr bwMode="auto">
          <a:xfrm>
            <a:off x="3763572" y="4714104"/>
            <a:ext cx="2341638" cy="196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giống Dừa Xiêm Xanh Lùn - Nông trang Island | Caygiong.com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463" y="418477"/>
            <a:ext cx="2307135" cy="23071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73955" y="2636804"/>
            <a:ext cx="1957204" cy="1862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3501" y="2636804"/>
            <a:ext cx="1957204" cy="1862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02623" y="2421552"/>
            <a:ext cx="1111239" cy="91267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106719" y="2479551"/>
            <a:ext cx="718614" cy="9627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59669" y="2481912"/>
            <a:ext cx="2958681" cy="13146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135096" y="4031263"/>
            <a:ext cx="3240945" cy="6542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453628" y="3796546"/>
            <a:ext cx="1301835" cy="8056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36964" y="3856905"/>
            <a:ext cx="1683948" cy="863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457450" y="3597168"/>
            <a:ext cx="5104297" cy="1201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403650" y="2649135"/>
            <a:ext cx="1222206" cy="10337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9724" y="1260348"/>
            <a:ext cx="4965192" cy="138988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64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71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78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85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phở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3404" y="1091184"/>
            <a:ext cx="4965192" cy="138988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25801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08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dừa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15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dâu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522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dế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8DED5-A741-41F6-8EFA-0DE46866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61015" y="2915275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41495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247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14" t="27574" r="12781" b="36478"/>
          <a:stretch>
            <a:fillRect/>
          </a:stretch>
        </p:blipFill>
        <p:spPr>
          <a:xfrm>
            <a:off x="838200" y="1825624"/>
            <a:ext cx="10543860" cy="448627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895096" y="398945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UTM Avo" panose="02040603050506020204" pitchFamily="18" charset="0"/>
              </a:rPr>
              <a:t>4. </a:t>
            </a:r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753619" y="818294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UTM Avo" panose="02040603050506020204" pitchFamily="18" charset="0"/>
              </a:rPr>
              <a:t>4. </a:t>
            </a:r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521" y="2165569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9521" y="4168033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3849" y="2165569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cổ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cò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3849" y="4291484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2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51620" y="3472709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1620" y="4796336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da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4442" y="3404713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5948" y="4919787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9167" y="550045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ơ  -  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50071" y="1713387"/>
            <a:ext cx="8716156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          da</a:t>
            </a:r>
          </a:p>
        </p:txBody>
      </p:sp>
    </p:spTree>
    <p:extLst>
      <p:ext uri="{BB962C8B-B14F-4D97-AF65-F5344CB8AC3E}">
        <p14:creationId xmlns:p14="http://schemas.microsoft.com/office/powerpoint/2010/main" val="847974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Bay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2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3687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8044"/>
          <a:stretch/>
        </p:blipFill>
        <p:spPr>
          <a:xfrm>
            <a:off x="182742" y="1513242"/>
            <a:ext cx="11826516" cy="424965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4232366" y="116930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UTM Avo" panose="02040603050506020204" pitchFamily="18" charset="0"/>
              </a:rPr>
              <a:t>5. Tập viết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udBo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6204"/>
            <a:ext cx="12192000" cy="644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2C89A-EE8F-4214-BF44-07BF9706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7" y="418331"/>
            <a:ext cx="11219005" cy="64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8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D78042-36EA-466C-8186-FB870AC08C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-25879"/>
            <a:ext cx="1994590" cy="88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" y="-12457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sau.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D606E-D2AD-4ECF-A0E0-C76C2B083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-25879"/>
            <a:ext cx="1994590" cy="88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36" y="165502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27898" y="5731764"/>
            <a:ext cx="1316990" cy="95605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o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928672" y="5105044"/>
            <a:ext cx="1468755" cy="86639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ô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681730" y="5596890"/>
            <a:ext cx="1445260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cỏ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52280" y="4828062"/>
            <a:ext cx="1438910" cy="945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cọ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937554" y="5873377"/>
            <a:ext cx="1691640" cy="87503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598444" y="4738089"/>
            <a:ext cx="1871345" cy="89055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10274935" y="5930265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cổ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513A48-A629-4F92-9608-299E5645AA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-25879"/>
            <a:ext cx="1994590" cy="88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ờ tổ quốc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0231"/>
          <a:stretch/>
        </p:blipFill>
        <p:spPr bwMode="auto">
          <a:xfrm>
            <a:off x="167149" y="1021607"/>
            <a:ext cx="5299586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9 Cửa hàng đồ da thật tốt nhất tại Hà Nội - Toplist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0883" r="6170" b="5839"/>
          <a:stretch/>
        </p:blipFill>
        <p:spPr bwMode="auto">
          <a:xfrm>
            <a:off x="6076335" y="1139594"/>
            <a:ext cx="574832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960471" y="4748033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ờ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94027" y="4756918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0497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 6:  ơ - d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ờ tổ quốc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0231"/>
          <a:stretch/>
        </p:blipFill>
        <p:spPr bwMode="auto">
          <a:xfrm>
            <a:off x="482535" y="1192805"/>
            <a:ext cx="5299586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960472" y="4748033"/>
            <a:ext cx="3346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ờ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4293" y="1764305"/>
            <a:ext cx="4383786" cy="1268362"/>
            <a:chOff x="5653548" y="1681315"/>
            <a:chExt cx="4383786" cy="1268362"/>
          </a:xfrm>
        </p:grpSpPr>
        <p:sp>
          <p:nvSpPr>
            <p:cNvPr id="18" name="Rectangle 17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381571" y="1477752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87692" y="328205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01190" y="3205089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45302" y="1549217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509028" y="1565801"/>
            <a:ext cx="281565" cy="1819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56183" y="1546137"/>
            <a:ext cx="13837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 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23" grpId="0"/>
      <p:bldP spid="21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125</Words>
  <Application>Microsoft Office PowerPoint</Application>
  <PresentationFormat>Widescreen</PresentationFormat>
  <Paragraphs>57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等线</vt:lpstr>
      <vt:lpstr>Frankfurter</vt:lpstr>
      <vt:lpstr>Lato Regular</vt:lpstr>
      <vt:lpstr>UTM Avo</vt:lpstr>
      <vt:lpstr>UTM Avo</vt:lpstr>
      <vt:lpstr>字魂7号-温暖童稚体</vt:lpstr>
      <vt:lpstr>Office Theme</vt:lpstr>
      <vt:lpstr>PowerPoint Presentation</vt:lpstr>
      <vt:lpstr> KHỞI ĐỘNG: 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10</cp:lastModifiedBy>
  <cp:revision>69</cp:revision>
  <dcterms:created xsi:type="dcterms:W3CDTF">2020-08-03T08:34:00Z</dcterms:created>
  <dcterms:modified xsi:type="dcterms:W3CDTF">2022-09-20T09:12:08Z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