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0" r:id="rId2"/>
    <p:sldId id="416" r:id="rId3"/>
    <p:sldId id="417" r:id="rId4"/>
    <p:sldId id="432" r:id="rId5"/>
    <p:sldId id="433" r:id="rId6"/>
    <p:sldId id="418" r:id="rId7"/>
    <p:sldId id="394" r:id="rId8"/>
    <p:sldId id="420" r:id="rId9"/>
    <p:sldId id="426" r:id="rId10"/>
    <p:sldId id="422" r:id="rId11"/>
    <p:sldId id="434" r:id="rId12"/>
    <p:sldId id="423" r:id="rId13"/>
    <p:sldId id="428" r:id="rId14"/>
    <p:sldId id="435" r:id="rId15"/>
    <p:sldId id="437" r:id="rId16"/>
    <p:sldId id="424" r:id="rId17"/>
    <p:sldId id="438" r:id="rId18"/>
    <p:sldId id="439" r:id="rId19"/>
    <p:sldId id="440" r:id="rId20"/>
    <p:sldId id="430" r:id="rId21"/>
    <p:sldId id="441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9/20/2022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7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9/20/2022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9/20/2022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6.JPG"/><Relationship Id="rId12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9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8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5" Type="http://schemas.openxmlformats.org/officeDocument/2006/relationships/audio" Target="../media/audio5.wav"/><Relationship Id="rId10" Type="http://schemas.openxmlformats.org/officeDocument/2006/relationships/image" Target="../media/image27.png"/><Relationship Id="rId4" Type="http://schemas.openxmlformats.org/officeDocument/2006/relationships/image" Target="../media/image6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764295" y="1648606"/>
            <a:ext cx="466345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cỏ - cọ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3261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2198" y="4051183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cọ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4467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25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33095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8132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327546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137" y="1399586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79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1FD44-ECD0-4B26-940C-4CF1DF9A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7" y="444543"/>
            <a:ext cx="11228586" cy="64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8056" y="1687133"/>
            <a:ext cx="1609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8383" y="1622672"/>
            <a:ext cx="160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8056" y="3835759"/>
            <a:ext cx="1609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808" y="3818967"/>
            <a:ext cx="2680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ngựa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871" y="1250975"/>
            <a:ext cx="3584620" cy="2016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499" y="3540820"/>
            <a:ext cx="3574898" cy="2411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871" y="3639020"/>
            <a:ext cx="3584620" cy="231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6638" y="1250975"/>
            <a:ext cx="3590759" cy="20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1929" y="1535872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713" y="3798435"/>
            <a:ext cx="342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ngựa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5714" y="1535871"/>
            <a:ext cx="305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1929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ô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862" y="1498833"/>
            <a:ext cx="546978" cy="502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591" y="4874558"/>
            <a:ext cx="519148" cy="351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28" y="1535870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1927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2634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 5:  cỏ - cọ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5" y="0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18520" y="2851366"/>
            <a:ext cx="6016487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72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0" y="942074"/>
            <a:ext cx="5436358" cy="362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3445" y="4967786"/>
            <a:ext cx="246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89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78" y="946495"/>
            <a:ext cx="590659" cy="530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002" y="932113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6" y="562544"/>
            <a:ext cx="4705492" cy="470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05" y="5187460"/>
            <a:ext cx="180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2802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09252"/>
            <a:ext cx="4383786" cy="1492269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66181" y="3368809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02921" y="3016268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857" y="2490381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65</Words>
  <Application>Microsoft Office PowerPoint</Application>
  <PresentationFormat>Widescreen</PresentationFormat>
  <Paragraphs>46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等线</vt:lpstr>
      <vt:lpstr>inpin heiti</vt:lpstr>
      <vt:lpstr>Lato Regular</vt:lpstr>
      <vt:lpstr>UTM Avo</vt:lpstr>
      <vt:lpstr>UTM Avo</vt:lpstr>
      <vt:lpstr>字魂7号-温暖童稚体</vt:lpstr>
      <vt:lpstr>造字工房悦黑体验版常规体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Windows 10</cp:lastModifiedBy>
  <cp:revision>109</cp:revision>
  <dcterms:created xsi:type="dcterms:W3CDTF">2021-08-17T03:23:17Z</dcterms:created>
  <dcterms:modified xsi:type="dcterms:W3CDTF">2022-09-20T09:11:47Z</dcterms:modified>
</cp:coreProperties>
</file>