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27" r:id="rId3"/>
    <p:sldId id="410" r:id="rId4"/>
    <p:sldId id="374" r:id="rId5"/>
    <p:sldId id="355" r:id="rId6"/>
    <p:sldId id="375" r:id="rId7"/>
    <p:sldId id="377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384" r:id="rId16"/>
    <p:sldId id="382" r:id="rId17"/>
    <p:sldId id="411" r:id="rId18"/>
    <p:sldId id="354" r:id="rId19"/>
    <p:sldId id="380" r:id="rId20"/>
    <p:sldId id="386" r:id="rId21"/>
    <p:sldId id="387" r:id="rId22"/>
    <p:sldId id="381" r:id="rId23"/>
    <p:sldId id="351" r:id="rId24"/>
    <p:sldId id="35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8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3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9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6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2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78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0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8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7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4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3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6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2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6.wav"/><Relationship Id="rId12" Type="http://schemas.openxmlformats.org/officeDocument/2006/relationships/image" Target="../media/image21.png"/><Relationship Id="rId17" Type="http://schemas.openxmlformats.org/officeDocument/2006/relationships/image" Target="../media/image23.wmf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037593" y="1648606"/>
            <a:ext cx="1011687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Kể chuyện: Hai con dê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49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5067802" y="460744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475907" y="1124815"/>
            <a:ext cx="5378571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Hai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1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85" y="945685"/>
            <a:ext cx="4020853" cy="32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5066207" y="521666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Hai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chịu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Content Placeholder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1" y="844870"/>
            <a:ext cx="3703077" cy="34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6641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75907" y="1324327"/>
            <a:ext cx="5182693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húc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Content Placeholder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17" y="969403"/>
            <a:ext cx="3537010" cy="33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73189" y="477293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suối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72" y="986210"/>
            <a:ext cx="3311372" cy="340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439266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16496" y="3381754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9893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5" y="421579"/>
            <a:ext cx="11200482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55023" y="3722817"/>
            <a:ext cx="8416447" cy="1517823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NGHE KỂ LẠI</a:t>
            </a:r>
          </a:p>
        </p:txBody>
      </p:sp>
    </p:spTree>
    <p:extLst>
      <p:ext uri="{BB962C8B-B14F-4D97-AF65-F5344CB8AC3E}">
        <p14:creationId xmlns:p14="http://schemas.microsoft.com/office/powerpoint/2010/main" val="229141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C HAI CON DÊ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9980"/>
            <a:ext cx="12192000" cy="64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97273" y="4125221"/>
            <a:ext cx="7657231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KỂ CHUYỆN</a:t>
            </a:r>
            <a:endParaRPr lang="en-US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27" y="513460"/>
            <a:ext cx="9218843" cy="6344540"/>
          </a:xfrm>
        </p:spPr>
      </p:pic>
    </p:spTree>
    <p:extLst>
      <p:ext uri="{BB962C8B-B14F-4D97-AF65-F5344CB8AC3E}">
        <p14:creationId xmlns:p14="http://schemas.microsoft.com/office/powerpoint/2010/main" val="41629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7" y="54920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46973" y="3801166"/>
            <a:ext cx="7657231" cy="1394713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9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20457" y="4241335"/>
            <a:ext cx="8249143" cy="1056158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THI KỂ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23716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81" y="416689"/>
            <a:ext cx="9311440" cy="6344540"/>
          </a:xfrm>
        </p:spPr>
      </p:pic>
    </p:spTree>
    <p:extLst>
      <p:ext uri="{BB962C8B-B14F-4D97-AF65-F5344CB8AC3E}">
        <p14:creationId xmlns:p14="http://schemas.microsoft.com/office/powerpoint/2010/main" val="26944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6803" descr="PPT素材-0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5" y="579181"/>
            <a:ext cx="11319029" cy="569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18913" y="2472730"/>
            <a:ext cx="775020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Câu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chuyện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giúp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em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hiểu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điều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gì</a:t>
            </a:r>
            <a:r>
              <a:rPr lang="en-US" sz="6600" b="1" dirty="0">
                <a:solidFill>
                  <a:schemeClr val="accent5"/>
                </a:solidFill>
                <a:latin typeface="UTM Avo" panose="02040603050506020204" pitchFamily="18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6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0893" y="2790943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5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218" y="476459"/>
            <a:ext cx="7713564" cy="56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5" y="421579"/>
            <a:ext cx="11200482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94937" y="3866599"/>
            <a:ext cx="8416447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C HAI CON DÊ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9980"/>
            <a:ext cx="12192000" cy="64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5" y="421579"/>
            <a:ext cx="11200482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42108" y="3896989"/>
            <a:ext cx="8416447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058692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Trả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lời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câu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hỏi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theo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tranh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qua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trò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chơi</a:t>
            </a:r>
            <a:r>
              <a:rPr lang="en-US" altLang="zh-CN" sz="4000" dirty="0">
                <a:solidFill>
                  <a:srgbClr val="7030A0"/>
                </a:solidFill>
                <a:latin typeface="UTM Avo" panose="02040603050506020204" pitchFamily="18" charset="0"/>
                <a:cs typeface="幼圆"/>
              </a:rPr>
              <a:t>: </a:t>
            </a:r>
            <a:r>
              <a:rPr lang="en-US" altLang="zh-CN" sz="4000" dirty="0">
                <a:solidFill>
                  <a:srgbClr val="FF0000"/>
                </a:solidFill>
                <a:latin typeface="UTM Avo" panose="02040603050506020204" pitchFamily="18" charset="0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15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幼圆"/>
              </a:rPr>
              <a:t>Cùng</a:t>
            </a: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幼圆"/>
              </a:rPr>
              <a:t> </a:t>
            </a:r>
            <a:r>
              <a:rPr lang="en-US" altLang="zh-CN" sz="48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幼圆"/>
              </a:rPr>
              <a:t>bạn</a:t>
            </a:r>
            <a:endParaRPr lang="en-US" altLang="zh-CN" sz="4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幼圆"/>
            </a:endParaRPr>
          </a:p>
        </p:txBody>
      </p:sp>
    </p:spTree>
    <p:extLst>
      <p:ext uri="{BB962C8B-B14F-4D97-AF65-F5344CB8AC3E}">
        <p14:creationId xmlns:p14="http://schemas.microsoft.com/office/powerpoint/2010/main" val="3233786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</a:t>
            </a:r>
            <a:r>
              <a:rPr lang="en-US" sz="4800" dirty="0">
                <a:ln w="0"/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co"</a:t>
            </a:r>
            <a:endParaRPr lang="en-US" sz="4800" cap="none" spc="0" dirty="0">
              <a:ln w="0"/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341</Words>
  <Application>Microsoft Office PowerPoint</Application>
  <PresentationFormat>Widescreen</PresentationFormat>
  <Paragraphs>118</Paragraphs>
  <Slides>24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宋体</vt:lpstr>
      <vt:lpstr>.VnBlack</vt:lpstr>
      <vt:lpstr>Arial</vt:lpstr>
      <vt:lpstr>Calibri</vt:lpstr>
      <vt:lpstr>Calibri Light</vt:lpstr>
      <vt:lpstr>等线</vt:lpstr>
      <vt:lpstr>HP001 4 hàng</vt:lpstr>
      <vt:lpstr>Tahoma</vt:lpstr>
      <vt:lpstr>Times New Roman</vt:lpstr>
      <vt:lpstr>UTM Avo</vt:lpstr>
      <vt:lpstr>Wingdings</vt:lpstr>
      <vt:lpstr>幼圆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10</cp:lastModifiedBy>
  <cp:revision>85</cp:revision>
  <dcterms:created xsi:type="dcterms:W3CDTF">2021-10-30T04:56:06Z</dcterms:created>
  <dcterms:modified xsi:type="dcterms:W3CDTF">2022-09-20T09:10:33Z</dcterms:modified>
</cp:coreProperties>
</file>