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3" r:id="rId2"/>
    <p:sldMasterId id="2147483673" r:id="rId3"/>
  </p:sldMasterIdLst>
  <p:notesMasterIdLst>
    <p:notesMasterId r:id="rId26"/>
  </p:notesMasterIdLst>
  <p:handoutMasterIdLst>
    <p:handoutMasterId r:id="rId27"/>
  </p:handoutMasterIdLst>
  <p:sldIdLst>
    <p:sldId id="291" r:id="rId4"/>
    <p:sldId id="275" r:id="rId5"/>
    <p:sldId id="303" r:id="rId6"/>
    <p:sldId id="297" r:id="rId7"/>
    <p:sldId id="265" r:id="rId8"/>
    <p:sldId id="304" r:id="rId9"/>
    <p:sldId id="305" r:id="rId10"/>
    <p:sldId id="266" r:id="rId11"/>
    <p:sldId id="273" r:id="rId12"/>
    <p:sldId id="277" r:id="rId13"/>
    <p:sldId id="271" r:id="rId14"/>
    <p:sldId id="258" r:id="rId15"/>
    <p:sldId id="300" r:id="rId16"/>
    <p:sldId id="299" r:id="rId17"/>
    <p:sldId id="298" r:id="rId18"/>
    <p:sldId id="301" r:id="rId19"/>
    <p:sldId id="302" r:id="rId20"/>
    <p:sldId id="260" r:id="rId21"/>
    <p:sldId id="264" r:id="rId22"/>
    <p:sldId id="268" r:id="rId23"/>
    <p:sldId id="295" r:id="rId24"/>
    <p:sldId id="256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'be'r" initials="A" lastIdx="4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CA45"/>
    <a:srgbClr val="F5C6AB"/>
    <a:srgbClr val="FFD564"/>
    <a:srgbClr val="FF6600"/>
    <a:srgbClr val="A2D668"/>
    <a:srgbClr val="FF9966"/>
    <a:srgbClr val="B98653"/>
    <a:srgbClr val="40938C"/>
    <a:srgbClr val="73CD9D"/>
    <a:srgbClr val="7B41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22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fld id="{CCC3D362-7457-4FC1-AB92-05F2654F753F}" type="datetimeFigureOut">
              <a:rPr lang="zh-CN" altLang="en-US" smtClean="0"/>
              <a:t>2025/8/8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fld id="{4AC6D3A3-01ED-41A3-BDB4-3223A1547A55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2" y="1871003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3" y="667658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59" y="3657605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>
            <a:off x="1" y="-176981"/>
            <a:ext cx="12191999" cy="4291740"/>
          </a:xfrm>
          <a:custGeom>
            <a:avLst/>
            <a:gdLst>
              <a:gd name="connsiteX0" fmla="*/ 0 w 12191999"/>
              <a:gd name="connsiteY0" fmla="*/ 0 h 4291740"/>
              <a:gd name="connsiteX1" fmla="*/ 12191999 w 12191999"/>
              <a:gd name="connsiteY1" fmla="*/ 0 h 4291740"/>
              <a:gd name="connsiteX2" fmla="*/ 12191999 w 12191999"/>
              <a:gd name="connsiteY2" fmla="*/ 1244082 h 4291740"/>
              <a:gd name="connsiteX3" fmla="*/ 12191998 w 12191999"/>
              <a:gd name="connsiteY3" fmla="*/ 1244082 h 4291740"/>
              <a:gd name="connsiteX4" fmla="*/ 12191998 w 12191999"/>
              <a:gd name="connsiteY4" fmla="*/ 3713545 h 4291740"/>
              <a:gd name="connsiteX5" fmla="*/ 9905998 w 12191999"/>
              <a:gd name="connsiteY5" fmla="*/ 4122524 h 4291740"/>
              <a:gd name="connsiteX6" fmla="*/ 9905998 w 12191999"/>
              <a:gd name="connsiteY6" fmla="*/ 4125232 h 4291740"/>
              <a:gd name="connsiteX7" fmla="*/ 9857087 w 12191999"/>
              <a:gd name="connsiteY7" fmla="*/ 4136195 h 4291740"/>
              <a:gd name="connsiteX8" fmla="*/ 9690569 w 12191999"/>
              <a:gd name="connsiteY8" fmla="*/ 4182739 h 4291740"/>
              <a:gd name="connsiteX9" fmla="*/ 8839877 w 12191999"/>
              <a:gd name="connsiteY9" fmla="*/ 4291723 h 4291740"/>
              <a:gd name="connsiteX10" fmla="*/ 8765196 w 12191999"/>
              <a:gd name="connsiteY10" fmla="*/ 4290006 h 4291740"/>
              <a:gd name="connsiteX11" fmla="*/ 8717158 w 12191999"/>
              <a:gd name="connsiteY11" fmla="*/ 4291490 h 4291740"/>
              <a:gd name="connsiteX12" fmla="*/ 7673594 w 12191999"/>
              <a:gd name="connsiteY12" fmla="*/ 4138313 h 4291740"/>
              <a:gd name="connsiteX13" fmla="*/ 7659974 w 12191999"/>
              <a:gd name="connsiteY13" fmla="*/ 4134175 h 4291740"/>
              <a:gd name="connsiteX14" fmla="*/ 7619998 w 12191999"/>
              <a:gd name="connsiteY14" fmla="*/ 4125232 h 4291740"/>
              <a:gd name="connsiteX15" fmla="*/ 7619998 w 12191999"/>
              <a:gd name="connsiteY15" fmla="*/ 4122032 h 4291740"/>
              <a:gd name="connsiteX16" fmla="*/ 7465547 w 12191999"/>
              <a:gd name="connsiteY16" fmla="*/ 4075115 h 4291740"/>
              <a:gd name="connsiteX17" fmla="*/ 5541753 w 12191999"/>
              <a:gd name="connsiteY17" fmla="*/ 3716264 h 4291740"/>
              <a:gd name="connsiteX18" fmla="*/ 5333999 w 12191999"/>
              <a:gd name="connsiteY18" fmla="*/ 3713545 h 4291740"/>
              <a:gd name="connsiteX19" fmla="*/ 5091621 w 12191999"/>
              <a:gd name="connsiteY19" fmla="*/ 3716264 h 4291740"/>
              <a:gd name="connsiteX20" fmla="*/ 235032 w 12191999"/>
              <a:gd name="connsiteY20" fmla="*/ 4170386 h 4291740"/>
              <a:gd name="connsiteX21" fmla="*/ 0 w 12191999"/>
              <a:gd name="connsiteY21" fmla="*/ 4125232 h 42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1999" h="4291740">
                <a:moveTo>
                  <a:pt x="0" y="0"/>
                </a:moveTo>
                <a:lnTo>
                  <a:pt x="12191999" y="0"/>
                </a:lnTo>
                <a:lnTo>
                  <a:pt x="12191999" y="1244082"/>
                </a:lnTo>
                <a:lnTo>
                  <a:pt x="12191998" y="1244082"/>
                </a:lnTo>
                <a:lnTo>
                  <a:pt x="12191998" y="3713545"/>
                </a:lnTo>
                <a:cubicBezTo>
                  <a:pt x="11048998" y="3713545"/>
                  <a:pt x="10477498" y="3951890"/>
                  <a:pt x="9905998" y="4122524"/>
                </a:cubicBezTo>
                <a:lnTo>
                  <a:pt x="9905998" y="4125232"/>
                </a:lnTo>
                <a:lnTo>
                  <a:pt x="9857087" y="4136195"/>
                </a:lnTo>
                <a:lnTo>
                  <a:pt x="9690569" y="4182739"/>
                </a:lnTo>
                <a:cubicBezTo>
                  <a:pt x="9436631" y="4247894"/>
                  <a:pt x="9169020" y="4292764"/>
                  <a:pt x="8839877" y="4291723"/>
                </a:cubicBezTo>
                <a:lnTo>
                  <a:pt x="8765196" y="4290006"/>
                </a:lnTo>
                <a:lnTo>
                  <a:pt x="8717158" y="4291490"/>
                </a:lnTo>
                <a:cubicBezTo>
                  <a:pt x="8302351" y="4296392"/>
                  <a:pt x="7985321" y="4228826"/>
                  <a:pt x="7673594" y="4138313"/>
                </a:cubicBezTo>
                <a:lnTo>
                  <a:pt x="7659974" y="4134175"/>
                </a:lnTo>
                <a:lnTo>
                  <a:pt x="7619998" y="4125232"/>
                </a:lnTo>
                <a:lnTo>
                  <a:pt x="7619998" y="4122032"/>
                </a:lnTo>
                <a:lnTo>
                  <a:pt x="7465547" y="4075115"/>
                </a:lnTo>
                <a:cubicBezTo>
                  <a:pt x="6977201" y="3922257"/>
                  <a:pt x="6451962" y="3740504"/>
                  <a:pt x="5541753" y="3716264"/>
                </a:cubicBezTo>
                <a:lnTo>
                  <a:pt x="5333999" y="3713545"/>
                </a:lnTo>
                <a:lnTo>
                  <a:pt x="5091621" y="3716264"/>
                </a:lnTo>
                <a:cubicBezTo>
                  <a:pt x="2740246" y="3769940"/>
                  <a:pt x="2590994" y="4595906"/>
                  <a:pt x="235032" y="4170386"/>
                </a:cubicBezTo>
                <a:lnTo>
                  <a:pt x="0" y="4125232"/>
                </a:lnTo>
                <a:close/>
              </a:path>
            </a:pathLst>
          </a:custGeom>
          <a:solidFill>
            <a:srgbClr val="9D4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81" y="1156519"/>
            <a:ext cx="9199044" cy="514663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0140" y="1410612"/>
            <a:ext cx="5801591" cy="3627203"/>
          </a:xfrm>
          <a:custGeom>
            <a:avLst/>
            <a:gdLst>
              <a:gd name="connsiteX0" fmla="*/ 0 w 5778698"/>
              <a:gd name="connsiteY0" fmla="*/ 0 h 3627202"/>
              <a:gd name="connsiteX1" fmla="*/ 5778698 w 5778698"/>
              <a:gd name="connsiteY1" fmla="*/ 0 h 3627202"/>
              <a:gd name="connsiteX2" fmla="*/ 5778698 w 5778698"/>
              <a:gd name="connsiteY2" fmla="*/ 3627202 h 3627202"/>
              <a:gd name="connsiteX3" fmla="*/ 0 w 5778698"/>
              <a:gd name="connsiteY3" fmla="*/ 3627202 h 362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8698" h="3627202">
                <a:moveTo>
                  <a:pt x="0" y="0"/>
                </a:moveTo>
                <a:lnTo>
                  <a:pt x="5778698" y="0"/>
                </a:lnTo>
                <a:lnTo>
                  <a:pt x="5778698" y="3627202"/>
                </a:lnTo>
                <a:lnTo>
                  <a:pt x="0" y="3627202"/>
                </a:ln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535808" y="449028"/>
            <a:ext cx="11120386" cy="5959944"/>
          </a:xfrm>
          <a:custGeom>
            <a:avLst/>
            <a:gdLst>
              <a:gd name="connsiteX0" fmla="*/ 0 w 11120386"/>
              <a:gd name="connsiteY0" fmla="*/ 0 h 5959944"/>
              <a:gd name="connsiteX1" fmla="*/ 11120386 w 11120386"/>
              <a:gd name="connsiteY1" fmla="*/ 0 h 5959944"/>
              <a:gd name="connsiteX2" fmla="*/ 11120386 w 11120386"/>
              <a:gd name="connsiteY2" fmla="*/ 5959944 h 5959944"/>
              <a:gd name="connsiteX3" fmla="*/ 0 w 11120386"/>
              <a:gd name="connsiteY3" fmla="*/ 5959944 h 5959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0386" h="5959944">
                <a:moveTo>
                  <a:pt x="0" y="0"/>
                </a:moveTo>
                <a:lnTo>
                  <a:pt x="11120386" y="0"/>
                </a:lnTo>
                <a:lnTo>
                  <a:pt x="11120386" y="5959944"/>
                </a:lnTo>
                <a:lnTo>
                  <a:pt x="0" y="5959944"/>
                </a:lnTo>
                <a:close/>
              </a:path>
            </a:pathLst>
          </a:custGeom>
          <a:solidFill>
            <a:schemeClr val="accent1"/>
          </a:solidFill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</p:spPr>
        <p:txBody>
          <a:bodyPr anchor="ctr"/>
          <a:lstStyle>
            <a:lvl1pPr>
              <a:defRPr sz="400"/>
            </a:lvl1pPr>
          </a:lstStyle>
          <a:p>
            <a:r>
              <a:rPr lang="en-US" dirty="0"/>
              <a:t>+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19654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6AB96-45FC-582D-AFCE-83019B3F3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D689B-6F6C-FE8F-7085-8F4B83F66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9218D-C70F-745C-9E75-7330498D0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D06FA-F8A5-2AD7-8159-224726997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8EEAC-3561-F9DE-A1CA-50DB1CAA5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8797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C30F7-7832-E862-C95A-9CF11984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5F9C54-27CF-A66A-9E8F-BCBBACB86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30497-6093-3128-FFE8-A4106CF50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2C1B7-F819-E074-96F3-16D1167CB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D60E9-6F4B-DB19-AC96-9267E3679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946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AA31A-F1C5-DA78-B827-0231B7948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0ACD1-D798-F0E3-D791-59DBAC716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F624C-DE49-C015-6D7A-8C54C5C305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FF1057-ED09-2B1D-E07B-F43137FC3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E2B289-D9CF-0ADB-12DD-9E9672F49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CF4819-BE0D-1BEF-7E5C-352B2A213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4256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D25D3-D56E-1E89-A5C9-75E901182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48D8B0-6EE6-6D3F-B017-11FF6EFDF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73A7A1-6553-267E-441C-ADC44A5C74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39DCAF-878B-7B36-D846-733D3637A3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6E3415-37C0-D0ED-384F-6A94C3C141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50E516-4DB3-180A-05E3-9C23251B2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38E234-F623-F516-AE8E-1DA46A3A8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54842C-B4C9-4839-BAD3-58C13FD9E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0301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B455A-3711-5617-19FF-24BF201B3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23D7CE-C29D-2E9A-B9DC-1FDD540F0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7B5B11-F85E-DFB3-188D-5CF68BBCA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FCC8AD-0F9F-2490-D42B-3D21DAFDC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9107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BB2135-DF1B-8D57-C7C8-32CA1471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D66C6F-2D15-3060-AF1D-A65BA84B6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028F0-DC7D-CD20-E015-C20F09321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10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A29BF-EDCD-1356-AA7B-FB59A7E04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9CF6E-2FC9-FC2F-A587-F9B5FFA82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BC9271-6E3D-B3A1-1C58-5BF6D2ABF6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4EC815-4DBF-3856-FECA-9BFB0031B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166BA1-B472-49C3-F257-9395E706A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DB77B4-955F-2ADC-5506-87CAC155A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857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B3BCB-4E18-A304-9C73-D67F2ED99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853007-5C99-EA39-F2BD-624522B9A8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7FEEB2-D1CF-FEF5-9CFB-008763A82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654D5E-B92F-3033-4AFD-DE35AFBAC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6A8BC1-6157-3914-2D0B-CC88EBA40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55888-C978-F448-9DAC-98048ACBF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5621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1B5E1-E4EB-2CBB-C4D0-ECC4B47CF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7AEC4D-57E6-75CC-5CBD-47AA2F079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B9A5C4-9D5E-B6DB-2D48-D2EE5442E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6E3BA-CF56-DF40-DDDB-2AF67551B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A34E9-52B5-6A84-7D54-3B4042DE4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5904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FB6500-9865-B3F5-EB0B-DB109E877B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83760B-5671-D123-8E15-7AC2743226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DEDBD-A09E-52B0-15AA-EF93DA838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D388F-D27F-0A39-CEA5-D8E4EAB69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6A56C-5250-F9AC-20CF-DF8579E28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365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Relationship Id="rId22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F5E72E-CE6A-FB75-875A-AE6BBD03D3F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45034" y="0"/>
            <a:ext cx="1249788" cy="4999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BCF9E4-AA9B-8281-3EA3-1627A763E38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9066" y="6341520"/>
            <a:ext cx="1450974" cy="4999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754857-8BB0-84D8-D7DB-638C22537A9B}"/>
              </a:ext>
            </a:extLst>
          </p:cNvPr>
          <p:cNvSpPr txBox="1"/>
          <p:nvPr userDrawn="1"/>
        </p:nvSpPr>
        <p:spPr>
          <a:xfrm>
            <a:off x="1423988" y="915872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3F4428-FCD4-3294-98D1-2BDA88E20C3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6879" y="-216401"/>
            <a:ext cx="2740716" cy="28123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0357C9-8BB4-809C-1B5D-F1BBAC53642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121" y="8472263"/>
            <a:ext cx="2487663" cy="25527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35B43E8-B723-0513-1C29-7C0E1237C084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0945034" y="0"/>
            <a:ext cx="1249788" cy="4999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7F812A-9E2F-5B8A-CB56-9CC1A4C1355A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99066" y="6341520"/>
            <a:ext cx="1450974" cy="4999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4AD3B0-AAD1-46DE-3346-546BB69EA7D0}"/>
              </a:ext>
            </a:extLst>
          </p:cNvPr>
          <p:cNvSpPr txBox="1"/>
          <p:nvPr userDrawn="1"/>
        </p:nvSpPr>
        <p:spPr>
          <a:xfrm>
            <a:off x="1423988" y="915872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AF5237-0A34-FFFC-D334-AC8431AEA9D2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6879" y="-216401"/>
            <a:ext cx="2740716" cy="28123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564264-BE5A-E5FC-9D0D-2A33AA7A159F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121" y="8472263"/>
            <a:ext cx="2487663" cy="25527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2" r:id="rId18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思源黑体 CN Bold" panose="020B0800000000000000" pitchFamily="34" charset="-122"/>
          <a:cs typeface="字魂59号-创粗黑" panose="00000500000000000000" charset="-122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79807-EB94-A717-AE31-293E4BA731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5EEBEB-9937-486C-A3CD-D5DD78A5727E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B5A73-9FBF-A28D-3935-25FC5A7FE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29280-188E-B170-F0FE-1301B8D11A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  <p:sp>
        <p:nvSpPr>
          <p:cNvPr id="1054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1423988" y="915872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55" name="Picture 1054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6879" y="-216401"/>
            <a:ext cx="2740716" cy="2812369"/>
          </a:xfrm>
          <a:prstGeom prst="rect">
            <a:avLst/>
          </a:prstGeom>
        </p:spPr>
      </p:pic>
      <p:pic>
        <p:nvPicPr>
          <p:cNvPr id="1056" name="Picture 1055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121" y="8472263"/>
            <a:ext cx="2487663" cy="2552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8655DC-468B-64DC-6685-E8312E92A43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-18075729"/>
            <a:ext cx="2487663" cy="2552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F9D307-AF6E-9AA1-0087-1171D5833FE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-18075729"/>
            <a:ext cx="2487663" cy="2552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24A188-1E6A-1D00-DAD2-47EE0733E56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20307300"/>
            <a:ext cx="2487663" cy="2552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1B219D-DB33-F47E-6313-F3738CDE0D8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20307300"/>
            <a:ext cx="2487663" cy="2552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1F56C0-C55A-5F98-36DB-D0D740DE64B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42536" y="-46665"/>
            <a:ext cx="12434536" cy="690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558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12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microsoft.com/office/2007/relationships/hdphoto" Target="../media/hdphoto1.wdp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g"/><Relationship Id="rId9" Type="http://schemas.openxmlformats.org/officeDocument/2006/relationships/image" Target="../media/image3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4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4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6.png"/><Relationship Id="rId9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6.png"/><Relationship Id="rId7" Type="http://schemas.openxmlformats.org/officeDocument/2006/relationships/image" Target="../media/image46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193415"/>
            <a:ext cx="12182475" cy="3664585"/>
          </a:xfrm>
          <a:prstGeom prst="rect">
            <a:avLst/>
          </a:prstGeom>
        </p:spPr>
      </p:pic>
      <p:pic>
        <p:nvPicPr>
          <p:cNvPr id="6" name="图片 5" descr="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115" y="2827177"/>
            <a:ext cx="4856142" cy="4030824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pic>
        <p:nvPicPr>
          <p:cNvPr id="9" name="图片 8" descr="千库网_幼儿园学校儿童上学_元素编号1306047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5402" y="3937518"/>
            <a:ext cx="1893742" cy="2841346"/>
          </a:xfrm>
          <a:prstGeom prst="rect">
            <a:avLst/>
          </a:prstGeom>
        </p:spPr>
      </p:pic>
      <p:pic>
        <p:nvPicPr>
          <p:cNvPr id="13" name="图片 3" descr="4">
            <a:extLst>
              <a:ext uri="{FF2B5EF4-FFF2-40B4-BE49-F238E27FC236}">
                <a16:creationId xmlns:a16="http://schemas.microsoft.com/office/drawing/2014/main" id="{229F9F33-91FC-0275-B241-ACEFC4AF401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57553" t="9779" b="61888"/>
          <a:stretch>
            <a:fillRect/>
          </a:stretch>
        </p:blipFill>
        <p:spPr>
          <a:xfrm>
            <a:off x="8679141" y="2578100"/>
            <a:ext cx="3606165" cy="4279900"/>
          </a:xfrm>
          <a:prstGeom prst="rect">
            <a:avLst/>
          </a:prstGeom>
        </p:spPr>
      </p:pic>
      <p:pic>
        <p:nvPicPr>
          <p:cNvPr id="14" name="Picture 13" descr="A colorful kite with hearts and swirls&#10;&#10;AI-generated content may be incorrect.">
            <a:extLst>
              <a:ext uri="{FF2B5EF4-FFF2-40B4-BE49-F238E27FC236}">
                <a16:creationId xmlns:a16="http://schemas.microsoft.com/office/drawing/2014/main" id="{655FEE13-09C6-A0EC-2FFF-CFDE4BBF0A2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54" y="148590"/>
            <a:ext cx="1090982" cy="138303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841CA7F-F7DE-5CE1-1805-778CC6EACB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20899" y="4133067"/>
            <a:ext cx="3005588" cy="27373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DFD05C-39B6-D87A-64A3-78F54DE7D35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53392" y="625601"/>
            <a:ext cx="2847079" cy="7132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5FF8FE-9F2A-4028-0D8B-70DE94A66B0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8125" y="1381307"/>
            <a:ext cx="10729770" cy="25562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0DD4A9-7E85-46EC-87BD-CA1ED471059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49844" y="4023717"/>
            <a:ext cx="3200677" cy="8839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81840" cy="6911340"/>
            <a:chOff x="0" y="0"/>
            <a:chExt cx="19184" cy="10884"/>
          </a:xfrm>
        </p:grpSpPr>
        <p:pic>
          <p:nvPicPr>
            <p:cNvPr id="3" name="图片 2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图片 8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82058E81-4C7E-4DA7-6084-ED139BBE42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4807"/>
          <a:stretch>
            <a:fillRect/>
          </a:stretch>
        </p:blipFill>
        <p:spPr>
          <a:xfrm>
            <a:off x="706426" y="2746244"/>
            <a:ext cx="4709104" cy="3313325"/>
          </a:xfrm>
          <a:prstGeom prst="rect">
            <a:avLst/>
          </a:prstGeom>
        </p:spPr>
      </p:pic>
      <p:sp>
        <p:nvSpPr>
          <p:cNvPr id="23" name="Rounded Rectangle 1">
            <a:extLst>
              <a:ext uri="{FF2B5EF4-FFF2-40B4-BE49-F238E27FC236}">
                <a16:creationId xmlns:a16="http://schemas.microsoft.com/office/drawing/2014/main" id="{78387C44-23CE-3540-6409-4739496717C1}"/>
              </a:ext>
            </a:extLst>
          </p:cNvPr>
          <p:cNvSpPr/>
          <p:nvPr/>
        </p:nvSpPr>
        <p:spPr>
          <a:xfrm>
            <a:off x="1401020" y="730362"/>
            <a:ext cx="2758273" cy="656492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Tình huống 1</a:t>
            </a:r>
            <a:endParaRPr lang="vi-VN" sz="2800" b="1" dirty="0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738B114-3AA5-9FB5-5047-7DDCBB39436C}"/>
              </a:ext>
            </a:extLst>
          </p:cNvPr>
          <p:cNvSpPr txBox="1"/>
          <p:nvPr/>
        </p:nvSpPr>
        <p:spPr>
          <a:xfrm>
            <a:off x="620395" y="1500987"/>
            <a:ext cx="4881167" cy="954107"/>
          </a:xfrm>
          <a:prstGeom prst="rect">
            <a:avLst/>
          </a:prstGeom>
          <a:noFill/>
          <a:ln w="28575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Em sẽ làm gì khi thấy bạn đùa nghịch trong giờ học?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04BC765-0C5A-3D5B-B018-BD278B3F2C21}"/>
              </a:ext>
            </a:extLst>
          </p:cNvPr>
          <p:cNvSpPr/>
          <p:nvPr/>
        </p:nvSpPr>
        <p:spPr>
          <a:xfrm>
            <a:off x="6121957" y="891831"/>
            <a:ext cx="5113283" cy="1854413"/>
          </a:xfrm>
          <a:custGeom>
            <a:avLst/>
            <a:gdLst>
              <a:gd name="connsiteX0" fmla="*/ 0 w 5113283"/>
              <a:gd name="connsiteY0" fmla="*/ 309075 h 1854413"/>
              <a:gd name="connsiteX1" fmla="*/ 309075 w 5113283"/>
              <a:gd name="connsiteY1" fmla="*/ 0 h 1854413"/>
              <a:gd name="connsiteX2" fmla="*/ 826015 w 5113283"/>
              <a:gd name="connsiteY2" fmla="*/ 0 h 1854413"/>
              <a:gd name="connsiteX3" fmla="*/ 1342956 w 5113283"/>
              <a:gd name="connsiteY3" fmla="*/ 0 h 1854413"/>
              <a:gd name="connsiteX4" fmla="*/ 1769993 w 5113283"/>
              <a:gd name="connsiteY4" fmla="*/ 0 h 1854413"/>
              <a:gd name="connsiteX5" fmla="*/ 2421788 w 5113283"/>
              <a:gd name="connsiteY5" fmla="*/ 0 h 1854413"/>
              <a:gd name="connsiteX6" fmla="*/ 2848825 w 5113283"/>
              <a:gd name="connsiteY6" fmla="*/ 0 h 1854413"/>
              <a:gd name="connsiteX7" fmla="*/ 3455668 w 5113283"/>
              <a:gd name="connsiteY7" fmla="*/ 0 h 1854413"/>
              <a:gd name="connsiteX8" fmla="*/ 4062511 w 5113283"/>
              <a:gd name="connsiteY8" fmla="*/ 0 h 1854413"/>
              <a:gd name="connsiteX9" fmla="*/ 4804208 w 5113283"/>
              <a:gd name="connsiteY9" fmla="*/ 0 h 1854413"/>
              <a:gd name="connsiteX10" fmla="*/ 5113283 w 5113283"/>
              <a:gd name="connsiteY10" fmla="*/ 309075 h 1854413"/>
              <a:gd name="connsiteX11" fmla="*/ 5113283 w 5113283"/>
              <a:gd name="connsiteY11" fmla="*/ 745888 h 1854413"/>
              <a:gd name="connsiteX12" fmla="*/ 5113283 w 5113283"/>
              <a:gd name="connsiteY12" fmla="*/ 1182701 h 1854413"/>
              <a:gd name="connsiteX13" fmla="*/ 5113283 w 5113283"/>
              <a:gd name="connsiteY13" fmla="*/ 1545338 h 1854413"/>
              <a:gd name="connsiteX14" fmla="*/ 4804208 w 5113283"/>
              <a:gd name="connsiteY14" fmla="*/ 1854413 h 1854413"/>
              <a:gd name="connsiteX15" fmla="*/ 4332219 w 5113283"/>
              <a:gd name="connsiteY15" fmla="*/ 1854413 h 1854413"/>
              <a:gd name="connsiteX16" fmla="*/ 3680425 w 5113283"/>
              <a:gd name="connsiteY16" fmla="*/ 1854413 h 1854413"/>
              <a:gd name="connsiteX17" fmla="*/ 3163484 w 5113283"/>
              <a:gd name="connsiteY17" fmla="*/ 1854413 h 1854413"/>
              <a:gd name="connsiteX18" fmla="*/ 2736447 w 5113283"/>
              <a:gd name="connsiteY18" fmla="*/ 1854413 h 1854413"/>
              <a:gd name="connsiteX19" fmla="*/ 2219507 w 5113283"/>
              <a:gd name="connsiteY19" fmla="*/ 1854413 h 1854413"/>
              <a:gd name="connsiteX20" fmla="*/ 1702566 w 5113283"/>
              <a:gd name="connsiteY20" fmla="*/ 1854413 h 1854413"/>
              <a:gd name="connsiteX21" fmla="*/ 1230577 w 5113283"/>
              <a:gd name="connsiteY21" fmla="*/ 1854413 h 1854413"/>
              <a:gd name="connsiteX22" fmla="*/ 309075 w 5113283"/>
              <a:gd name="connsiteY22" fmla="*/ 1854413 h 1854413"/>
              <a:gd name="connsiteX23" fmla="*/ 0 w 5113283"/>
              <a:gd name="connsiteY23" fmla="*/ 1545338 h 1854413"/>
              <a:gd name="connsiteX24" fmla="*/ 0 w 5113283"/>
              <a:gd name="connsiteY24" fmla="*/ 1170338 h 1854413"/>
              <a:gd name="connsiteX25" fmla="*/ 0 w 5113283"/>
              <a:gd name="connsiteY25" fmla="*/ 770613 h 1854413"/>
              <a:gd name="connsiteX26" fmla="*/ 0 w 5113283"/>
              <a:gd name="connsiteY26" fmla="*/ 309075 h 185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113283" h="1854413" fill="none" extrusionOk="0">
                <a:moveTo>
                  <a:pt x="0" y="309075"/>
                </a:moveTo>
                <a:cubicBezTo>
                  <a:pt x="-16040" y="144041"/>
                  <a:pt x="144807" y="-1426"/>
                  <a:pt x="309075" y="0"/>
                </a:cubicBezTo>
                <a:cubicBezTo>
                  <a:pt x="443375" y="-41408"/>
                  <a:pt x="665188" y="60734"/>
                  <a:pt x="826015" y="0"/>
                </a:cubicBezTo>
                <a:cubicBezTo>
                  <a:pt x="986842" y="-60734"/>
                  <a:pt x="1154256" y="13277"/>
                  <a:pt x="1342956" y="0"/>
                </a:cubicBezTo>
                <a:cubicBezTo>
                  <a:pt x="1531656" y="-13277"/>
                  <a:pt x="1669775" y="39668"/>
                  <a:pt x="1769993" y="0"/>
                </a:cubicBezTo>
                <a:cubicBezTo>
                  <a:pt x="1870211" y="-39668"/>
                  <a:pt x="2201015" y="15862"/>
                  <a:pt x="2421788" y="0"/>
                </a:cubicBezTo>
                <a:cubicBezTo>
                  <a:pt x="2642561" y="-15862"/>
                  <a:pt x="2741658" y="11594"/>
                  <a:pt x="2848825" y="0"/>
                </a:cubicBezTo>
                <a:cubicBezTo>
                  <a:pt x="2955992" y="-11594"/>
                  <a:pt x="3218990" y="55542"/>
                  <a:pt x="3455668" y="0"/>
                </a:cubicBezTo>
                <a:cubicBezTo>
                  <a:pt x="3692346" y="-55542"/>
                  <a:pt x="3814579" y="33429"/>
                  <a:pt x="4062511" y="0"/>
                </a:cubicBezTo>
                <a:cubicBezTo>
                  <a:pt x="4310443" y="-33429"/>
                  <a:pt x="4584224" y="46920"/>
                  <a:pt x="4804208" y="0"/>
                </a:cubicBezTo>
                <a:cubicBezTo>
                  <a:pt x="4947408" y="-37521"/>
                  <a:pt x="5085269" y="131694"/>
                  <a:pt x="5113283" y="309075"/>
                </a:cubicBezTo>
                <a:cubicBezTo>
                  <a:pt x="5115210" y="451073"/>
                  <a:pt x="5067994" y="540732"/>
                  <a:pt x="5113283" y="745888"/>
                </a:cubicBezTo>
                <a:cubicBezTo>
                  <a:pt x="5158572" y="951044"/>
                  <a:pt x="5101617" y="1064235"/>
                  <a:pt x="5113283" y="1182701"/>
                </a:cubicBezTo>
                <a:cubicBezTo>
                  <a:pt x="5124949" y="1301167"/>
                  <a:pt x="5090852" y="1469863"/>
                  <a:pt x="5113283" y="1545338"/>
                </a:cubicBezTo>
                <a:cubicBezTo>
                  <a:pt x="5110489" y="1710614"/>
                  <a:pt x="4932504" y="1844394"/>
                  <a:pt x="4804208" y="1854413"/>
                </a:cubicBezTo>
                <a:cubicBezTo>
                  <a:pt x="4686646" y="1869875"/>
                  <a:pt x="4436919" y="1809465"/>
                  <a:pt x="4332219" y="1854413"/>
                </a:cubicBezTo>
                <a:cubicBezTo>
                  <a:pt x="4227519" y="1899361"/>
                  <a:pt x="3907066" y="1806663"/>
                  <a:pt x="3680425" y="1854413"/>
                </a:cubicBezTo>
                <a:cubicBezTo>
                  <a:pt x="3453784" y="1902163"/>
                  <a:pt x="3281551" y="1808268"/>
                  <a:pt x="3163484" y="1854413"/>
                </a:cubicBezTo>
                <a:cubicBezTo>
                  <a:pt x="3045417" y="1900558"/>
                  <a:pt x="2886051" y="1854217"/>
                  <a:pt x="2736447" y="1854413"/>
                </a:cubicBezTo>
                <a:cubicBezTo>
                  <a:pt x="2586843" y="1854609"/>
                  <a:pt x="2381030" y="1813820"/>
                  <a:pt x="2219507" y="1854413"/>
                </a:cubicBezTo>
                <a:cubicBezTo>
                  <a:pt x="2057984" y="1895006"/>
                  <a:pt x="1830560" y="1811911"/>
                  <a:pt x="1702566" y="1854413"/>
                </a:cubicBezTo>
                <a:cubicBezTo>
                  <a:pt x="1574572" y="1896915"/>
                  <a:pt x="1362195" y="1810542"/>
                  <a:pt x="1230577" y="1854413"/>
                </a:cubicBezTo>
                <a:cubicBezTo>
                  <a:pt x="1098959" y="1898284"/>
                  <a:pt x="596140" y="1812917"/>
                  <a:pt x="309075" y="1854413"/>
                </a:cubicBezTo>
                <a:cubicBezTo>
                  <a:pt x="172808" y="1828992"/>
                  <a:pt x="-24583" y="1743068"/>
                  <a:pt x="0" y="1545338"/>
                </a:cubicBezTo>
                <a:cubicBezTo>
                  <a:pt x="-41716" y="1450438"/>
                  <a:pt x="26122" y="1276207"/>
                  <a:pt x="0" y="1170338"/>
                </a:cubicBezTo>
                <a:cubicBezTo>
                  <a:pt x="-26122" y="1064469"/>
                  <a:pt x="23087" y="899348"/>
                  <a:pt x="0" y="770613"/>
                </a:cubicBezTo>
                <a:cubicBezTo>
                  <a:pt x="-23087" y="641879"/>
                  <a:pt x="36742" y="468692"/>
                  <a:pt x="0" y="309075"/>
                </a:cubicBezTo>
                <a:close/>
              </a:path>
              <a:path w="5113283" h="1854413" stroke="0" extrusionOk="0">
                <a:moveTo>
                  <a:pt x="0" y="309075"/>
                </a:moveTo>
                <a:cubicBezTo>
                  <a:pt x="29834" y="102959"/>
                  <a:pt x="152206" y="7083"/>
                  <a:pt x="309075" y="0"/>
                </a:cubicBezTo>
                <a:cubicBezTo>
                  <a:pt x="591508" y="-27363"/>
                  <a:pt x="714700" y="7346"/>
                  <a:pt x="960869" y="0"/>
                </a:cubicBezTo>
                <a:cubicBezTo>
                  <a:pt x="1207038" y="-7346"/>
                  <a:pt x="1277000" y="31682"/>
                  <a:pt x="1387907" y="0"/>
                </a:cubicBezTo>
                <a:cubicBezTo>
                  <a:pt x="1498814" y="-31682"/>
                  <a:pt x="1781005" y="48608"/>
                  <a:pt x="1994750" y="0"/>
                </a:cubicBezTo>
                <a:cubicBezTo>
                  <a:pt x="2208495" y="-48608"/>
                  <a:pt x="2304103" y="37243"/>
                  <a:pt x="2511690" y="0"/>
                </a:cubicBezTo>
                <a:cubicBezTo>
                  <a:pt x="2719277" y="-37243"/>
                  <a:pt x="2981302" y="67151"/>
                  <a:pt x="3118533" y="0"/>
                </a:cubicBezTo>
                <a:cubicBezTo>
                  <a:pt x="3255764" y="-67151"/>
                  <a:pt x="3418446" y="6585"/>
                  <a:pt x="3635473" y="0"/>
                </a:cubicBezTo>
                <a:cubicBezTo>
                  <a:pt x="3852500" y="-6585"/>
                  <a:pt x="4057283" y="10242"/>
                  <a:pt x="4287268" y="0"/>
                </a:cubicBezTo>
                <a:cubicBezTo>
                  <a:pt x="4517253" y="-10242"/>
                  <a:pt x="4575548" y="54535"/>
                  <a:pt x="4804208" y="0"/>
                </a:cubicBezTo>
                <a:cubicBezTo>
                  <a:pt x="5019014" y="-2829"/>
                  <a:pt x="5112736" y="128643"/>
                  <a:pt x="5113283" y="309075"/>
                </a:cubicBezTo>
                <a:cubicBezTo>
                  <a:pt x="5161832" y="416001"/>
                  <a:pt x="5069465" y="573673"/>
                  <a:pt x="5113283" y="733525"/>
                </a:cubicBezTo>
                <a:cubicBezTo>
                  <a:pt x="5157101" y="893377"/>
                  <a:pt x="5083315" y="972295"/>
                  <a:pt x="5113283" y="1133250"/>
                </a:cubicBezTo>
                <a:cubicBezTo>
                  <a:pt x="5143251" y="1294206"/>
                  <a:pt x="5078449" y="1369667"/>
                  <a:pt x="5113283" y="1545338"/>
                </a:cubicBezTo>
                <a:cubicBezTo>
                  <a:pt x="5111014" y="1693464"/>
                  <a:pt x="5002380" y="1864637"/>
                  <a:pt x="4804208" y="1854413"/>
                </a:cubicBezTo>
                <a:cubicBezTo>
                  <a:pt x="4674338" y="1873858"/>
                  <a:pt x="4434875" y="1836875"/>
                  <a:pt x="4332219" y="1854413"/>
                </a:cubicBezTo>
                <a:cubicBezTo>
                  <a:pt x="4229563" y="1871951"/>
                  <a:pt x="4001229" y="1799202"/>
                  <a:pt x="3815279" y="1854413"/>
                </a:cubicBezTo>
                <a:cubicBezTo>
                  <a:pt x="3629329" y="1909624"/>
                  <a:pt x="3591397" y="1851959"/>
                  <a:pt x="3388241" y="1854413"/>
                </a:cubicBezTo>
                <a:cubicBezTo>
                  <a:pt x="3185085" y="1856867"/>
                  <a:pt x="3055684" y="1850191"/>
                  <a:pt x="2961203" y="1854413"/>
                </a:cubicBezTo>
                <a:cubicBezTo>
                  <a:pt x="2866722" y="1858635"/>
                  <a:pt x="2543222" y="1853171"/>
                  <a:pt x="2354361" y="1854413"/>
                </a:cubicBezTo>
                <a:cubicBezTo>
                  <a:pt x="2165500" y="1855655"/>
                  <a:pt x="2131864" y="1831946"/>
                  <a:pt x="1927323" y="1854413"/>
                </a:cubicBezTo>
                <a:cubicBezTo>
                  <a:pt x="1722782" y="1876880"/>
                  <a:pt x="1620109" y="1851912"/>
                  <a:pt x="1455334" y="1854413"/>
                </a:cubicBezTo>
                <a:cubicBezTo>
                  <a:pt x="1290559" y="1856914"/>
                  <a:pt x="1058830" y="1808404"/>
                  <a:pt x="938394" y="1854413"/>
                </a:cubicBezTo>
                <a:cubicBezTo>
                  <a:pt x="817958" y="1900422"/>
                  <a:pt x="605851" y="1800313"/>
                  <a:pt x="309075" y="1854413"/>
                </a:cubicBezTo>
                <a:cubicBezTo>
                  <a:pt x="133501" y="1857932"/>
                  <a:pt x="14308" y="1708095"/>
                  <a:pt x="0" y="1545338"/>
                </a:cubicBezTo>
                <a:cubicBezTo>
                  <a:pt x="-8154" y="1464911"/>
                  <a:pt x="17447" y="1248455"/>
                  <a:pt x="0" y="1170338"/>
                </a:cubicBezTo>
                <a:cubicBezTo>
                  <a:pt x="-17447" y="1092221"/>
                  <a:pt x="17412" y="936284"/>
                  <a:pt x="0" y="733525"/>
                </a:cubicBezTo>
                <a:cubicBezTo>
                  <a:pt x="-17412" y="530766"/>
                  <a:pt x="33000" y="472875"/>
                  <a:pt x="0" y="309075"/>
                </a:cubicBezTo>
                <a:close/>
              </a:path>
            </a:pathLst>
          </a:custGeom>
          <a:solidFill>
            <a:srgbClr val="89DEF2"/>
          </a:solidFill>
          <a:ln>
            <a:solidFill>
              <a:schemeClr val="accent6">
                <a:lumMod val="75000"/>
              </a:schemeClr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1320355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Em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 sẽ nhắc nhở bạn phải giữ trật tự, không nên đùa nghịch trong giờ học.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FB918AB-D944-A2BC-28AC-29BF11C1D1BD}"/>
              </a:ext>
            </a:extLst>
          </p:cNvPr>
          <p:cNvSpPr/>
          <p:nvPr/>
        </p:nvSpPr>
        <p:spPr>
          <a:xfrm>
            <a:off x="6180127" y="3073998"/>
            <a:ext cx="5113283" cy="3065545"/>
          </a:xfrm>
          <a:custGeom>
            <a:avLst/>
            <a:gdLst>
              <a:gd name="connsiteX0" fmla="*/ 0 w 5113283"/>
              <a:gd name="connsiteY0" fmla="*/ 510934 h 3065545"/>
              <a:gd name="connsiteX1" fmla="*/ 510934 w 5113283"/>
              <a:gd name="connsiteY1" fmla="*/ 0 h 3065545"/>
              <a:gd name="connsiteX2" fmla="*/ 1054508 w 5113283"/>
              <a:gd name="connsiteY2" fmla="*/ 0 h 3065545"/>
              <a:gd name="connsiteX3" fmla="*/ 1598081 w 5113283"/>
              <a:gd name="connsiteY3" fmla="*/ 0 h 3065545"/>
              <a:gd name="connsiteX4" fmla="*/ 2059827 w 5113283"/>
              <a:gd name="connsiteY4" fmla="*/ 0 h 3065545"/>
              <a:gd name="connsiteX5" fmla="*/ 2726143 w 5113283"/>
              <a:gd name="connsiteY5" fmla="*/ 0 h 3065545"/>
              <a:gd name="connsiteX6" fmla="*/ 3187888 w 5113283"/>
              <a:gd name="connsiteY6" fmla="*/ 0 h 3065545"/>
              <a:gd name="connsiteX7" fmla="*/ 3813290 w 5113283"/>
              <a:gd name="connsiteY7" fmla="*/ 0 h 3065545"/>
              <a:gd name="connsiteX8" fmla="*/ 4602349 w 5113283"/>
              <a:gd name="connsiteY8" fmla="*/ 0 h 3065545"/>
              <a:gd name="connsiteX9" fmla="*/ 5113283 w 5113283"/>
              <a:gd name="connsiteY9" fmla="*/ 510934 h 3065545"/>
              <a:gd name="connsiteX10" fmla="*/ 5113283 w 5113283"/>
              <a:gd name="connsiteY10" fmla="*/ 1062727 h 3065545"/>
              <a:gd name="connsiteX11" fmla="*/ 5113283 w 5113283"/>
              <a:gd name="connsiteY11" fmla="*/ 1553209 h 3065545"/>
              <a:gd name="connsiteX12" fmla="*/ 5113283 w 5113283"/>
              <a:gd name="connsiteY12" fmla="*/ 2105002 h 3065545"/>
              <a:gd name="connsiteX13" fmla="*/ 5113283 w 5113283"/>
              <a:gd name="connsiteY13" fmla="*/ 2554611 h 3065545"/>
              <a:gd name="connsiteX14" fmla="*/ 4602349 w 5113283"/>
              <a:gd name="connsiteY14" fmla="*/ 3065545 h 3065545"/>
              <a:gd name="connsiteX15" fmla="*/ 4099689 w 5113283"/>
              <a:gd name="connsiteY15" fmla="*/ 3065545 h 3065545"/>
              <a:gd name="connsiteX16" fmla="*/ 3433373 w 5113283"/>
              <a:gd name="connsiteY16" fmla="*/ 3065545 h 3065545"/>
              <a:gd name="connsiteX17" fmla="*/ 2889800 w 5113283"/>
              <a:gd name="connsiteY17" fmla="*/ 3065545 h 3065545"/>
              <a:gd name="connsiteX18" fmla="*/ 2428054 w 5113283"/>
              <a:gd name="connsiteY18" fmla="*/ 3065545 h 3065545"/>
              <a:gd name="connsiteX19" fmla="*/ 1884480 w 5113283"/>
              <a:gd name="connsiteY19" fmla="*/ 3065545 h 3065545"/>
              <a:gd name="connsiteX20" fmla="*/ 1340907 w 5113283"/>
              <a:gd name="connsiteY20" fmla="*/ 3065545 h 3065545"/>
              <a:gd name="connsiteX21" fmla="*/ 510934 w 5113283"/>
              <a:gd name="connsiteY21" fmla="*/ 3065545 h 3065545"/>
              <a:gd name="connsiteX22" fmla="*/ 0 w 5113283"/>
              <a:gd name="connsiteY22" fmla="*/ 2554611 h 3065545"/>
              <a:gd name="connsiteX23" fmla="*/ 0 w 5113283"/>
              <a:gd name="connsiteY23" fmla="*/ 2023255 h 3065545"/>
              <a:gd name="connsiteX24" fmla="*/ 0 w 5113283"/>
              <a:gd name="connsiteY24" fmla="*/ 1532773 h 3065545"/>
              <a:gd name="connsiteX25" fmla="*/ 0 w 5113283"/>
              <a:gd name="connsiteY25" fmla="*/ 1042290 h 3065545"/>
              <a:gd name="connsiteX26" fmla="*/ 0 w 5113283"/>
              <a:gd name="connsiteY26" fmla="*/ 510934 h 3065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113283" h="3065545" fill="none" extrusionOk="0">
                <a:moveTo>
                  <a:pt x="0" y="510934"/>
                </a:moveTo>
                <a:cubicBezTo>
                  <a:pt x="-77428" y="256088"/>
                  <a:pt x="236120" y="-1633"/>
                  <a:pt x="510934" y="0"/>
                </a:cubicBezTo>
                <a:cubicBezTo>
                  <a:pt x="745129" y="-63713"/>
                  <a:pt x="874366" y="39170"/>
                  <a:pt x="1054508" y="0"/>
                </a:cubicBezTo>
                <a:cubicBezTo>
                  <a:pt x="1234650" y="-39170"/>
                  <a:pt x="1421583" y="44084"/>
                  <a:pt x="1598081" y="0"/>
                </a:cubicBezTo>
                <a:cubicBezTo>
                  <a:pt x="1774579" y="-44084"/>
                  <a:pt x="1836666" y="7753"/>
                  <a:pt x="2059827" y="0"/>
                </a:cubicBezTo>
                <a:cubicBezTo>
                  <a:pt x="2282988" y="-7753"/>
                  <a:pt x="2570820" y="69176"/>
                  <a:pt x="2726143" y="0"/>
                </a:cubicBezTo>
                <a:cubicBezTo>
                  <a:pt x="2881466" y="-69176"/>
                  <a:pt x="3080118" y="22140"/>
                  <a:pt x="3187888" y="0"/>
                </a:cubicBezTo>
                <a:cubicBezTo>
                  <a:pt x="3295658" y="-22140"/>
                  <a:pt x="3634012" y="49727"/>
                  <a:pt x="3813290" y="0"/>
                </a:cubicBezTo>
                <a:cubicBezTo>
                  <a:pt x="3992568" y="-49727"/>
                  <a:pt x="4278720" y="43703"/>
                  <a:pt x="4602349" y="0"/>
                </a:cubicBezTo>
                <a:cubicBezTo>
                  <a:pt x="4853687" y="22990"/>
                  <a:pt x="5143603" y="150679"/>
                  <a:pt x="5113283" y="510934"/>
                </a:cubicBezTo>
                <a:cubicBezTo>
                  <a:pt x="5138826" y="713627"/>
                  <a:pt x="5095879" y="833144"/>
                  <a:pt x="5113283" y="1062727"/>
                </a:cubicBezTo>
                <a:cubicBezTo>
                  <a:pt x="5130687" y="1292310"/>
                  <a:pt x="5066540" y="1395540"/>
                  <a:pt x="5113283" y="1553209"/>
                </a:cubicBezTo>
                <a:cubicBezTo>
                  <a:pt x="5160026" y="1710878"/>
                  <a:pt x="5112711" y="1948064"/>
                  <a:pt x="5113283" y="2105002"/>
                </a:cubicBezTo>
                <a:cubicBezTo>
                  <a:pt x="5113855" y="2261940"/>
                  <a:pt x="5107474" y="2338294"/>
                  <a:pt x="5113283" y="2554611"/>
                </a:cubicBezTo>
                <a:cubicBezTo>
                  <a:pt x="5087677" y="2787104"/>
                  <a:pt x="4805113" y="3046780"/>
                  <a:pt x="4602349" y="3065545"/>
                </a:cubicBezTo>
                <a:cubicBezTo>
                  <a:pt x="4371353" y="3095395"/>
                  <a:pt x="4261721" y="3010012"/>
                  <a:pt x="4099689" y="3065545"/>
                </a:cubicBezTo>
                <a:cubicBezTo>
                  <a:pt x="3937657" y="3121078"/>
                  <a:pt x="3613786" y="2992940"/>
                  <a:pt x="3433373" y="3065545"/>
                </a:cubicBezTo>
                <a:cubicBezTo>
                  <a:pt x="3252960" y="3138150"/>
                  <a:pt x="3069272" y="3009516"/>
                  <a:pt x="2889800" y="3065545"/>
                </a:cubicBezTo>
                <a:cubicBezTo>
                  <a:pt x="2710328" y="3121574"/>
                  <a:pt x="2622096" y="3049557"/>
                  <a:pt x="2428054" y="3065545"/>
                </a:cubicBezTo>
                <a:cubicBezTo>
                  <a:pt x="2234012" y="3081533"/>
                  <a:pt x="2039143" y="3054357"/>
                  <a:pt x="1884480" y="3065545"/>
                </a:cubicBezTo>
                <a:cubicBezTo>
                  <a:pt x="1729817" y="3076733"/>
                  <a:pt x="1598021" y="3060108"/>
                  <a:pt x="1340907" y="3065545"/>
                </a:cubicBezTo>
                <a:cubicBezTo>
                  <a:pt x="1083793" y="3070982"/>
                  <a:pt x="887006" y="2967368"/>
                  <a:pt x="510934" y="3065545"/>
                </a:cubicBezTo>
                <a:cubicBezTo>
                  <a:pt x="310992" y="3045950"/>
                  <a:pt x="60603" y="2809695"/>
                  <a:pt x="0" y="2554611"/>
                </a:cubicBezTo>
                <a:cubicBezTo>
                  <a:pt x="-44497" y="2344603"/>
                  <a:pt x="55803" y="2244295"/>
                  <a:pt x="0" y="2023255"/>
                </a:cubicBezTo>
                <a:cubicBezTo>
                  <a:pt x="-55803" y="1802215"/>
                  <a:pt x="53320" y="1690173"/>
                  <a:pt x="0" y="1532773"/>
                </a:cubicBezTo>
                <a:cubicBezTo>
                  <a:pt x="-53320" y="1375373"/>
                  <a:pt x="57350" y="1277446"/>
                  <a:pt x="0" y="1042290"/>
                </a:cubicBezTo>
                <a:cubicBezTo>
                  <a:pt x="-57350" y="807134"/>
                  <a:pt x="47450" y="699674"/>
                  <a:pt x="0" y="510934"/>
                </a:cubicBezTo>
                <a:close/>
              </a:path>
              <a:path w="5113283" h="3065545" stroke="0" extrusionOk="0">
                <a:moveTo>
                  <a:pt x="0" y="510934"/>
                </a:moveTo>
                <a:cubicBezTo>
                  <a:pt x="27795" y="195755"/>
                  <a:pt x="280198" y="26349"/>
                  <a:pt x="510934" y="0"/>
                </a:cubicBezTo>
                <a:cubicBezTo>
                  <a:pt x="699254" y="-13358"/>
                  <a:pt x="935559" y="73757"/>
                  <a:pt x="1177250" y="0"/>
                </a:cubicBezTo>
                <a:cubicBezTo>
                  <a:pt x="1418941" y="-73757"/>
                  <a:pt x="1513496" y="3437"/>
                  <a:pt x="1638996" y="0"/>
                </a:cubicBezTo>
                <a:cubicBezTo>
                  <a:pt x="1764496" y="-3437"/>
                  <a:pt x="2120012" y="58456"/>
                  <a:pt x="2264398" y="0"/>
                </a:cubicBezTo>
                <a:cubicBezTo>
                  <a:pt x="2408784" y="-58456"/>
                  <a:pt x="2627978" y="3864"/>
                  <a:pt x="2807971" y="0"/>
                </a:cubicBezTo>
                <a:cubicBezTo>
                  <a:pt x="2987964" y="-3864"/>
                  <a:pt x="3221134" y="1095"/>
                  <a:pt x="3433373" y="0"/>
                </a:cubicBezTo>
                <a:cubicBezTo>
                  <a:pt x="3645612" y="-1095"/>
                  <a:pt x="3781192" y="30691"/>
                  <a:pt x="3976947" y="0"/>
                </a:cubicBezTo>
                <a:cubicBezTo>
                  <a:pt x="4172702" y="-30691"/>
                  <a:pt x="4311801" y="13664"/>
                  <a:pt x="4602349" y="0"/>
                </a:cubicBezTo>
                <a:cubicBezTo>
                  <a:pt x="4894627" y="-56260"/>
                  <a:pt x="5084782" y="204518"/>
                  <a:pt x="5113283" y="510934"/>
                </a:cubicBezTo>
                <a:cubicBezTo>
                  <a:pt x="5166224" y="633670"/>
                  <a:pt x="5109099" y="788509"/>
                  <a:pt x="5113283" y="1062727"/>
                </a:cubicBezTo>
                <a:cubicBezTo>
                  <a:pt x="5117467" y="1336945"/>
                  <a:pt x="5106104" y="1419134"/>
                  <a:pt x="5113283" y="1573646"/>
                </a:cubicBezTo>
                <a:cubicBezTo>
                  <a:pt x="5120462" y="1728158"/>
                  <a:pt x="5058591" y="1937394"/>
                  <a:pt x="5113283" y="2064129"/>
                </a:cubicBezTo>
                <a:cubicBezTo>
                  <a:pt x="5167975" y="2190864"/>
                  <a:pt x="5062967" y="2398707"/>
                  <a:pt x="5113283" y="2554611"/>
                </a:cubicBezTo>
                <a:cubicBezTo>
                  <a:pt x="5112060" y="2824626"/>
                  <a:pt x="4902347" y="3072175"/>
                  <a:pt x="4602349" y="3065545"/>
                </a:cubicBezTo>
                <a:cubicBezTo>
                  <a:pt x="4355002" y="3105927"/>
                  <a:pt x="4287290" y="3013787"/>
                  <a:pt x="4099689" y="3065545"/>
                </a:cubicBezTo>
                <a:cubicBezTo>
                  <a:pt x="3912088" y="3117303"/>
                  <a:pt x="3795278" y="3040716"/>
                  <a:pt x="3556116" y="3065545"/>
                </a:cubicBezTo>
                <a:cubicBezTo>
                  <a:pt x="3316954" y="3090374"/>
                  <a:pt x="3263196" y="3036738"/>
                  <a:pt x="3094370" y="3065545"/>
                </a:cubicBezTo>
                <a:cubicBezTo>
                  <a:pt x="2925544" y="3094352"/>
                  <a:pt x="2770132" y="3015024"/>
                  <a:pt x="2632625" y="3065545"/>
                </a:cubicBezTo>
                <a:cubicBezTo>
                  <a:pt x="2495118" y="3116066"/>
                  <a:pt x="2281406" y="3036286"/>
                  <a:pt x="2007223" y="3065545"/>
                </a:cubicBezTo>
                <a:cubicBezTo>
                  <a:pt x="1733040" y="3094804"/>
                  <a:pt x="1644204" y="3026480"/>
                  <a:pt x="1545478" y="3065545"/>
                </a:cubicBezTo>
                <a:cubicBezTo>
                  <a:pt x="1446752" y="3104610"/>
                  <a:pt x="1148857" y="3055991"/>
                  <a:pt x="1042818" y="3065545"/>
                </a:cubicBezTo>
                <a:cubicBezTo>
                  <a:pt x="936779" y="3075099"/>
                  <a:pt x="638443" y="3059829"/>
                  <a:pt x="510934" y="3065545"/>
                </a:cubicBezTo>
                <a:cubicBezTo>
                  <a:pt x="196672" y="3070016"/>
                  <a:pt x="-7352" y="2874754"/>
                  <a:pt x="0" y="2554611"/>
                </a:cubicBezTo>
                <a:cubicBezTo>
                  <a:pt x="-19779" y="2393400"/>
                  <a:pt x="37410" y="2182299"/>
                  <a:pt x="0" y="2084565"/>
                </a:cubicBezTo>
                <a:cubicBezTo>
                  <a:pt x="-37410" y="1986831"/>
                  <a:pt x="24465" y="1750897"/>
                  <a:pt x="0" y="1634956"/>
                </a:cubicBezTo>
                <a:cubicBezTo>
                  <a:pt x="-24465" y="1519015"/>
                  <a:pt x="2987" y="1292455"/>
                  <a:pt x="0" y="1083164"/>
                </a:cubicBezTo>
                <a:cubicBezTo>
                  <a:pt x="-2987" y="873873"/>
                  <a:pt x="6361" y="758564"/>
                  <a:pt x="0" y="510934"/>
                </a:cubicBezTo>
                <a:close/>
              </a:path>
            </a:pathLst>
          </a:custGeom>
          <a:solidFill>
            <a:srgbClr val="FFD564"/>
          </a:solidFill>
          <a:ln>
            <a:solidFill>
              <a:schemeClr val="accent6">
                <a:lumMod val="75000"/>
              </a:schemeClr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1320355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Vì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 như thế là không tôn trọng cô giáo, làm ồn đến các bạn khác nghe giảng và chính các bạn ấy sẽ không tiếp thu được bài học.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0"/>
            <a:ext cx="12181840" cy="6911340"/>
            <a:chOff x="0" y="0"/>
            <a:chExt cx="19184" cy="10884"/>
          </a:xfrm>
        </p:grpSpPr>
        <p:pic>
          <p:nvPicPr>
            <p:cNvPr id="2" name="图片 1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3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291C7281-05A3-5227-074F-8AABB13FF704}"/>
              </a:ext>
            </a:extLst>
          </p:cNvPr>
          <p:cNvSpPr/>
          <p:nvPr/>
        </p:nvSpPr>
        <p:spPr>
          <a:xfrm>
            <a:off x="1555823" y="683000"/>
            <a:ext cx="2758273" cy="656492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Tình huống 2</a:t>
            </a:r>
            <a:endParaRPr lang="vi-VN" sz="2800" b="1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0EED34-FA44-6104-133C-80C64D5D12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083" y="3035445"/>
            <a:ext cx="4511171" cy="31754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0D3EFC-AF09-2A8F-9B8F-BA17D2745999}"/>
              </a:ext>
            </a:extLst>
          </p:cNvPr>
          <p:cNvSpPr txBox="1"/>
          <p:nvPr/>
        </p:nvSpPr>
        <p:spPr>
          <a:xfrm>
            <a:off x="699083" y="1349439"/>
            <a:ext cx="5085375" cy="1692771"/>
          </a:xfrm>
          <a:prstGeom prst="rect">
            <a:avLst/>
          </a:prstGeom>
          <a:noFill/>
          <a:ln w="28575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Giờ ra chơi, Lan lấy bánh ăn nhưng chưa biết bỏ giấy gói bánh ở đâu. Nếu là Lan, em sẽ làm gì?</a:t>
            </a:r>
            <a:endParaRPr lang="en-US" sz="26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CF638B1-03BB-8205-FDEC-AE0B84E53158}"/>
              </a:ext>
            </a:extLst>
          </p:cNvPr>
          <p:cNvSpPr/>
          <p:nvPr/>
        </p:nvSpPr>
        <p:spPr>
          <a:xfrm>
            <a:off x="6091237" y="1781053"/>
            <a:ext cx="5113283" cy="1854413"/>
          </a:xfrm>
          <a:custGeom>
            <a:avLst/>
            <a:gdLst>
              <a:gd name="connsiteX0" fmla="*/ 0 w 5113283"/>
              <a:gd name="connsiteY0" fmla="*/ 309075 h 1854413"/>
              <a:gd name="connsiteX1" fmla="*/ 309075 w 5113283"/>
              <a:gd name="connsiteY1" fmla="*/ 0 h 1854413"/>
              <a:gd name="connsiteX2" fmla="*/ 826015 w 5113283"/>
              <a:gd name="connsiteY2" fmla="*/ 0 h 1854413"/>
              <a:gd name="connsiteX3" fmla="*/ 1342956 w 5113283"/>
              <a:gd name="connsiteY3" fmla="*/ 0 h 1854413"/>
              <a:gd name="connsiteX4" fmla="*/ 1769993 w 5113283"/>
              <a:gd name="connsiteY4" fmla="*/ 0 h 1854413"/>
              <a:gd name="connsiteX5" fmla="*/ 2421788 w 5113283"/>
              <a:gd name="connsiteY5" fmla="*/ 0 h 1854413"/>
              <a:gd name="connsiteX6" fmla="*/ 2848825 w 5113283"/>
              <a:gd name="connsiteY6" fmla="*/ 0 h 1854413"/>
              <a:gd name="connsiteX7" fmla="*/ 3455668 w 5113283"/>
              <a:gd name="connsiteY7" fmla="*/ 0 h 1854413"/>
              <a:gd name="connsiteX8" fmla="*/ 4062511 w 5113283"/>
              <a:gd name="connsiteY8" fmla="*/ 0 h 1854413"/>
              <a:gd name="connsiteX9" fmla="*/ 4804208 w 5113283"/>
              <a:gd name="connsiteY9" fmla="*/ 0 h 1854413"/>
              <a:gd name="connsiteX10" fmla="*/ 5113283 w 5113283"/>
              <a:gd name="connsiteY10" fmla="*/ 309075 h 1854413"/>
              <a:gd name="connsiteX11" fmla="*/ 5113283 w 5113283"/>
              <a:gd name="connsiteY11" fmla="*/ 745888 h 1854413"/>
              <a:gd name="connsiteX12" fmla="*/ 5113283 w 5113283"/>
              <a:gd name="connsiteY12" fmla="*/ 1182701 h 1854413"/>
              <a:gd name="connsiteX13" fmla="*/ 5113283 w 5113283"/>
              <a:gd name="connsiteY13" fmla="*/ 1545338 h 1854413"/>
              <a:gd name="connsiteX14" fmla="*/ 4804208 w 5113283"/>
              <a:gd name="connsiteY14" fmla="*/ 1854413 h 1854413"/>
              <a:gd name="connsiteX15" fmla="*/ 4332219 w 5113283"/>
              <a:gd name="connsiteY15" fmla="*/ 1854413 h 1854413"/>
              <a:gd name="connsiteX16" fmla="*/ 3680425 w 5113283"/>
              <a:gd name="connsiteY16" fmla="*/ 1854413 h 1854413"/>
              <a:gd name="connsiteX17" fmla="*/ 3163484 w 5113283"/>
              <a:gd name="connsiteY17" fmla="*/ 1854413 h 1854413"/>
              <a:gd name="connsiteX18" fmla="*/ 2736447 w 5113283"/>
              <a:gd name="connsiteY18" fmla="*/ 1854413 h 1854413"/>
              <a:gd name="connsiteX19" fmla="*/ 2219507 w 5113283"/>
              <a:gd name="connsiteY19" fmla="*/ 1854413 h 1854413"/>
              <a:gd name="connsiteX20" fmla="*/ 1702566 w 5113283"/>
              <a:gd name="connsiteY20" fmla="*/ 1854413 h 1854413"/>
              <a:gd name="connsiteX21" fmla="*/ 1230577 w 5113283"/>
              <a:gd name="connsiteY21" fmla="*/ 1854413 h 1854413"/>
              <a:gd name="connsiteX22" fmla="*/ 309075 w 5113283"/>
              <a:gd name="connsiteY22" fmla="*/ 1854413 h 1854413"/>
              <a:gd name="connsiteX23" fmla="*/ 0 w 5113283"/>
              <a:gd name="connsiteY23" fmla="*/ 1545338 h 1854413"/>
              <a:gd name="connsiteX24" fmla="*/ 0 w 5113283"/>
              <a:gd name="connsiteY24" fmla="*/ 1170338 h 1854413"/>
              <a:gd name="connsiteX25" fmla="*/ 0 w 5113283"/>
              <a:gd name="connsiteY25" fmla="*/ 770613 h 1854413"/>
              <a:gd name="connsiteX26" fmla="*/ 0 w 5113283"/>
              <a:gd name="connsiteY26" fmla="*/ 309075 h 185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113283" h="1854413" fill="none" extrusionOk="0">
                <a:moveTo>
                  <a:pt x="0" y="309075"/>
                </a:moveTo>
                <a:cubicBezTo>
                  <a:pt x="-16040" y="144041"/>
                  <a:pt x="144807" y="-1426"/>
                  <a:pt x="309075" y="0"/>
                </a:cubicBezTo>
                <a:cubicBezTo>
                  <a:pt x="443375" y="-41408"/>
                  <a:pt x="665188" y="60734"/>
                  <a:pt x="826015" y="0"/>
                </a:cubicBezTo>
                <a:cubicBezTo>
                  <a:pt x="986842" y="-60734"/>
                  <a:pt x="1154256" y="13277"/>
                  <a:pt x="1342956" y="0"/>
                </a:cubicBezTo>
                <a:cubicBezTo>
                  <a:pt x="1531656" y="-13277"/>
                  <a:pt x="1669775" y="39668"/>
                  <a:pt x="1769993" y="0"/>
                </a:cubicBezTo>
                <a:cubicBezTo>
                  <a:pt x="1870211" y="-39668"/>
                  <a:pt x="2201015" y="15862"/>
                  <a:pt x="2421788" y="0"/>
                </a:cubicBezTo>
                <a:cubicBezTo>
                  <a:pt x="2642561" y="-15862"/>
                  <a:pt x="2741658" y="11594"/>
                  <a:pt x="2848825" y="0"/>
                </a:cubicBezTo>
                <a:cubicBezTo>
                  <a:pt x="2955992" y="-11594"/>
                  <a:pt x="3218990" y="55542"/>
                  <a:pt x="3455668" y="0"/>
                </a:cubicBezTo>
                <a:cubicBezTo>
                  <a:pt x="3692346" y="-55542"/>
                  <a:pt x="3814579" y="33429"/>
                  <a:pt x="4062511" y="0"/>
                </a:cubicBezTo>
                <a:cubicBezTo>
                  <a:pt x="4310443" y="-33429"/>
                  <a:pt x="4584224" y="46920"/>
                  <a:pt x="4804208" y="0"/>
                </a:cubicBezTo>
                <a:cubicBezTo>
                  <a:pt x="4947408" y="-37521"/>
                  <a:pt x="5085269" y="131694"/>
                  <a:pt x="5113283" y="309075"/>
                </a:cubicBezTo>
                <a:cubicBezTo>
                  <a:pt x="5115210" y="451073"/>
                  <a:pt x="5067994" y="540732"/>
                  <a:pt x="5113283" y="745888"/>
                </a:cubicBezTo>
                <a:cubicBezTo>
                  <a:pt x="5158572" y="951044"/>
                  <a:pt x="5101617" y="1064235"/>
                  <a:pt x="5113283" y="1182701"/>
                </a:cubicBezTo>
                <a:cubicBezTo>
                  <a:pt x="5124949" y="1301167"/>
                  <a:pt x="5090852" y="1469863"/>
                  <a:pt x="5113283" y="1545338"/>
                </a:cubicBezTo>
                <a:cubicBezTo>
                  <a:pt x="5110489" y="1710614"/>
                  <a:pt x="4932504" y="1844394"/>
                  <a:pt x="4804208" y="1854413"/>
                </a:cubicBezTo>
                <a:cubicBezTo>
                  <a:pt x="4686646" y="1869875"/>
                  <a:pt x="4436919" y="1809465"/>
                  <a:pt x="4332219" y="1854413"/>
                </a:cubicBezTo>
                <a:cubicBezTo>
                  <a:pt x="4227519" y="1899361"/>
                  <a:pt x="3907066" y="1806663"/>
                  <a:pt x="3680425" y="1854413"/>
                </a:cubicBezTo>
                <a:cubicBezTo>
                  <a:pt x="3453784" y="1902163"/>
                  <a:pt x="3281551" y="1808268"/>
                  <a:pt x="3163484" y="1854413"/>
                </a:cubicBezTo>
                <a:cubicBezTo>
                  <a:pt x="3045417" y="1900558"/>
                  <a:pt x="2886051" y="1854217"/>
                  <a:pt x="2736447" y="1854413"/>
                </a:cubicBezTo>
                <a:cubicBezTo>
                  <a:pt x="2586843" y="1854609"/>
                  <a:pt x="2381030" y="1813820"/>
                  <a:pt x="2219507" y="1854413"/>
                </a:cubicBezTo>
                <a:cubicBezTo>
                  <a:pt x="2057984" y="1895006"/>
                  <a:pt x="1830560" y="1811911"/>
                  <a:pt x="1702566" y="1854413"/>
                </a:cubicBezTo>
                <a:cubicBezTo>
                  <a:pt x="1574572" y="1896915"/>
                  <a:pt x="1362195" y="1810542"/>
                  <a:pt x="1230577" y="1854413"/>
                </a:cubicBezTo>
                <a:cubicBezTo>
                  <a:pt x="1098959" y="1898284"/>
                  <a:pt x="596140" y="1812917"/>
                  <a:pt x="309075" y="1854413"/>
                </a:cubicBezTo>
                <a:cubicBezTo>
                  <a:pt x="172808" y="1828992"/>
                  <a:pt x="-24583" y="1743068"/>
                  <a:pt x="0" y="1545338"/>
                </a:cubicBezTo>
                <a:cubicBezTo>
                  <a:pt x="-41716" y="1450438"/>
                  <a:pt x="26122" y="1276207"/>
                  <a:pt x="0" y="1170338"/>
                </a:cubicBezTo>
                <a:cubicBezTo>
                  <a:pt x="-26122" y="1064469"/>
                  <a:pt x="23087" y="899348"/>
                  <a:pt x="0" y="770613"/>
                </a:cubicBezTo>
                <a:cubicBezTo>
                  <a:pt x="-23087" y="641879"/>
                  <a:pt x="36742" y="468692"/>
                  <a:pt x="0" y="309075"/>
                </a:cubicBezTo>
                <a:close/>
              </a:path>
              <a:path w="5113283" h="1854413" stroke="0" extrusionOk="0">
                <a:moveTo>
                  <a:pt x="0" y="309075"/>
                </a:moveTo>
                <a:cubicBezTo>
                  <a:pt x="29834" y="102959"/>
                  <a:pt x="152206" y="7083"/>
                  <a:pt x="309075" y="0"/>
                </a:cubicBezTo>
                <a:cubicBezTo>
                  <a:pt x="591508" y="-27363"/>
                  <a:pt x="714700" y="7346"/>
                  <a:pt x="960869" y="0"/>
                </a:cubicBezTo>
                <a:cubicBezTo>
                  <a:pt x="1207038" y="-7346"/>
                  <a:pt x="1277000" y="31682"/>
                  <a:pt x="1387907" y="0"/>
                </a:cubicBezTo>
                <a:cubicBezTo>
                  <a:pt x="1498814" y="-31682"/>
                  <a:pt x="1781005" y="48608"/>
                  <a:pt x="1994750" y="0"/>
                </a:cubicBezTo>
                <a:cubicBezTo>
                  <a:pt x="2208495" y="-48608"/>
                  <a:pt x="2304103" y="37243"/>
                  <a:pt x="2511690" y="0"/>
                </a:cubicBezTo>
                <a:cubicBezTo>
                  <a:pt x="2719277" y="-37243"/>
                  <a:pt x="2981302" y="67151"/>
                  <a:pt x="3118533" y="0"/>
                </a:cubicBezTo>
                <a:cubicBezTo>
                  <a:pt x="3255764" y="-67151"/>
                  <a:pt x="3418446" y="6585"/>
                  <a:pt x="3635473" y="0"/>
                </a:cubicBezTo>
                <a:cubicBezTo>
                  <a:pt x="3852500" y="-6585"/>
                  <a:pt x="4057283" y="10242"/>
                  <a:pt x="4287268" y="0"/>
                </a:cubicBezTo>
                <a:cubicBezTo>
                  <a:pt x="4517253" y="-10242"/>
                  <a:pt x="4575548" y="54535"/>
                  <a:pt x="4804208" y="0"/>
                </a:cubicBezTo>
                <a:cubicBezTo>
                  <a:pt x="5019014" y="-2829"/>
                  <a:pt x="5112736" y="128643"/>
                  <a:pt x="5113283" y="309075"/>
                </a:cubicBezTo>
                <a:cubicBezTo>
                  <a:pt x="5161832" y="416001"/>
                  <a:pt x="5069465" y="573673"/>
                  <a:pt x="5113283" y="733525"/>
                </a:cubicBezTo>
                <a:cubicBezTo>
                  <a:pt x="5157101" y="893377"/>
                  <a:pt x="5083315" y="972295"/>
                  <a:pt x="5113283" y="1133250"/>
                </a:cubicBezTo>
                <a:cubicBezTo>
                  <a:pt x="5143251" y="1294206"/>
                  <a:pt x="5078449" y="1369667"/>
                  <a:pt x="5113283" y="1545338"/>
                </a:cubicBezTo>
                <a:cubicBezTo>
                  <a:pt x="5111014" y="1693464"/>
                  <a:pt x="5002380" y="1864637"/>
                  <a:pt x="4804208" y="1854413"/>
                </a:cubicBezTo>
                <a:cubicBezTo>
                  <a:pt x="4674338" y="1873858"/>
                  <a:pt x="4434875" y="1836875"/>
                  <a:pt x="4332219" y="1854413"/>
                </a:cubicBezTo>
                <a:cubicBezTo>
                  <a:pt x="4229563" y="1871951"/>
                  <a:pt x="4001229" y="1799202"/>
                  <a:pt x="3815279" y="1854413"/>
                </a:cubicBezTo>
                <a:cubicBezTo>
                  <a:pt x="3629329" y="1909624"/>
                  <a:pt x="3591397" y="1851959"/>
                  <a:pt x="3388241" y="1854413"/>
                </a:cubicBezTo>
                <a:cubicBezTo>
                  <a:pt x="3185085" y="1856867"/>
                  <a:pt x="3055684" y="1850191"/>
                  <a:pt x="2961203" y="1854413"/>
                </a:cubicBezTo>
                <a:cubicBezTo>
                  <a:pt x="2866722" y="1858635"/>
                  <a:pt x="2543222" y="1853171"/>
                  <a:pt x="2354361" y="1854413"/>
                </a:cubicBezTo>
                <a:cubicBezTo>
                  <a:pt x="2165500" y="1855655"/>
                  <a:pt x="2131864" y="1831946"/>
                  <a:pt x="1927323" y="1854413"/>
                </a:cubicBezTo>
                <a:cubicBezTo>
                  <a:pt x="1722782" y="1876880"/>
                  <a:pt x="1620109" y="1851912"/>
                  <a:pt x="1455334" y="1854413"/>
                </a:cubicBezTo>
                <a:cubicBezTo>
                  <a:pt x="1290559" y="1856914"/>
                  <a:pt x="1058830" y="1808404"/>
                  <a:pt x="938394" y="1854413"/>
                </a:cubicBezTo>
                <a:cubicBezTo>
                  <a:pt x="817958" y="1900422"/>
                  <a:pt x="605851" y="1800313"/>
                  <a:pt x="309075" y="1854413"/>
                </a:cubicBezTo>
                <a:cubicBezTo>
                  <a:pt x="133501" y="1857932"/>
                  <a:pt x="14308" y="1708095"/>
                  <a:pt x="0" y="1545338"/>
                </a:cubicBezTo>
                <a:cubicBezTo>
                  <a:pt x="-8154" y="1464911"/>
                  <a:pt x="17447" y="1248455"/>
                  <a:pt x="0" y="1170338"/>
                </a:cubicBezTo>
                <a:cubicBezTo>
                  <a:pt x="-17447" y="1092221"/>
                  <a:pt x="17412" y="936284"/>
                  <a:pt x="0" y="733525"/>
                </a:cubicBezTo>
                <a:cubicBezTo>
                  <a:pt x="-17412" y="530766"/>
                  <a:pt x="33000" y="472875"/>
                  <a:pt x="0" y="309075"/>
                </a:cubicBezTo>
                <a:close/>
              </a:path>
            </a:pathLst>
          </a:custGeom>
          <a:solidFill>
            <a:srgbClr val="89DEF2"/>
          </a:solidFill>
          <a:ln>
            <a:solidFill>
              <a:schemeClr val="accent6">
                <a:lumMod val="75000"/>
              </a:schemeClr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1320355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Nếu là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 Lan, em sẽ bỏ giấy gói bánh vào thùng rác đúng nơi quy định.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18AD7C8-B291-7F80-913D-E49A0D58D590}"/>
              </a:ext>
            </a:extLst>
          </p:cNvPr>
          <p:cNvSpPr/>
          <p:nvPr/>
        </p:nvSpPr>
        <p:spPr>
          <a:xfrm>
            <a:off x="6180127" y="4049486"/>
            <a:ext cx="5113283" cy="2090057"/>
          </a:xfrm>
          <a:custGeom>
            <a:avLst/>
            <a:gdLst>
              <a:gd name="connsiteX0" fmla="*/ 0 w 5113283"/>
              <a:gd name="connsiteY0" fmla="*/ 348350 h 2090057"/>
              <a:gd name="connsiteX1" fmla="*/ 348350 w 5113283"/>
              <a:gd name="connsiteY1" fmla="*/ 0 h 2090057"/>
              <a:gd name="connsiteX2" fmla="*/ 856257 w 5113283"/>
              <a:gd name="connsiteY2" fmla="*/ 0 h 2090057"/>
              <a:gd name="connsiteX3" fmla="*/ 1364164 w 5113283"/>
              <a:gd name="connsiteY3" fmla="*/ 0 h 2090057"/>
              <a:gd name="connsiteX4" fmla="*/ 1783739 w 5113283"/>
              <a:gd name="connsiteY4" fmla="*/ 0 h 2090057"/>
              <a:gd name="connsiteX5" fmla="*/ 2424144 w 5113283"/>
              <a:gd name="connsiteY5" fmla="*/ 0 h 2090057"/>
              <a:gd name="connsiteX6" fmla="*/ 2843719 w 5113283"/>
              <a:gd name="connsiteY6" fmla="*/ 0 h 2090057"/>
              <a:gd name="connsiteX7" fmla="*/ 3439958 w 5113283"/>
              <a:gd name="connsiteY7" fmla="*/ 0 h 2090057"/>
              <a:gd name="connsiteX8" fmla="*/ 4036197 w 5113283"/>
              <a:gd name="connsiteY8" fmla="*/ 0 h 2090057"/>
              <a:gd name="connsiteX9" fmla="*/ 4764933 w 5113283"/>
              <a:gd name="connsiteY9" fmla="*/ 0 h 2090057"/>
              <a:gd name="connsiteX10" fmla="*/ 5113283 w 5113283"/>
              <a:gd name="connsiteY10" fmla="*/ 348350 h 2090057"/>
              <a:gd name="connsiteX11" fmla="*/ 5113283 w 5113283"/>
              <a:gd name="connsiteY11" fmla="*/ 840669 h 2090057"/>
              <a:gd name="connsiteX12" fmla="*/ 5113283 w 5113283"/>
              <a:gd name="connsiteY12" fmla="*/ 1332989 h 2090057"/>
              <a:gd name="connsiteX13" fmla="*/ 5113283 w 5113283"/>
              <a:gd name="connsiteY13" fmla="*/ 1741707 h 2090057"/>
              <a:gd name="connsiteX14" fmla="*/ 4764933 w 5113283"/>
              <a:gd name="connsiteY14" fmla="*/ 2090057 h 2090057"/>
              <a:gd name="connsiteX15" fmla="*/ 4301192 w 5113283"/>
              <a:gd name="connsiteY15" fmla="*/ 2090057 h 2090057"/>
              <a:gd name="connsiteX16" fmla="*/ 3660787 w 5113283"/>
              <a:gd name="connsiteY16" fmla="*/ 2090057 h 2090057"/>
              <a:gd name="connsiteX17" fmla="*/ 3152880 w 5113283"/>
              <a:gd name="connsiteY17" fmla="*/ 2090057 h 2090057"/>
              <a:gd name="connsiteX18" fmla="*/ 2733305 w 5113283"/>
              <a:gd name="connsiteY18" fmla="*/ 2090057 h 2090057"/>
              <a:gd name="connsiteX19" fmla="*/ 2225398 w 5113283"/>
              <a:gd name="connsiteY19" fmla="*/ 2090057 h 2090057"/>
              <a:gd name="connsiteX20" fmla="*/ 1717491 w 5113283"/>
              <a:gd name="connsiteY20" fmla="*/ 2090057 h 2090057"/>
              <a:gd name="connsiteX21" fmla="*/ 1253750 w 5113283"/>
              <a:gd name="connsiteY21" fmla="*/ 2090057 h 2090057"/>
              <a:gd name="connsiteX22" fmla="*/ 348350 w 5113283"/>
              <a:gd name="connsiteY22" fmla="*/ 2090057 h 2090057"/>
              <a:gd name="connsiteX23" fmla="*/ 0 w 5113283"/>
              <a:gd name="connsiteY23" fmla="*/ 1741707 h 2090057"/>
              <a:gd name="connsiteX24" fmla="*/ 0 w 5113283"/>
              <a:gd name="connsiteY24" fmla="*/ 1319055 h 2090057"/>
              <a:gd name="connsiteX25" fmla="*/ 0 w 5113283"/>
              <a:gd name="connsiteY25" fmla="*/ 868537 h 2090057"/>
              <a:gd name="connsiteX26" fmla="*/ 0 w 5113283"/>
              <a:gd name="connsiteY26" fmla="*/ 348350 h 2090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113283" h="2090057" fill="none" extrusionOk="0">
                <a:moveTo>
                  <a:pt x="0" y="348350"/>
                </a:moveTo>
                <a:cubicBezTo>
                  <a:pt x="-4314" y="157485"/>
                  <a:pt x="165054" y="-2016"/>
                  <a:pt x="348350" y="0"/>
                </a:cubicBezTo>
                <a:cubicBezTo>
                  <a:pt x="530314" y="-60329"/>
                  <a:pt x="629699" y="13748"/>
                  <a:pt x="856257" y="0"/>
                </a:cubicBezTo>
                <a:cubicBezTo>
                  <a:pt x="1082815" y="-13748"/>
                  <a:pt x="1144627" y="57337"/>
                  <a:pt x="1364164" y="0"/>
                </a:cubicBezTo>
                <a:cubicBezTo>
                  <a:pt x="1583701" y="-57337"/>
                  <a:pt x="1698108" y="26063"/>
                  <a:pt x="1783739" y="0"/>
                </a:cubicBezTo>
                <a:cubicBezTo>
                  <a:pt x="1869370" y="-26063"/>
                  <a:pt x="2154428" y="67180"/>
                  <a:pt x="2424144" y="0"/>
                </a:cubicBezTo>
                <a:cubicBezTo>
                  <a:pt x="2693861" y="-67180"/>
                  <a:pt x="2640936" y="43084"/>
                  <a:pt x="2843719" y="0"/>
                </a:cubicBezTo>
                <a:cubicBezTo>
                  <a:pt x="3046502" y="-43084"/>
                  <a:pt x="3313122" y="1818"/>
                  <a:pt x="3439958" y="0"/>
                </a:cubicBezTo>
                <a:cubicBezTo>
                  <a:pt x="3566794" y="-1818"/>
                  <a:pt x="3770979" y="67787"/>
                  <a:pt x="4036197" y="0"/>
                </a:cubicBezTo>
                <a:cubicBezTo>
                  <a:pt x="4301415" y="-67787"/>
                  <a:pt x="4469473" y="3212"/>
                  <a:pt x="4764933" y="0"/>
                </a:cubicBezTo>
                <a:cubicBezTo>
                  <a:pt x="4954811" y="-3426"/>
                  <a:pt x="5088196" y="149976"/>
                  <a:pt x="5113283" y="348350"/>
                </a:cubicBezTo>
                <a:cubicBezTo>
                  <a:pt x="5115280" y="556155"/>
                  <a:pt x="5081058" y="615541"/>
                  <a:pt x="5113283" y="840669"/>
                </a:cubicBezTo>
                <a:cubicBezTo>
                  <a:pt x="5145508" y="1065797"/>
                  <a:pt x="5069478" y="1210822"/>
                  <a:pt x="5113283" y="1332989"/>
                </a:cubicBezTo>
                <a:cubicBezTo>
                  <a:pt x="5157088" y="1455156"/>
                  <a:pt x="5103870" y="1643637"/>
                  <a:pt x="5113283" y="1741707"/>
                </a:cubicBezTo>
                <a:cubicBezTo>
                  <a:pt x="5100751" y="1909776"/>
                  <a:pt x="4938603" y="2085634"/>
                  <a:pt x="4764933" y="2090057"/>
                </a:cubicBezTo>
                <a:cubicBezTo>
                  <a:pt x="4623005" y="2145688"/>
                  <a:pt x="4402617" y="2047404"/>
                  <a:pt x="4301192" y="2090057"/>
                </a:cubicBezTo>
                <a:cubicBezTo>
                  <a:pt x="4199767" y="2132710"/>
                  <a:pt x="3908824" y="2053218"/>
                  <a:pt x="3660787" y="2090057"/>
                </a:cubicBezTo>
                <a:cubicBezTo>
                  <a:pt x="3412751" y="2126896"/>
                  <a:pt x="3309986" y="2082267"/>
                  <a:pt x="3152880" y="2090057"/>
                </a:cubicBezTo>
                <a:cubicBezTo>
                  <a:pt x="2995774" y="2097847"/>
                  <a:pt x="2897378" y="2076554"/>
                  <a:pt x="2733305" y="2090057"/>
                </a:cubicBezTo>
                <a:cubicBezTo>
                  <a:pt x="2569233" y="2103560"/>
                  <a:pt x="2328294" y="2085778"/>
                  <a:pt x="2225398" y="2090057"/>
                </a:cubicBezTo>
                <a:cubicBezTo>
                  <a:pt x="2122502" y="2094336"/>
                  <a:pt x="1890225" y="2055305"/>
                  <a:pt x="1717491" y="2090057"/>
                </a:cubicBezTo>
                <a:cubicBezTo>
                  <a:pt x="1544757" y="2124809"/>
                  <a:pt x="1458103" y="2075947"/>
                  <a:pt x="1253750" y="2090057"/>
                </a:cubicBezTo>
                <a:cubicBezTo>
                  <a:pt x="1049397" y="2104167"/>
                  <a:pt x="743564" y="2025130"/>
                  <a:pt x="348350" y="2090057"/>
                </a:cubicBezTo>
                <a:cubicBezTo>
                  <a:pt x="159587" y="2087381"/>
                  <a:pt x="-29420" y="1966448"/>
                  <a:pt x="0" y="1741707"/>
                </a:cubicBezTo>
                <a:cubicBezTo>
                  <a:pt x="-33887" y="1629790"/>
                  <a:pt x="22408" y="1480714"/>
                  <a:pt x="0" y="1319055"/>
                </a:cubicBezTo>
                <a:cubicBezTo>
                  <a:pt x="-22408" y="1157396"/>
                  <a:pt x="50388" y="1006462"/>
                  <a:pt x="0" y="868537"/>
                </a:cubicBezTo>
                <a:cubicBezTo>
                  <a:pt x="-50388" y="730612"/>
                  <a:pt x="9299" y="573081"/>
                  <a:pt x="0" y="348350"/>
                </a:cubicBezTo>
                <a:close/>
              </a:path>
              <a:path w="5113283" h="2090057" stroke="0" extrusionOk="0">
                <a:moveTo>
                  <a:pt x="0" y="348350"/>
                </a:moveTo>
                <a:cubicBezTo>
                  <a:pt x="8276" y="146136"/>
                  <a:pt x="179076" y="11839"/>
                  <a:pt x="348350" y="0"/>
                </a:cubicBezTo>
                <a:cubicBezTo>
                  <a:pt x="492227" y="-71018"/>
                  <a:pt x="769291" y="27038"/>
                  <a:pt x="988755" y="0"/>
                </a:cubicBezTo>
                <a:cubicBezTo>
                  <a:pt x="1208219" y="-27038"/>
                  <a:pt x="1306491" y="21887"/>
                  <a:pt x="1408330" y="0"/>
                </a:cubicBezTo>
                <a:cubicBezTo>
                  <a:pt x="1510170" y="-21887"/>
                  <a:pt x="1810583" y="66604"/>
                  <a:pt x="2004569" y="0"/>
                </a:cubicBezTo>
                <a:cubicBezTo>
                  <a:pt x="2198555" y="-66604"/>
                  <a:pt x="2259749" y="970"/>
                  <a:pt x="2512476" y="0"/>
                </a:cubicBezTo>
                <a:cubicBezTo>
                  <a:pt x="2765203" y="-970"/>
                  <a:pt x="2879097" y="43689"/>
                  <a:pt x="3108714" y="0"/>
                </a:cubicBezTo>
                <a:cubicBezTo>
                  <a:pt x="3338331" y="-43689"/>
                  <a:pt x="3436171" y="6831"/>
                  <a:pt x="3616621" y="0"/>
                </a:cubicBezTo>
                <a:cubicBezTo>
                  <a:pt x="3797071" y="-6831"/>
                  <a:pt x="4094108" y="74372"/>
                  <a:pt x="4257026" y="0"/>
                </a:cubicBezTo>
                <a:cubicBezTo>
                  <a:pt x="4419944" y="-74372"/>
                  <a:pt x="4592426" y="39806"/>
                  <a:pt x="4764933" y="0"/>
                </a:cubicBezTo>
                <a:cubicBezTo>
                  <a:pt x="4990175" y="-2107"/>
                  <a:pt x="5111578" y="125625"/>
                  <a:pt x="5113283" y="348350"/>
                </a:cubicBezTo>
                <a:cubicBezTo>
                  <a:pt x="5117474" y="565684"/>
                  <a:pt x="5078567" y="730750"/>
                  <a:pt x="5113283" y="826736"/>
                </a:cubicBezTo>
                <a:cubicBezTo>
                  <a:pt x="5147999" y="922722"/>
                  <a:pt x="5095361" y="1186758"/>
                  <a:pt x="5113283" y="1277255"/>
                </a:cubicBezTo>
                <a:cubicBezTo>
                  <a:pt x="5131205" y="1367752"/>
                  <a:pt x="5057642" y="1580336"/>
                  <a:pt x="5113283" y="1741707"/>
                </a:cubicBezTo>
                <a:cubicBezTo>
                  <a:pt x="5110535" y="1906755"/>
                  <a:pt x="4981131" y="2098917"/>
                  <a:pt x="4764933" y="2090057"/>
                </a:cubicBezTo>
                <a:cubicBezTo>
                  <a:pt x="4544471" y="2091816"/>
                  <a:pt x="4465407" y="2068893"/>
                  <a:pt x="4301192" y="2090057"/>
                </a:cubicBezTo>
                <a:cubicBezTo>
                  <a:pt x="4136977" y="2111221"/>
                  <a:pt x="3916747" y="2083282"/>
                  <a:pt x="3793285" y="2090057"/>
                </a:cubicBezTo>
                <a:cubicBezTo>
                  <a:pt x="3669823" y="2096832"/>
                  <a:pt x="3529742" y="2067243"/>
                  <a:pt x="3373709" y="2090057"/>
                </a:cubicBezTo>
                <a:cubicBezTo>
                  <a:pt x="3217676" y="2112871"/>
                  <a:pt x="3064464" y="2077775"/>
                  <a:pt x="2954134" y="2090057"/>
                </a:cubicBezTo>
                <a:cubicBezTo>
                  <a:pt x="2843804" y="2102339"/>
                  <a:pt x="2521346" y="2052027"/>
                  <a:pt x="2357895" y="2090057"/>
                </a:cubicBezTo>
                <a:cubicBezTo>
                  <a:pt x="2194444" y="2128087"/>
                  <a:pt x="2138740" y="2056961"/>
                  <a:pt x="1938320" y="2090057"/>
                </a:cubicBezTo>
                <a:cubicBezTo>
                  <a:pt x="1737900" y="2123153"/>
                  <a:pt x="1664518" y="2080698"/>
                  <a:pt x="1474579" y="2090057"/>
                </a:cubicBezTo>
                <a:cubicBezTo>
                  <a:pt x="1284640" y="2099416"/>
                  <a:pt x="1158358" y="2077794"/>
                  <a:pt x="966672" y="2090057"/>
                </a:cubicBezTo>
                <a:cubicBezTo>
                  <a:pt x="774986" y="2102320"/>
                  <a:pt x="608595" y="2071768"/>
                  <a:pt x="348350" y="2090057"/>
                </a:cubicBezTo>
                <a:cubicBezTo>
                  <a:pt x="129776" y="2108952"/>
                  <a:pt x="33936" y="1915261"/>
                  <a:pt x="0" y="1741707"/>
                </a:cubicBezTo>
                <a:cubicBezTo>
                  <a:pt x="-17400" y="1649836"/>
                  <a:pt x="45022" y="1467418"/>
                  <a:pt x="0" y="1319055"/>
                </a:cubicBezTo>
                <a:cubicBezTo>
                  <a:pt x="-45022" y="1170692"/>
                  <a:pt x="22118" y="998914"/>
                  <a:pt x="0" y="826736"/>
                </a:cubicBezTo>
                <a:cubicBezTo>
                  <a:pt x="-22118" y="654558"/>
                  <a:pt x="2436" y="532078"/>
                  <a:pt x="0" y="348350"/>
                </a:cubicBezTo>
                <a:close/>
              </a:path>
            </a:pathLst>
          </a:custGeom>
          <a:solidFill>
            <a:srgbClr val="FFD564"/>
          </a:solidFill>
          <a:ln>
            <a:solidFill>
              <a:schemeClr val="accent6">
                <a:lumMod val="75000"/>
              </a:schemeClr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1320355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Làm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 như thế để giữ gìn vệ sinh chung, không làm mất vệ sinh trường và lớp học.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0"/>
            <a:ext cx="12181840" cy="69113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pic>
        <p:nvPicPr>
          <p:cNvPr id="4" name="图形 3" descr="C:\Users\Am'be'r\Desktop\千库网_手绘致青春毕业生_元素编号12874323.png千库网_手绘致青春毕业生_元素编号1287432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685088" y="1804268"/>
            <a:ext cx="4484020" cy="44847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017587-A0C8-F3CB-7BD7-2B1CCE60FC10}"/>
              </a:ext>
            </a:extLst>
          </p:cNvPr>
          <p:cNvSpPr txBox="1"/>
          <p:nvPr/>
        </p:nvSpPr>
        <p:spPr>
          <a:xfrm>
            <a:off x="708260" y="815588"/>
            <a:ext cx="2877421" cy="584775"/>
          </a:xfrm>
          <a:prstGeom prst="rect">
            <a:avLst/>
          </a:prstGeom>
          <a:solidFill>
            <a:srgbClr val="9FCA45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UTM Avo" panose="02040603050506020204" pitchFamily="18" charset="0"/>
              </a:rPr>
              <a:t>b. Tự liên hệ</a:t>
            </a:r>
            <a:endParaRPr lang="en-US" sz="3200" b="1" dirty="0"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F82E50-E0CC-D502-B279-00A2F910F30E}"/>
              </a:ext>
            </a:extLst>
          </p:cNvPr>
          <p:cNvSpPr txBox="1"/>
          <p:nvPr/>
        </p:nvSpPr>
        <p:spPr>
          <a:xfrm>
            <a:off x="708260" y="1723896"/>
            <a:ext cx="7409373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spcBef>
                <a:spcPts val="600"/>
              </a:spcBef>
              <a:buFontTx/>
              <a:buChar char="-"/>
            </a:pPr>
            <a:r>
              <a:rPr lang="vi-VN" sz="3200" b="1" dirty="0">
                <a:latin typeface="UTM Avo" panose="02040603050506020204" pitchFamily="18" charset="0"/>
              </a:rPr>
              <a:t>Em đã thực hiện những điều nào trong nội quy?</a:t>
            </a:r>
          </a:p>
          <a:p>
            <a:pPr marL="457200" indent="-457200" algn="just">
              <a:spcBef>
                <a:spcPts val="600"/>
              </a:spcBef>
              <a:buFontTx/>
              <a:buChar char="-"/>
            </a:pPr>
            <a:r>
              <a:rPr lang="vi-VN" sz="3200" b="1" dirty="0">
                <a:latin typeface="UTM Avo" panose="02040603050506020204" pitchFamily="18" charset="0"/>
              </a:rPr>
              <a:t>Những điều nào em chưa thực hiện?</a:t>
            </a:r>
          </a:p>
          <a:p>
            <a:pPr marL="457200" indent="-457200" algn="just">
              <a:spcBef>
                <a:spcPts val="600"/>
              </a:spcBef>
              <a:buFontTx/>
              <a:buChar char="-"/>
            </a:pPr>
            <a:r>
              <a:rPr lang="vi-VN" sz="3200" b="1" dirty="0">
                <a:latin typeface="UTM Avo" panose="02040603050506020204" pitchFamily="18" charset="0"/>
              </a:rPr>
              <a:t>Em sẽ làm gì để thực hiện đúng nội quy?</a:t>
            </a:r>
            <a:endParaRPr lang="en-US" sz="3200" b="1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assroom with desks and books&#10;&#10;AI-generated content may be incorrect.">
            <a:extLst>
              <a:ext uri="{FF2B5EF4-FFF2-40B4-BE49-F238E27FC236}">
                <a16:creationId xmlns:a16="http://schemas.microsoft.com/office/drawing/2014/main" id="{A95BECDA-2196-DBA1-E21C-2FA68D101C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0" y="-416560"/>
            <a:ext cx="12275820" cy="8183880"/>
          </a:xfrm>
          <a:prstGeom prst="rect">
            <a:avLst/>
          </a:prstGeom>
        </p:spPr>
      </p:pic>
      <p:pic>
        <p:nvPicPr>
          <p:cNvPr id="3" name="Picture 2" descr="A cartoon of a child with a camera on a tripod&#10;&#10;AI-generated content may be incorrect.">
            <a:extLst>
              <a:ext uri="{FF2B5EF4-FFF2-40B4-BE49-F238E27FC236}">
                <a16:creationId xmlns:a16="http://schemas.microsoft.com/office/drawing/2014/main" id="{6B86312B-8113-6A99-B8C5-21510F2868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31" y="2196998"/>
            <a:ext cx="5323330" cy="4447642"/>
          </a:xfrm>
          <a:prstGeom prst="rect">
            <a:avLst/>
          </a:prstGeom>
        </p:spPr>
      </p:pic>
      <p:pic>
        <p:nvPicPr>
          <p:cNvPr id="4" name="Picture 3" descr="Cartoon a cartoon of a child holding a microphone&#10;&#10;AI-generated content may be incorrect.">
            <a:extLst>
              <a:ext uri="{FF2B5EF4-FFF2-40B4-BE49-F238E27FC236}">
                <a16:creationId xmlns:a16="http://schemas.microsoft.com/office/drawing/2014/main" id="{C17F09F9-ABC9-FED3-D6C2-C981E32D0C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478" y="2670052"/>
            <a:ext cx="3852668" cy="38526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5341B9-808B-4271-4F24-49B8AC0EF2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668" y="467360"/>
            <a:ext cx="10493716" cy="1655799"/>
          </a:xfrm>
          <a:prstGeom prst="rect">
            <a:avLst/>
          </a:prstGeom>
        </p:spPr>
      </p:pic>
      <p:pic>
        <p:nvPicPr>
          <p:cNvPr id="7" name="mp3-output-ttsfree(dot)com (2)">
            <a:hlinkClick r:id="" action="ppaction://media"/>
            <a:extLst>
              <a:ext uri="{FF2B5EF4-FFF2-40B4-BE49-F238E27FC236}">
                <a16:creationId xmlns:a16="http://schemas.microsoft.com/office/drawing/2014/main" id="{5460962F-DE04-7B68-2DC3-9342B0FA1D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73190" y="490687"/>
            <a:ext cx="487363" cy="4873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D73EA59-BDD1-7951-F444-149B0F632856}"/>
              </a:ext>
            </a:extLst>
          </p:cNvPr>
          <p:cNvSpPr/>
          <p:nvPr/>
        </p:nvSpPr>
        <p:spPr>
          <a:xfrm>
            <a:off x="6385432" y="3675380"/>
            <a:ext cx="299677" cy="166637"/>
          </a:xfrm>
          <a:prstGeom prst="rect">
            <a:avLst/>
          </a:prstGeom>
          <a:solidFill>
            <a:srgbClr val="F5C6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artoon mouth with a black background&#10;&#10;AI-generated content may be incorrect.">
            <a:extLst>
              <a:ext uri="{FF2B5EF4-FFF2-40B4-BE49-F238E27FC236}">
                <a16:creationId xmlns:a16="http://schemas.microsoft.com/office/drawing/2014/main" id="{25445AAE-C295-5E2A-0D3F-2EEF9FFD6C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162">
            <a:off x="6352127" y="3625573"/>
            <a:ext cx="339038" cy="33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79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8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C06E40-1695-AF11-B971-14F0CBE54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87103C64-77F2-9019-2A9E-D21D8474DD44}"/>
              </a:ext>
            </a:extLst>
          </p:cNvPr>
          <p:cNvGrpSpPr/>
          <p:nvPr/>
        </p:nvGrpSpPr>
        <p:grpSpPr>
          <a:xfrm>
            <a:off x="0" y="0"/>
            <a:ext cx="12181840" cy="6911340"/>
            <a:chOff x="0" y="0"/>
            <a:chExt cx="19184" cy="10884"/>
          </a:xfrm>
        </p:grpSpPr>
        <p:pic>
          <p:nvPicPr>
            <p:cNvPr id="2" name="图片 1" descr="34">
              <a:extLst>
                <a:ext uri="{FF2B5EF4-FFF2-40B4-BE49-F238E27FC236}">
                  <a16:creationId xmlns:a16="http://schemas.microsoft.com/office/drawing/2014/main" id="{91FC75F1-F7B7-BF4E-F92B-8FEA8D9F1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400B924C-ABA8-9B03-1CEA-F5D49753084A}"/>
                </a:ext>
              </a:extLst>
            </p:cNvPr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3" descr="35">
              <a:extLst>
                <a:ext uri="{FF2B5EF4-FFF2-40B4-BE49-F238E27FC236}">
                  <a16:creationId xmlns:a16="http://schemas.microsoft.com/office/drawing/2014/main" id="{7C7E534A-7BB6-B531-9E33-912FF2AAE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8B560AC-9D9A-7891-1F9F-CF1F7A9FDFC5}"/>
              </a:ext>
            </a:extLst>
          </p:cNvPr>
          <p:cNvSpPr txBox="1"/>
          <p:nvPr/>
        </p:nvSpPr>
        <p:spPr>
          <a:xfrm>
            <a:off x="708260" y="815588"/>
            <a:ext cx="6309341" cy="584775"/>
          </a:xfrm>
          <a:prstGeom prst="rect">
            <a:avLst/>
          </a:prstGeom>
          <a:solidFill>
            <a:srgbClr val="9FCA45"/>
          </a:solidFill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UTM Avo" panose="02040603050506020204" pitchFamily="18" charset="0"/>
              </a:rPr>
              <a:t>c. Cam kết thực hiện nội quy</a:t>
            </a:r>
            <a:endParaRPr lang="en-US" sz="3200" b="1" dirty="0">
              <a:latin typeface="UTM Avo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3801124-AB24-00EB-1A90-1D087A1260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6119"/>
          <a:stretch>
            <a:fillRect/>
          </a:stretch>
        </p:blipFill>
        <p:spPr>
          <a:xfrm>
            <a:off x="620395" y="1892488"/>
            <a:ext cx="6089009" cy="439655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FCE4418-22B3-2CC0-CE6C-F8F3DC5E8E06}"/>
              </a:ext>
            </a:extLst>
          </p:cNvPr>
          <p:cNvGrpSpPr/>
          <p:nvPr/>
        </p:nvGrpSpPr>
        <p:grpSpPr>
          <a:xfrm>
            <a:off x="6363705" y="1857756"/>
            <a:ext cx="5273305" cy="3569865"/>
            <a:chOff x="5251439" y="1582523"/>
            <a:chExt cx="5273305" cy="356986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3BE2BDD-4138-2DE0-C843-A3B812133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51439" y="1582523"/>
              <a:ext cx="5273305" cy="356986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FDA2D5B-E01E-2152-C2DA-F55BE6A20BC9}"/>
                </a:ext>
              </a:extLst>
            </p:cNvPr>
            <p:cNvSpPr txBox="1"/>
            <p:nvPr/>
          </p:nvSpPr>
          <p:spPr>
            <a:xfrm>
              <a:off x="5905335" y="2480032"/>
              <a:ext cx="396551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Cùng thực hiện tốt nội quy lớp học nhé bạn ơi!</a:t>
              </a:r>
              <a:endParaRPr lang="vi-VN" sz="36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690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EF4C0E-3FAF-3146-E7CE-9B4218A23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>
            <a:extLst>
              <a:ext uri="{FF2B5EF4-FFF2-40B4-BE49-F238E27FC236}">
                <a16:creationId xmlns:a16="http://schemas.microsoft.com/office/drawing/2014/main" id="{A58CF5A5-7B2C-8E2A-859C-249569D2CF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2475" cy="5796915"/>
          </a:xfrm>
          <a:prstGeom prst="rect">
            <a:avLst/>
          </a:prstGeom>
        </p:spPr>
      </p:pic>
      <p:pic>
        <p:nvPicPr>
          <p:cNvPr id="5" name="图片 4" descr="34">
            <a:extLst>
              <a:ext uri="{FF2B5EF4-FFF2-40B4-BE49-F238E27FC236}">
                <a16:creationId xmlns:a16="http://schemas.microsoft.com/office/drawing/2014/main" id="{7F3EFE1E-3DC2-5DA6-E167-956AB5715A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47390"/>
            <a:ext cx="12182475" cy="3664585"/>
          </a:xfrm>
          <a:prstGeom prst="rect">
            <a:avLst/>
          </a:prstGeom>
        </p:spPr>
      </p:pic>
      <p:pic>
        <p:nvPicPr>
          <p:cNvPr id="2" name="图片 1" descr="千库网_幼儿园学校儿童上学_元素编号13060470">
            <a:extLst>
              <a:ext uri="{FF2B5EF4-FFF2-40B4-BE49-F238E27FC236}">
                <a16:creationId xmlns:a16="http://schemas.microsoft.com/office/drawing/2014/main" id="{089C1228-4219-6BDF-6779-FA8520F903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74039" y="2694058"/>
            <a:ext cx="2784980" cy="4178548"/>
          </a:xfrm>
          <a:prstGeom prst="rect">
            <a:avLst/>
          </a:prstGeom>
        </p:spPr>
      </p:pic>
      <p:sp>
        <p:nvSpPr>
          <p:cNvPr id="3" name="矩形: 圆角 13">
            <a:extLst>
              <a:ext uri="{FF2B5EF4-FFF2-40B4-BE49-F238E27FC236}">
                <a16:creationId xmlns:a16="http://schemas.microsoft.com/office/drawing/2014/main" id="{77BDA606-B904-2A52-A64A-F23107A63ABA}"/>
              </a:ext>
            </a:extLst>
          </p:cNvPr>
          <p:cNvSpPr/>
          <p:nvPr/>
        </p:nvSpPr>
        <p:spPr>
          <a:xfrm>
            <a:off x="1855035" y="1735493"/>
            <a:ext cx="8472404" cy="25231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9600" b="1" dirty="0">
                <a:ln w="38100">
                  <a:solidFill>
                    <a:srgbClr val="FFC000"/>
                  </a:solidFill>
                </a:ln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ka Sans" panose="02040603050506020204" pitchFamily="18" charset="0"/>
              </a:rPr>
              <a:t>VẬN DỤNG</a:t>
            </a:r>
            <a:endParaRPr lang="zh-CN" altLang="en-US" sz="9600" b="1" dirty="0">
              <a:ln w="38100">
                <a:solidFill>
                  <a:srgbClr val="FFC000"/>
                </a:solidFill>
              </a:ln>
              <a:solidFill>
                <a:srgbClr val="FF99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ka San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14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8D8443-F1D7-C3D3-436A-D40028716D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138A9ACD-B0E2-0CD1-5BC5-6F2E6550258F}"/>
              </a:ext>
            </a:extLst>
          </p:cNvPr>
          <p:cNvGrpSpPr/>
          <p:nvPr/>
        </p:nvGrpSpPr>
        <p:grpSpPr>
          <a:xfrm>
            <a:off x="0" y="0"/>
            <a:ext cx="12181840" cy="6911340"/>
            <a:chOff x="0" y="0"/>
            <a:chExt cx="19184" cy="10884"/>
          </a:xfrm>
        </p:grpSpPr>
        <p:pic>
          <p:nvPicPr>
            <p:cNvPr id="2" name="图片 1" descr="34">
              <a:extLst>
                <a:ext uri="{FF2B5EF4-FFF2-40B4-BE49-F238E27FC236}">
                  <a16:creationId xmlns:a16="http://schemas.microsoft.com/office/drawing/2014/main" id="{9A826872-6068-0E01-CF9B-0ADD9EA6C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33C30126-C821-539F-B1EE-F5AD6AC0FA8B}"/>
                </a:ext>
              </a:extLst>
            </p:cNvPr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3" descr="35">
              <a:extLst>
                <a:ext uri="{FF2B5EF4-FFF2-40B4-BE49-F238E27FC236}">
                  <a16:creationId xmlns:a16="http://schemas.microsoft.com/office/drawing/2014/main" id="{111FCF42-49D2-02F3-E294-D81A5EAB9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pic>
        <p:nvPicPr>
          <p:cNvPr id="7" name="图片 6" descr="千库网_开学季打扫卫生_元素编号12896929">
            <a:extLst>
              <a:ext uri="{FF2B5EF4-FFF2-40B4-BE49-F238E27FC236}">
                <a16:creationId xmlns:a16="http://schemas.microsoft.com/office/drawing/2014/main" id="{005028E0-881A-000D-23FA-9FD12B08AA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740" y="2616200"/>
            <a:ext cx="3026410" cy="3026410"/>
          </a:xfrm>
          <a:prstGeom prst="rect">
            <a:avLst/>
          </a:prstGeom>
        </p:spPr>
      </p:pic>
      <p:pic>
        <p:nvPicPr>
          <p:cNvPr id="6" name="Picture 5" descr="A screenshot of a book&#10;&#10;AI-generated content may be incorrect.">
            <a:extLst>
              <a:ext uri="{FF2B5EF4-FFF2-40B4-BE49-F238E27FC236}">
                <a16:creationId xmlns:a16="http://schemas.microsoft.com/office/drawing/2014/main" id="{9FB8015E-CD21-76AC-EC89-57EF3451AC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4" t="-691" r="55744" b="74896"/>
          <a:stretch>
            <a:fillRect/>
          </a:stretch>
        </p:blipFill>
        <p:spPr>
          <a:xfrm>
            <a:off x="620395" y="647065"/>
            <a:ext cx="2731824" cy="11409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06FE8B-D8B7-D000-7212-DD9A62A3A11B}"/>
              </a:ext>
            </a:extLst>
          </p:cNvPr>
          <p:cNvSpPr txBox="1"/>
          <p:nvPr/>
        </p:nvSpPr>
        <p:spPr>
          <a:xfrm>
            <a:off x="4457162" y="1872347"/>
            <a:ext cx="6843836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spcBef>
                <a:spcPts val="600"/>
              </a:spcBef>
              <a:buFontTx/>
              <a:buChar char="-"/>
            </a:pPr>
            <a:r>
              <a:rPr lang="vi-VN" sz="2800" b="1" dirty="0">
                <a:latin typeface="UTM Avo" panose="02040603050506020204" pitchFamily="18" charset="0"/>
              </a:rPr>
              <a:t>Cùng bạn tập xếp hàng khi ra, vào lớp.</a:t>
            </a:r>
          </a:p>
          <a:p>
            <a:pPr marL="457200" indent="-457200" algn="just">
              <a:spcBef>
                <a:spcPts val="600"/>
              </a:spcBef>
              <a:buFontTx/>
              <a:buChar char="-"/>
            </a:pPr>
            <a:r>
              <a:rPr lang="vi-VN" sz="2800" b="1" dirty="0">
                <a:latin typeface="UTM Avo" panose="02040603050506020204" pitchFamily="18" charset="0"/>
              </a:rPr>
              <a:t>Cùng bạn tập chào khi thầy cô ra, vào lớp.</a:t>
            </a:r>
          </a:p>
          <a:p>
            <a:pPr marL="457200" indent="-457200" algn="just">
              <a:spcBef>
                <a:spcPts val="600"/>
              </a:spcBef>
              <a:buFontTx/>
              <a:buChar char="-"/>
            </a:pPr>
            <a:r>
              <a:rPr lang="vi-VN" sz="2800" b="1" dirty="0">
                <a:latin typeface="UTM Avo" panose="02040603050506020204" pitchFamily="18" charset="0"/>
              </a:rPr>
              <a:t>Thực hiện nội quy nhà trường, lớp học.</a:t>
            </a:r>
          </a:p>
          <a:p>
            <a:pPr marL="457200" indent="-457200" algn="just">
              <a:spcBef>
                <a:spcPts val="600"/>
              </a:spcBef>
              <a:buFontTx/>
              <a:buChar char="-"/>
            </a:pPr>
            <a:r>
              <a:rPr lang="vi-VN" sz="2800" b="1" dirty="0">
                <a:latin typeface="UTM Avo" panose="02040603050506020204" pitchFamily="18" charset="0"/>
              </a:rPr>
              <a:t>Nhắc nhở khi bạn em chưa thực hiện nội quy.</a:t>
            </a:r>
            <a:endParaRPr lang="en-US" sz="2800" b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51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AA5832-60E4-D647-CFA4-168C03A160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DAC1F761-6A96-79B3-0442-004217E218F7}"/>
              </a:ext>
            </a:extLst>
          </p:cNvPr>
          <p:cNvGrpSpPr/>
          <p:nvPr/>
        </p:nvGrpSpPr>
        <p:grpSpPr>
          <a:xfrm>
            <a:off x="0" y="0"/>
            <a:ext cx="12181840" cy="6911340"/>
            <a:chOff x="0" y="0"/>
            <a:chExt cx="19184" cy="10884"/>
          </a:xfrm>
        </p:grpSpPr>
        <p:pic>
          <p:nvPicPr>
            <p:cNvPr id="2" name="图片 1" descr="34">
              <a:extLst>
                <a:ext uri="{FF2B5EF4-FFF2-40B4-BE49-F238E27FC236}">
                  <a16:creationId xmlns:a16="http://schemas.microsoft.com/office/drawing/2014/main" id="{0CE435A2-F8ED-3D85-EAB0-950F724E4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5632C6ED-925D-F551-E96F-DE7F10729875}"/>
                </a:ext>
              </a:extLst>
            </p:cNvPr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3" descr="35">
              <a:extLst>
                <a:ext uri="{FF2B5EF4-FFF2-40B4-BE49-F238E27FC236}">
                  <a16:creationId xmlns:a16="http://schemas.microsoft.com/office/drawing/2014/main" id="{AF47920B-43F5-2469-D7C4-527A1C238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pic>
        <p:nvPicPr>
          <p:cNvPr id="9" name="Picture 8" descr="A group of children walking in a line&#10;&#10;AI-generated content may be incorrect.">
            <a:extLst>
              <a:ext uri="{FF2B5EF4-FFF2-40B4-BE49-F238E27FC236}">
                <a16:creationId xmlns:a16="http://schemas.microsoft.com/office/drawing/2014/main" id="{23418271-327C-09F1-6317-50D9D7AF71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13" b="9083"/>
          <a:stretch>
            <a:fillRect/>
          </a:stretch>
        </p:blipFill>
        <p:spPr>
          <a:xfrm>
            <a:off x="2034946" y="2901820"/>
            <a:ext cx="8122108" cy="33872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F767FD5-4B89-2BAB-047B-66A32DEEA6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201" y="738253"/>
            <a:ext cx="10236071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67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0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93415"/>
            <a:ext cx="12182475" cy="3664585"/>
          </a:xfrm>
          <a:prstGeom prst="rect">
            <a:avLst/>
          </a:prstGeom>
        </p:spPr>
      </p:pic>
      <p:pic>
        <p:nvPicPr>
          <p:cNvPr id="2" name="图片 1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115" y="3009265"/>
            <a:ext cx="4636770" cy="3848735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pic>
        <p:nvPicPr>
          <p:cNvPr id="10" name="图片 9" descr="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74389" y="4431665"/>
            <a:ext cx="2658110" cy="2426335"/>
          </a:xfrm>
          <a:prstGeom prst="rect">
            <a:avLst/>
          </a:prstGeom>
        </p:spPr>
      </p:pic>
      <p:pic>
        <p:nvPicPr>
          <p:cNvPr id="6" name="图片 3" descr="4">
            <a:extLst>
              <a:ext uri="{FF2B5EF4-FFF2-40B4-BE49-F238E27FC236}">
                <a16:creationId xmlns:a16="http://schemas.microsoft.com/office/drawing/2014/main" id="{AB4BC26B-961D-8BED-7B3A-9CE2DDB13CF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7553" t="9779" b="61888"/>
          <a:stretch>
            <a:fillRect/>
          </a:stretch>
        </p:blipFill>
        <p:spPr>
          <a:xfrm>
            <a:off x="-576826" y="2578100"/>
            <a:ext cx="3606165" cy="42799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3D92313-E8FA-9F7A-2D08-F3C697F2484B}"/>
              </a:ext>
            </a:extLst>
          </p:cNvPr>
          <p:cNvGrpSpPr/>
          <p:nvPr/>
        </p:nvGrpSpPr>
        <p:grpSpPr>
          <a:xfrm>
            <a:off x="2242143" y="1348870"/>
            <a:ext cx="9039947" cy="2924174"/>
            <a:chOff x="2242143" y="1218241"/>
            <a:chExt cx="9039947" cy="2924174"/>
          </a:xfrm>
        </p:grpSpPr>
        <p:sp>
          <p:nvSpPr>
            <p:cNvPr id="3" name="任意多边形: 形状 30">
              <a:extLst>
                <a:ext uri="{FF2B5EF4-FFF2-40B4-BE49-F238E27FC236}">
                  <a16:creationId xmlns:a16="http://schemas.microsoft.com/office/drawing/2014/main" id="{EC95296C-4A93-9463-DF3F-BBA5C67869DF}"/>
                </a:ext>
              </a:extLst>
            </p:cNvPr>
            <p:cNvSpPr/>
            <p:nvPr/>
          </p:nvSpPr>
          <p:spPr>
            <a:xfrm rot="16200000">
              <a:off x="5300030" y="-1839646"/>
              <a:ext cx="2924174" cy="9039947"/>
            </a:xfrm>
            <a:custGeom>
              <a:avLst/>
              <a:gdLst>
                <a:gd name="connsiteX0" fmla="*/ 0 w 2924174"/>
                <a:gd name="connsiteY0" fmla="*/ 3673430 h 3944911"/>
                <a:gd name="connsiteX1" fmla="*/ 0 w 2924174"/>
                <a:gd name="connsiteY1" fmla="*/ 421421 h 3944911"/>
                <a:gd name="connsiteX2" fmla="*/ 271480 w 2924174"/>
                <a:gd name="connsiteY2" fmla="*/ 149941 h 3944911"/>
                <a:gd name="connsiteX3" fmla="*/ 489488 w 2924174"/>
                <a:gd name="connsiteY3" fmla="*/ 149941 h 3944911"/>
                <a:gd name="connsiteX4" fmla="*/ 576454 w 2924174"/>
                <a:gd name="connsiteY4" fmla="*/ 0 h 3944911"/>
                <a:gd name="connsiteX5" fmla="*/ 663419 w 2924174"/>
                <a:gd name="connsiteY5" fmla="*/ 149941 h 3944911"/>
                <a:gd name="connsiteX6" fmla="*/ 2652694 w 2924174"/>
                <a:gd name="connsiteY6" fmla="*/ 149941 h 3944911"/>
                <a:gd name="connsiteX7" fmla="*/ 2924174 w 2924174"/>
                <a:gd name="connsiteY7" fmla="*/ 421421 h 3944911"/>
                <a:gd name="connsiteX8" fmla="*/ 2924174 w 2924174"/>
                <a:gd name="connsiteY8" fmla="*/ 3673430 h 3944911"/>
                <a:gd name="connsiteX9" fmla="*/ 2652694 w 2924174"/>
                <a:gd name="connsiteY9" fmla="*/ 3944911 h 3944911"/>
                <a:gd name="connsiteX10" fmla="*/ 271480 w 2924174"/>
                <a:gd name="connsiteY10" fmla="*/ 3944911 h 3944911"/>
                <a:gd name="connsiteX11" fmla="*/ 0 w 2924174"/>
                <a:gd name="connsiteY11" fmla="*/ 3673430 h 394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24174" h="3944911">
                  <a:moveTo>
                    <a:pt x="0" y="3673430"/>
                  </a:moveTo>
                  <a:lnTo>
                    <a:pt x="0" y="421421"/>
                  </a:lnTo>
                  <a:cubicBezTo>
                    <a:pt x="0" y="271487"/>
                    <a:pt x="121546" y="149941"/>
                    <a:pt x="271480" y="149941"/>
                  </a:cubicBezTo>
                  <a:lnTo>
                    <a:pt x="489488" y="149941"/>
                  </a:lnTo>
                  <a:lnTo>
                    <a:pt x="576454" y="0"/>
                  </a:lnTo>
                  <a:lnTo>
                    <a:pt x="663419" y="149941"/>
                  </a:lnTo>
                  <a:lnTo>
                    <a:pt x="2652694" y="149941"/>
                  </a:lnTo>
                  <a:cubicBezTo>
                    <a:pt x="2802628" y="149941"/>
                    <a:pt x="2924174" y="271487"/>
                    <a:pt x="2924174" y="421421"/>
                  </a:cubicBezTo>
                  <a:lnTo>
                    <a:pt x="2924174" y="3673430"/>
                  </a:lnTo>
                  <a:cubicBezTo>
                    <a:pt x="2924174" y="3823364"/>
                    <a:pt x="2802628" y="3944911"/>
                    <a:pt x="2652694" y="3944911"/>
                  </a:cubicBezTo>
                  <a:lnTo>
                    <a:pt x="271480" y="3944911"/>
                  </a:lnTo>
                  <a:cubicBezTo>
                    <a:pt x="121546" y="3944911"/>
                    <a:pt x="0" y="3823364"/>
                    <a:pt x="0" y="3673430"/>
                  </a:cubicBezTo>
                  <a:close/>
                </a:path>
              </a:pathLst>
            </a:custGeom>
            <a:solidFill>
              <a:schemeClr val="bg1"/>
            </a:solidFill>
            <a:ln w="41275">
              <a:solidFill>
                <a:srgbClr val="40938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105号-简雅黑" panose="00000500000000000000" charset="-122"/>
                <a:ea typeface="字魂105号-简雅黑" panose="00000500000000000000" charset="-122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E50868A-503E-049F-C0D6-6DF66F128DC4}"/>
                </a:ext>
              </a:extLst>
            </p:cNvPr>
            <p:cNvSpPr txBox="1"/>
            <p:nvPr/>
          </p:nvSpPr>
          <p:spPr>
            <a:xfrm>
              <a:off x="2789852" y="1526165"/>
              <a:ext cx="8350898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b="1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Nội quy trường, lớp học là những quy định để giúp học sinh tiến bộ. Em cần thực hiện đúng nội quy và nhắc nhở bạn bè cùng thực hiện.</a:t>
              </a:r>
              <a:endParaRPr lang="en-US" sz="36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CCAD13F9-5B74-3095-5D5E-93E08301D6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5172" y="287784"/>
            <a:ext cx="3233890" cy="15366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0"/>
            <a:ext cx="12181840" cy="69113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439C7A6-28B7-6EF8-13B3-15E48E7578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0515" y="670392"/>
            <a:ext cx="8268070" cy="2401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图片 7" descr="千库网_拿喇叭的女孩_元素编号12798369">
            <a:extLst>
              <a:ext uri="{FF2B5EF4-FFF2-40B4-BE49-F238E27FC236}">
                <a16:creationId xmlns:a16="http://schemas.microsoft.com/office/drawing/2014/main" id="{F5D38D5C-9311-87A2-8E04-16056B344D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44597" y="1931438"/>
            <a:ext cx="5131837" cy="51318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247390"/>
            <a:ext cx="12182475" cy="3664585"/>
          </a:xfrm>
          <a:prstGeom prst="rect">
            <a:avLst/>
          </a:prstGeom>
        </p:spPr>
      </p:pic>
      <p:pic>
        <p:nvPicPr>
          <p:cNvPr id="2" name="图片 1" descr="千库网_幼儿园学校儿童上学_元素编号1306047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74039" y="2694058"/>
            <a:ext cx="2784980" cy="4178548"/>
          </a:xfrm>
          <a:prstGeom prst="rect">
            <a:avLst/>
          </a:prstGeom>
        </p:spPr>
      </p:pic>
      <p:sp>
        <p:nvSpPr>
          <p:cNvPr id="3" name="矩形: 圆角 13">
            <a:extLst>
              <a:ext uri="{FF2B5EF4-FFF2-40B4-BE49-F238E27FC236}">
                <a16:creationId xmlns:a16="http://schemas.microsoft.com/office/drawing/2014/main" id="{790A910C-0270-61C5-9382-AEF8E45777C5}"/>
              </a:ext>
            </a:extLst>
          </p:cNvPr>
          <p:cNvSpPr/>
          <p:nvPr/>
        </p:nvSpPr>
        <p:spPr>
          <a:xfrm>
            <a:off x="1855035" y="1735493"/>
            <a:ext cx="8472404" cy="25231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9600" b="1" dirty="0">
                <a:ln w="38100">
                  <a:solidFill>
                    <a:srgbClr val="FFC000"/>
                  </a:solidFill>
                </a:ln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ka Sans" panose="02040603050506020204" pitchFamily="18" charset="0"/>
              </a:rPr>
              <a:t>KHỞI ĐỘNG</a:t>
            </a:r>
            <a:endParaRPr lang="zh-CN" altLang="en-US" sz="9600" b="1" dirty="0">
              <a:ln w="38100">
                <a:solidFill>
                  <a:srgbClr val="FFC000"/>
                </a:solidFill>
              </a:ln>
              <a:solidFill>
                <a:srgbClr val="FF99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ka San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0"/>
            <a:ext cx="12181840" cy="6911340"/>
            <a:chOff x="0" y="0"/>
            <a:chExt cx="19184" cy="10884"/>
          </a:xfrm>
        </p:grpSpPr>
        <p:pic>
          <p:nvPicPr>
            <p:cNvPr id="2" name="图片 1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3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EA6BF26-0623-C06C-123D-28BA45EB2F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4386" y="692897"/>
            <a:ext cx="4107967" cy="1425842"/>
          </a:xfrm>
          <a:prstGeom prst="rect">
            <a:avLst/>
          </a:prstGeom>
        </p:spPr>
      </p:pic>
      <p:pic>
        <p:nvPicPr>
          <p:cNvPr id="11" name="Đồ họa 6">
            <a:extLst>
              <a:ext uri="{FF2B5EF4-FFF2-40B4-BE49-F238E27FC236}">
                <a16:creationId xmlns:a16="http://schemas.microsoft.com/office/drawing/2014/main" id="{C5141F2B-39DC-12BF-9002-583BE6AFCA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0929" y="2172714"/>
            <a:ext cx="3291192" cy="468528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2A8149C-0AD2-972A-1B57-5750090D3F30}"/>
              </a:ext>
            </a:extLst>
          </p:cNvPr>
          <p:cNvGrpSpPr/>
          <p:nvPr/>
        </p:nvGrpSpPr>
        <p:grpSpPr>
          <a:xfrm>
            <a:off x="3273785" y="2503640"/>
            <a:ext cx="4274679" cy="4096868"/>
            <a:chOff x="4906643" y="1202356"/>
            <a:chExt cx="6282094" cy="5880308"/>
          </a:xfrm>
        </p:grpSpPr>
        <p:pic>
          <p:nvPicPr>
            <p:cNvPr id="5" name="图片 4" descr="千库网_卡通绿色创意对话框文本框_元素编号1165035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06643" y="1202356"/>
              <a:ext cx="6282094" cy="588030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5370B69-D107-E161-ED6F-D8F7CB12E563}"/>
                </a:ext>
              </a:extLst>
            </p:cNvPr>
            <p:cNvSpPr txBox="1"/>
            <p:nvPr/>
          </p:nvSpPr>
          <p:spPr>
            <a:xfrm>
              <a:off x="6048874" y="2986126"/>
              <a:ext cx="3851618" cy="1987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Chia sẻ bài học với người thân.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C1D446D-F040-5EA2-FB1F-DD3B3AC639C5}"/>
              </a:ext>
            </a:extLst>
          </p:cNvPr>
          <p:cNvGrpSpPr/>
          <p:nvPr/>
        </p:nvGrpSpPr>
        <p:grpSpPr>
          <a:xfrm>
            <a:off x="7426392" y="1488590"/>
            <a:ext cx="4274679" cy="4096868"/>
            <a:chOff x="4906643" y="1202356"/>
            <a:chExt cx="6282094" cy="5880308"/>
          </a:xfrm>
        </p:grpSpPr>
        <p:pic>
          <p:nvPicPr>
            <p:cNvPr id="16" name="图片 4" descr="千库网_卡通绿色创意对话框文本框_元素编号11650357">
              <a:extLst>
                <a:ext uri="{FF2B5EF4-FFF2-40B4-BE49-F238E27FC236}">
                  <a16:creationId xmlns:a16="http://schemas.microsoft.com/office/drawing/2014/main" id="{3D3CCD89-4A1D-BB3E-D67E-B14C948B3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06643" y="1202356"/>
              <a:ext cx="6282094" cy="588030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16DC163-3624-E9B1-E89B-12D4019649D7}"/>
                </a:ext>
              </a:extLst>
            </p:cNvPr>
            <p:cNvSpPr txBox="1"/>
            <p:nvPr/>
          </p:nvSpPr>
          <p:spPr>
            <a:xfrm>
              <a:off x="5883051" y="2740329"/>
              <a:ext cx="4040156" cy="2606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 Cùng thực hiện tốt nội quy trường, lớp.</a:t>
              </a:r>
              <a:endParaRPr lang="en-US" sz="2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93415"/>
            <a:ext cx="12182475" cy="3664585"/>
          </a:xfrm>
          <a:prstGeom prst="rect">
            <a:avLst/>
          </a:prstGeom>
        </p:spPr>
      </p:pic>
      <p:pic>
        <p:nvPicPr>
          <p:cNvPr id="6" name="图片 5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115" y="3009265"/>
            <a:ext cx="4636770" cy="3848735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pic>
        <p:nvPicPr>
          <p:cNvPr id="14" name="Picture 13" descr="A group of kids holding hands&#10;&#10;AI-generated content may be incorrect.">
            <a:extLst>
              <a:ext uri="{FF2B5EF4-FFF2-40B4-BE49-F238E27FC236}">
                <a16:creationId xmlns:a16="http://schemas.microsoft.com/office/drawing/2014/main" id="{D30C145B-6646-F7C7-F17D-2B9C8DE3A9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15" y="1343609"/>
            <a:ext cx="10215078" cy="54490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4321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ÂM NHẠC 1- BÀI 1- HỌC SINH LỚP MỘT VUI CA( CÓ LỜI )-CÙNG HỌC ĐỂ PHÁT TRIỂN NĂNG LỰC -">
            <a:hlinkClick r:id="" action="ppaction://media"/>
            <a:extLst>
              <a:ext uri="{FF2B5EF4-FFF2-40B4-BE49-F238E27FC236}">
                <a16:creationId xmlns:a16="http://schemas.microsoft.com/office/drawing/2014/main" id="{9EEAB69B-E37E-EAE7-BFEE-34A05E5251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29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D1735C-0F0C-B2AC-8F58-2F76A0E79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>
            <a:extLst>
              <a:ext uri="{FF2B5EF4-FFF2-40B4-BE49-F238E27FC236}">
                <a16:creationId xmlns:a16="http://schemas.microsoft.com/office/drawing/2014/main" id="{CD485447-1B13-E39E-3BF1-B2CE69C87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2475" cy="5796915"/>
          </a:xfrm>
          <a:prstGeom prst="rect">
            <a:avLst/>
          </a:prstGeom>
        </p:spPr>
      </p:pic>
      <p:pic>
        <p:nvPicPr>
          <p:cNvPr id="5" name="图片 4" descr="34">
            <a:extLst>
              <a:ext uri="{FF2B5EF4-FFF2-40B4-BE49-F238E27FC236}">
                <a16:creationId xmlns:a16="http://schemas.microsoft.com/office/drawing/2014/main" id="{571053B8-90FE-C00D-786B-F294A1A80E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247390"/>
            <a:ext cx="12182475" cy="3664585"/>
          </a:xfrm>
          <a:prstGeom prst="rect">
            <a:avLst/>
          </a:prstGeom>
        </p:spPr>
      </p:pic>
      <p:pic>
        <p:nvPicPr>
          <p:cNvPr id="2" name="图片 1" descr="千库网_幼儿园学校儿童上学_元素编号13060470">
            <a:extLst>
              <a:ext uri="{FF2B5EF4-FFF2-40B4-BE49-F238E27FC236}">
                <a16:creationId xmlns:a16="http://schemas.microsoft.com/office/drawing/2014/main" id="{0FCCD7F5-B96E-B189-436C-2177E91371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74039" y="2694058"/>
            <a:ext cx="2784980" cy="4178548"/>
          </a:xfrm>
          <a:prstGeom prst="rect">
            <a:avLst/>
          </a:prstGeom>
        </p:spPr>
      </p:pic>
      <p:sp>
        <p:nvSpPr>
          <p:cNvPr id="3" name="矩形: 圆角 13">
            <a:extLst>
              <a:ext uri="{FF2B5EF4-FFF2-40B4-BE49-F238E27FC236}">
                <a16:creationId xmlns:a16="http://schemas.microsoft.com/office/drawing/2014/main" id="{8EAD9463-7350-3235-A595-B72B239B3F0C}"/>
              </a:ext>
            </a:extLst>
          </p:cNvPr>
          <p:cNvSpPr/>
          <p:nvPr/>
        </p:nvSpPr>
        <p:spPr>
          <a:xfrm>
            <a:off x="1855035" y="1735493"/>
            <a:ext cx="8472404" cy="25231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9600" b="1" dirty="0">
                <a:ln w="38100">
                  <a:solidFill>
                    <a:srgbClr val="FFC000"/>
                  </a:solidFill>
                </a:ln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ka Sans" panose="02040603050506020204" pitchFamily="18" charset="0"/>
              </a:rPr>
              <a:t>LUYỆN TẬP</a:t>
            </a:r>
            <a:endParaRPr lang="zh-CN" altLang="en-US" sz="9600" b="1" dirty="0">
              <a:ln w="38100">
                <a:solidFill>
                  <a:srgbClr val="FFC000"/>
                </a:solidFill>
              </a:ln>
              <a:solidFill>
                <a:srgbClr val="FF99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ka San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41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0"/>
            <a:ext cx="12181840" cy="6911340"/>
            <a:chOff x="0" y="0"/>
            <a:chExt cx="19184" cy="10884"/>
          </a:xfrm>
        </p:grpSpPr>
        <p:pic>
          <p:nvPicPr>
            <p:cNvPr id="2" name="图片 1" descr="3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 descr="3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368C2224-CCDC-FC34-C087-F5DAE95ECB1A}"/>
              </a:ext>
            </a:extLst>
          </p:cNvPr>
          <p:cNvSpPr/>
          <p:nvPr/>
        </p:nvSpPr>
        <p:spPr>
          <a:xfrm>
            <a:off x="231112" y="261257"/>
            <a:ext cx="11756572" cy="6440994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1718A9-56D9-D735-7042-4290FE494C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4807"/>
          <a:stretch>
            <a:fillRect/>
          </a:stretch>
        </p:blipFill>
        <p:spPr>
          <a:xfrm>
            <a:off x="425605" y="3361523"/>
            <a:ext cx="4709104" cy="33133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C7373C-1464-699A-F6C2-40A679AFAD8C}"/>
              </a:ext>
            </a:extLst>
          </p:cNvPr>
          <p:cNvSpPr txBox="1"/>
          <p:nvPr/>
        </p:nvSpPr>
        <p:spPr>
          <a:xfrm>
            <a:off x="269721" y="290426"/>
            <a:ext cx="4210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UTM Avo" panose="02040603050506020204" pitchFamily="18" charset="0"/>
              </a:rPr>
              <a:t>a. Xử lí tình huống</a:t>
            </a:r>
            <a:endParaRPr lang="en-US" sz="3200" b="1" dirty="0">
              <a:latin typeface="UTM Avo" panose="02040603050506020204" pitchFamily="18" charset="0"/>
            </a:endParaRP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5A0A5131-5AA5-4C58-9DA9-4A61B42D02CE}"/>
              </a:ext>
            </a:extLst>
          </p:cNvPr>
          <p:cNvSpPr/>
          <p:nvPr/>
        </p:nvSpPr>
        <p:spPr>
          <a:xfrm>
            <a:off x="1380302" y="940086"/>
            <a:ext cx="2758273" cy="656492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Tình huống 1</a:t>
            </a:r>
            <a:endParaRPr lang="vi-VN" sz="2800" b="1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25D40A-3CF8-4C00-EAF4-5073443D9F2F}"/>
              </a:ext>
            </a:extLst>
          </p:cNvPr>
          <p:cNvSpPr txBox="1"/>
          <p:nvPr/>
        </p:nvSpPr>
        <p:spPr>
          <a:xfrm>
            <a:off x="554991" y="1681543"/>
            <a:ext cx="4408896" cy="1384995"/>
          </a:xfrm>
          <a:prstGeom prst="rect">
            <a:avLst/>
          </a:prstGeom>
          <a:noFill/>
          <a:ln w="28575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Em sẽ làm gì khi thấy bạn đùa nghịch trong giờ học?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2E8203C6-4D70-A4D2-228B-40AF2CD9BF50}"/>
              </a:ext>
            </a:extLst>
          </p:cNvPr>
          <p:cNvSpPr/>
          <p:nvPr/>
        </p:nvSpPr>
        <p:spPr>
          <a:xfrm>
            <a:off x="7474303" y="974156"/>
            <a:ext cx="2758273" cy="656492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Tình huống 2</a:t>
            </a:r>
            <a:endParaRPr lang="vi-VN" sz="2800" b="1" dirty="0">
              <a:solidFill>
                <a:schemeClr val="tx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3CC191C-3FD2-9F26-FADF-0BA77C7650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4666" y="3529502"/>
            <a:ext cx="4511171" cy="317549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5CEA169-3EA9-B538-05DC-F04B73B668C1}"/>
              </a:ext>
            </a:extLst>
          </p:cNvPr>
          <p:cNvSpPr txBox="1"/>
          <p:nvPr/>
        </p:nvSpPr>
        <p:spPr>
          <a:xfrm>
            <a:off x="6330462" y="1665872"/>
            <a:ext cx="5495043" cy="1692771"/>
          </a:xfrm>
          <a:prstGeom prst="rect">
            <a:avLst/>
          </a:prstGeom>
          <a:noFill/>
          <a:ln w="28575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Giờ ra chơi, Lan lấy bánh ăn nhưng chưa biết bỏ giấy gói bánh ở đâu. Nếu là Lan, em sẽ làm gì?</a:t>
            </a:r>
            <a:endParaRPr lang="en-US" sz="26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0" grpId="0"/>
      <p:bldP spid="13" grpId="0" animBg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l="-35000" b="-2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EE8F70-CDA1-D401-A8DE-C93BF4239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31A51560-4AB1-D883-F24C-1E2D06DFB1E7}"/>
              </a:ext>
            </a:extLst>
          </p:cNvPr>
          <p:cNvGrpSpPr/>
          <p:nvPr/>
        </p:nvGrpSpPr>
        <p:grpSpPr>
          <a:xfrm>
            <a:off x="0" y="0"/>
            <a:ext cx="12181840" cy="6911340"/>
            <a:chOff x="0" y="0"/>
            <a:chExt cx="19184" cy="10884"/>
          </a:xfrm>
        </p:grpSpPr>
        <p:pic>
          <p:nvPicPr>
            <p:cNvPr id="2" name="图片 1" descr="34">
              <a:extLst>
                <a:ext uri="{FF2B5EF4-FFF2-40B4-BE49-F238E27FC236}">
                  <a16:creationId xmlns:a16="http://schemas.microsoft.com/office/drawing/2014/main" id="{7C2999CC-0F82-8C14-8CB8-F0B029235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769AEEC7-7F9C-DA15-A20A-B4B719BD05B0}"/>
                </a:ext>
              </a:extLst>
            </p:cNvPr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" name="图片 4" descr="35">
              <a:extLst>
                <a:ext uri="{FF2B5EF4-FFF2-40B4-BE49-F238E27FC236}">
                  <a16:creationId xmlns:a16="http://schemas.microsoft.com/office/drawing/2014/main" id="{C4926567-6B95-4FF9-862D-C48DFBC49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94DE2CB6-5D75-DBDC-93E8-87B4D5D816E4}"/>
              </a:ext>
            </a:extLst>
          </p:cNvPr>
          <p:cNvSpPr/>
          <p:nvPr/>
        </p:nvSpPr>
        <p:spPr>
          <a:xfrm>
            <a:off x="231112" y="261257"/>
            <a:ext cx="11756572" cy="6440994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4CCE8E-379B-2652-DA59-8A266C75D2A5}"/>
              </a:ext>
            </a:extLst>
          </p:cNvPr>
          <p:cNvSpPr txBox="1"/>
          <p:nvPr/>
        </p:nvSpPr>
        <p:spPr>
          <a:xfrm>
            <a:off x="269721" y="290426"/>
            <a:ext cx="4210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a. Xử lí tình huống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F2F813EA-6D3A-D241-86B2-0C24AA9303D1}"/>
              </a:ext>
            </a:extLst>
          </p:cNvPr>
          <p:cNvSpPr/>
          <p:nvPr/>
        </p:nvSpPr>
        <p:spPr>
          <a:xfrm>
            <a:off x="864254" y="1932178"/>
            <a:ext cx="2758273" cy="656492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Tình huống 1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B01C53-973B-A1FE-F55F-AB7ED7EADCD7}"/>
              </a:ext>
            </a:extLst>
          </p:cNvPr>
          <p:cNvSpPr txBox="1"/>
          <p:nvPr/>
        </p:nvSpPr>
        <p:spPr>
          <a:xfrm>
            <a:off x="773415" y="2719298"/>
            <a:ext cx="3075449" cy="1815882"/>
          </a:xfrm>
          <a:prstGeom prst="rect">
            <a:avLst/>
          </a:prstGeom>
          <a:noFill/>
          <a:ln w="28575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Em sẽ làm gì khi thấy bạn đùa nghịch trong giờ học?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3492E02F-D0D7-ABA4-F834-798F0B758C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38147" y="1573070"/>
            <a:ext cx="6953779" cy="457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03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8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l="-35000" b="-2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E7C6BC-FCDB-0140-AACC-D87C5A746E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71722BD4-F657-B474-80F3-C506219F8F6B}"/>
              </a:ext>
            </a:extLst>
          </p:cNvPr>
          <p:cNvGrpSpPr/>
          <p:nvPr/>
        </p:nvGrpSpPr>
        <p:grpSpPr>
          <a:xfrm>
            <a:off x="0" y="0"/>
            <a:ext cx="12181840" cy="6911340"/>
            <a:chOff x="0" y="0"/>
            <a:chExt cx="19184" cy="10884"/>
          </a:xfrm>
        </p:grpSpPr>
        <p:pic>
          <p:nvPicPr>
            <p:cNvPr id="2" name="图片 1" descr="34">
              <a:extLst>
                <a:ext uri="{FF2B5EF4-FFF2-40B4-BE49-F238E27FC236}">
                  <a16:creationId xmlns:a16="http://schemas.microsoft.com/office/drawing/2014/main" id="{B45D99A1-9734-EE00-D587-E272D3F40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E8FB2C83-FE1F-A4F2-4331-D45534A80853}"/>
                </a:ext>
              </a:extLst>
            </p:cNvPr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" name="图片 4" descr="35">
              <a:extLst>
                <a:ext uri="{FF2B5EF4-FFF2-40B4-BE49-F238E27FC236}">
                  <a16:creationId xmlns:a16="http://schemas.microsoft.com/office/drawing/2014/main" id="{8E8AAEE6-A8AD-A1DF-BA83-E088206D6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53F9FB91-C8D7-916F-A6DB-C710D4E18D7A}"/>
              </a:ext>
            </a:extLst>
          </p:cNvPr>
          <p:cNvSpPr/>
          <p:nvPr/>
        </p:nvSpPr>
        <p:spPr>
          <a:xfrm>
            <a:off x="231112" y="261257"/>
            <a:ext cx="11756572" cy="6440994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850311-1F29-91D5-F0DC-B5FB45C90D93}"/>
              </a:ext>
            </a:extLst>
          </p:cNvPr>
          <p:cNvSpPr txBox="1"/>
          <p:nvPr/>
        </p:nvSpPr>
        <p:spPr>
          <a:xfrm>
            <a:off x="269721" y="290426"/>
            <a:ext cx="4210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a. Xử lí tình huống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348F9B50-DB2D-454F-F4A5-B030641FC158}"/>
              </a:ext>
            </a:extLst>
          </p:cNvPr>
          <p:cNvSpPr/>
          <p:nvPr/>
        </p:nvSpPr>
        <p:spPr>
          <a:xfrm>
            <a:off x="1202992" y="1618982"/>
            <a:ext cx="2758273" cy="656492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Tình huống 2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A3325E-896F-F3AA-ABB7-5EA92AF0094F}"/>
              </a:ext>
            </a:extLst>
          </p:cNvPr>
          <p:cNvSpPr txBox="1"/>
          <p:nvPr/>
        </p:nvSpPr>
        <p:spPr>
          <a:xfrm>
            <a:off x="691195" y="2429085"/>
            <a:ext cx="4052821" cy="2092881"/>
          </a:xfrm>
          <a:prstGeom prst="rect">
            <a:avLst/>
          </a:prstGeom>
          <a:noFill/>
          <a:ln w="28575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Giờ ra chơi, Lan lấy bánh ăn nhưng chưa biết bỏ giấy gói bánh ở đâu. Nếu là Lan, em sẽ làm gì?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2">
            <a:hlinkClick r:id="" action="ppaction://media"/>
            <a:extLst>
              <a:ext uri="{FF2B5EF4-FFF2-40B4-BE49-F238E27FC236}">
                <a16:creationId xmlns:a16="http://schemas.microsoft.com/office/drawing/2014/main" id="{F0F1B44F-E3A8-040B-05DE-404B745DB7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92017" y="796911"/>
            <a:ext cx="5596991" cy="559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51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6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  <p:bldP spid="13" grpId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0"/>
            <a:ext cx="12181840" cy="69113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pic>
        <p:nvPicPr>
          <p:cNvPr id="5" name="Picture 4" descr="A couple of kids sitting at desks&#10;&#10;AI-generated content may be incorrect.">
            <a:extLst>
              <a:ext uri="{FF2B5EF4-FFF2-40B4-BE49-F238E27FC236}">
                <a16:creationId xmlns:a16="http://schemas.microsoft.com/office/drawing/2014/main" id="{5301E802-0F1C-70F6-18D4-9DB8899B0A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94" y="2924070"/>
            <a:ext cx="5438341" cy="3358975"/>
          </a:xfrm>
          <a:prstGeom prst="rect">
            <a:avLst/>
          </a:prstGeom>
        </p:spPr>
      </p:pic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2FEEE416-F5CB-CE39-8C71-35459A104F2D}"/>
              </a:ext>
            </a:extLst>
          </p:cNvPr>
          <p:cNvSpPr/>
          <p:nvPr/>
        </p:nvSpPr>
        <p:spPr>
          <a:xfrm>
            <a:off x="7272922" y="1122182"/>
            <a:ext cx="3091214" cy="748038"/>
          </a:xfrm>
          <a:prstGeom prst="roundRect">
            <a:avLst/>
          </a:prstGeom>
          <a:solidFill>
            <a:srgbClr val="A2D668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NHIỆM VỤ</a:t>
            </a:r>
            <a:endParaRPr lang="vi-VN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610A1FA3-5A21-38AA-DFB2-F62D0EB66E44}"/>
              </a:ext>
            </a:extLst>
          </p:cNvPr>
          <p:cNvSpPr/>
          <p:nvPr/>
        </p:nvSpPr>
        <p:spPr>
          <a:xfrm>
            <a:off x="5913321" y="2193540"/>
            <a:ext cx="5551848" cy="372493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</a:pPr>
            <a:r>
              <a:rPr lang="vi-VN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- Xem tranh và đọc tình huống mỗi tranh.</a:t>
            </a:r>
          </a:p>
          <a:p>
            <a:pPr algn="just">
              <a:spcBef>
                <a:spcPts val="600"/>
              </a:spcBef>
            </a:pPr>
            <a:r>
              <a:rPr lang="vi-VN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- Thảo luận nhóm 2.</a:t>
            </a:r>
          </a:p>
          <a:p>
            <a:pPr algn="just">
              <a:spcBef>
                <a:spcPts val="600"/>
              </a:spcBef>
            </a:pPr>
            <a:r>
              <a:rPr lang="vi-VN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- Tìm cách ứng xử phù hợp trong mỗi tình huống</a:t>
            </a:r>
          </a:p>
          <a:p>
            <a:pPr algn="just">
              <a:spcBef>
                <a:spcPts val="600"/>
              </a:spcBef>
            </a:pPr>
            <a:r>
              <a:rPr lang="vi-VN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- Giải thích vì sao em lại lựa chọn cách ứng xử đó.</a:t>
            </a:r>
          </a:p>
        </p:txBody>
      </p:sp>
      <p:pic>
        <p:nvPicPr>
          <p:cNvPr id="10" name="3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2100DBCA-70B0-F49D-8F72-E8E75383DB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27864" y="676272"/>
            <a:ext cx="2877988" cy="16188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0"/>
            <a:ext cx="12181840" cy="6911340"/>
            <a:chOff x="0" y="0"/>
            <a:chExt cx="19184" cy="10884"/>
          </a:xfrm>
        </p:grpSpPr>
        <p:pic>
          <p:nvPicPr>
            <p:cNvPr id="2" name="图片 1" descr="3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3" descr="3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pic>
        <p:nvPicPr>
          <p:cNvPr id="7" name="Picture 6" descr="A cartoon of kids standing next to a blackboard&#10;&#10;Description automatically generated">
            <a:extLst>
              <a:ext uri="{FF2B5EF4-FFF2-40B4-BE49-F238E27FC236}">
                <a16:creationId xmlns:a16="http://schemas.microsoft.com/office/drawing/2014/main" id="{E489D323-1C40-615B-B618-53327FB86C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3" y="773723"/>
            <a:ext cx="9766346" cy="55153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自定义 2">
      <a:dk1>
        <a:srgbClr val="000000"/>
      </a:dk1>
      <a:lt1>
        <a:srgbClr val="FFFFFF"/>
      </a:lt1>
      <a:dk2>
        <a:srgbClr val="FFFFFF"/>
      </a:dk2>
      <a:lt2>
        <a:srgbClr val="ECECEC"/>
      </a:lt2>
      <a:accent1>
        <a:srgbClr val="7B4126"/>
      </a:accent1>
      <a:accent2>
        <a:srgbClr val="59A332"/>
      </a:accent2>
      <a:accent3>
        <a:srgbClr val="9FCA45"/>
      </a:accent3>
      <a:accent4>
        <a:srgbClr val="84C6D0"/>
      </a:accent4>
      <a:accent5>
        <a:srgbClr val="E5C989"/>
      </a:accent5>
      <a:accent6>
        <a:srgbClr val="FFFFFF"/>
      </a:accent6>
      <a:hlink>
        <a:srgbClr val="7030A0"/>
      </a:hlink>
      <a:folHlink>
        <a:srgbClr val="AFB2B4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字魂59号-创粗黑"/>
        <a:font script="Hebr" typeface="字魂59号-创粗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9号-创粗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新建模板-2</Template>
  <TotalTime>206</TotalTime>
  <Words>443</Words>
  <Application>Microsoft Office PowerPoint</Application>
  <PresentationFormat>Widescreen</PresentationFormat>
  <Paragraphs>40</Paragraphs>
  <Slides>22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等线</vt:lpstr>
      <vt:lpstr>Aptos</vt:lpstr>
      <vt:lpstr>Arial</vt:lpstr>
      <vt:lpstr>Calibri</vt:lpstr>
      <vt:lpstr>SVN-Newton</vt:lpstr>
      <vt:lpstr>Times New Roman</vt:lpstr>
      <vt:lpstr>UTM Amerika Sans</vt:lpstr>
      <vt:lpstr>UTM Avo</vt:lpstr>
      <vt:lpstr>字魂105号-简雅黑</vt:lpstr>
      <vt:lpstr>Office 主题​​</vt:lpstr>
      <vt:lpstr>1_Office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86155</dc:creator>
  <cp:lastModifiedBy>Hà Thị Khánh Huyền</cp:lastModifiedBy>
  <cp:revision>29</cp:revision>
  <dcterms:created xsi:type="dcterms:W3CDTF">2022-03-29T12:15:00Z</dcterms:created>
  <dcterms:modified xsi:type="dcterms:W3CDTF">2025-08-08T14:53:05Z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2052-11.1.0.9914</vt:lpwstr>
  </property>
  <property fmtid="{D5CDD505-2E9C-101B-9397-08002B2CF9AE}" pid="3" name="KSOTemplateUUID">
    <vt:lpwstr>v1.0_mb_GkOVLze/WztoHYPob76ohw==</vt:lpwstr>
  </property>
</Properties>
</file>