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1491" r:id="rId2"/>
    <p:sldId id="1463" r:id="rId3"/>
    <p:sldId id="1466" r:id="rId4"/>
    <p:sldId id="1468" r:id="rId5"/>
    <p:sldId id="1470" r:id="rId6"/>
    <p:sldId id="1472" r:id="rId7"/>
    <p:sldId id="1471" r:id="rId8"/>
    <p:sldId id="1467" r:id="rId9"/>
    <p:sldId id="1458" r:id="rId10"/>
    <p:sldId id="1469" r:id="rId11"/>
    <p:sldId id="1457" r:id="rId12"/>
    <p:sldId id="1473" r:id="rId13"/>
    <p:sldId id="337" r:id="rId14"/>
  </p:sldIdLst>
  <p:sldSz cx="12192000" cy="6858000"/>
  <p:notesSz cx="6858000" cy="9144000"/>
  <p:embeddedFontLst>
    <p:embeddedFont>
      <p:font typeface="HP001 4 hàng" panose="020B0604020202020204" charset="0"/>
      <p:regular r:id="rId17"/>
      <p:bold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7E9"/>
    <a:srgbClr val="FFFFFF"/>
    <a:srgbClr val="FF8119"/>
    <a:srgbClr val="FFFBD0"/>
    <a:srgbClr val="FF7707"/>
    <a:srgbClr val="29AE9D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89346" autoAdjust="0"/>
  </p:normalViewPr>
  <p:slideViewPr>
    <p:cSldViewPr snapToGrid="0">
      <p:cViewPr varScale="1">
        <p:scale>
          <a:sx n="49" d="100"/>
          <a:sy n="49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5/4/2025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5/4/2025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5/4/2025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5/4/2025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8" r:id="rId3"/>
    <p:sldLayoutId id="2147483704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49" y="1648606"/>
            <a:ext cx="12190645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Tr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 bày tranh ảnh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“Em là cây nến hồng”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A6EAF-F601-49AD-80A1-7B05C2F8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784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BB380-1653-4539-B5AE-208EE065D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A35C8-0E74-4234-814B-4DCF75EB1754}"/>
              </a:ext>
            </a:extLst>
          </p:cNvPr>
          <p:cNvSpPr txBox="1"/>
          <p:nvPr/>
        </p:nvSpPr>
        <p:spPr>
          <a:xfrm>
            <a:off x="1245476" y="125562"/>
            <a:ext cx="945931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2.4</a:t>
            </a:r>
            <a:r>
              <a:rPr lang="en-US" sz="4000">
                <a:solidFill>
                  <a:srgbClr val="00B050"/>
                </a:solidFill>
                <a:latin typeface="UTM Avo" panose="02040603050506020204" pitchFamily="18" charset="0"/>
              </a:rPr>
              <a:t>. Giới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phẩm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endParaRPr lang="en-US" sz="40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7F079-DE55-4DFE-A4A6-2D670268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7444" r="9581" b="12798"/>
          <a:stretch/>
        </p:blipFill>
        <p:spPr>
          <a:xfrm>
            <a:off x="601595" y="1085499"/>
            <a:ext cx="10988808" cy="5054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300AD-0FFA-405D-BE62-077CDECF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03" y="5162901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E7A76-4999-4C2E-95C8-6721F6FD7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520728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0060B-39A6-4158-B738-531AAC529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2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048B9-55E5-4657-8A41-7AA17F37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0410" r="8628" b="9341"/>
          <a:stretch/>
        </p:blipFill>
        <p:spPr>
          <a:xfrm>
            <a:off x="1510915" y="1707032"/>
            <a:ext cx="9603776" cy="387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3A800-500F-4127-B093-A956F8CD1B56}"/>
              </a:ext>
            </a:extLst>
          </p:cNvPr>
          <p:cNvSpPr txBox="1"/>
          <p:nvPr/>
        </p:nvSpPr>
        <p:spPr>
          <a:xfrm>
            <a:off x="3531476" y="134697"/>
            <a:ext cx="4750676" cy="729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2.5</a:t>
            </a:r>
            <a:r>
              <a:rPr lang="en-US" sz="4000">
                <a:solidFill>
                  <a:srgbClr val="00B050"/>
                </a:solidFill>
                <a:latin typeface="UTM Avo" panose="02040603050506020204" pitchFamily="18" charset="0"/>
              </a:rPr>
              <a:t>. Thưởng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thức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AAC27-DC9F-4903-BAA5-FDDE1FA60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93" y="4315790"/>
            <a:ext cx="2680795" cy="2173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D60CC-25D3-451F-A85A-0254E7081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015"/>
            <a:ext cx="1688552" cy="13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79008" y="6577576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997943" y="3715094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3.DẶN DÒ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0" y="-281131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10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1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79F47-64B0-4190-A974-735F91E95598}"/>
              </a:ext>
            </a:extLst>
          </p:cNvPr>
          <p:cNvSpPr txBox="1">
            <a:spLocks/>
          </p:cNvSpPr>
          <p:nvPr/>
        </p:nvSpPr>
        <p:spPr>
          <a:xfrm>
            <a:off x="2065706" y="287268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 sz="4800" b="1" dirty="0">
              <a:solidFill>
                <a:srgbClr val="FF81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5209-E58E-4D10-8E0E-890C58D5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1834"/>
          </a:xfrm>
          <a:prstGeom prst="rect">
            <a:avLst/>
          </a:prstGeom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240594" y="2113258"/>
            <a:ext cx="6096000" cy="1082659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SimSun" panose="02010600030101010101" pitchFamily="2" charset="-122"/>
              </a:rPr>
              <a:t>KHỞI ĐỘNG</a:t>
            </a:r>
            <a:endParaRPr kumimoji="0" lang="en-US" altLang="zh-CN" sz="6600" i="0" u="none" strike="noStrike" kern="1200" normalizeH="0" baseline="0" noProof="0" dirty="0">
              <a:ln w="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86533-38C2-4B51-87B7-3BBC5E886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19F6-04D9-44DD-AD21-C32B783E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1" y="-30163"/>
            <a:ext cx="12191999" cy="6386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2EA62F-B2A4-4056-B7D1-573BFD199072}"/>
              </a:ext>
            </a:extLst>
          </p:cNvPr>
          <p:cNvSpPr/>
          <p:nvPr/>
        </p:nvSpPr>
        <p:spPr>
          <a:xfrm>
            <a:off x="-12255" y="447503"/>
            <a:ext cx="4570483" cy="3454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6484"/>
              </a:avLst>
            </a:prstTxWarp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GÓC SÁNG TẠO</a:t>
            </a:r>
            <a:endParaRPr lang="en-US" sz="4400" b="1" cap="none" spc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文本框 8197">
            <a:extLst>
              <a:ext uri="{FF2B5EF4-FFF2-40B4-BE49-F238E27FC236}">
                <a16:creationId xmlns:a16="http://schemas.microsoft.com/office/drawing/2014/main" id="{63CE297A-97F1-4210-92F8-80BD0BD1FC2E}"/>
              </a:ext>
            </a:extLst>
          </p:cNvPr>
          <p:cNvSpPr txBox="1"/>
          <p:nvPr/>
        </p:nvSpPr>
        <p:spPr>
          <a:xfrm rot="343039">
            <a:off x="4561279" y="1872008"/>
            <a:ext cx="2676158" cy="3113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cây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nến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hồng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E907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4FECE1-068A-4241-B2C0-BA6AAC597102}"/>
              </a:ext>
            </a:extLst>
          </p:cNvPr>
          <p:cNvGrpSpPr/>
          <p:nvPr/>
        </p:nvGrpSpPr>
        <p:grpSpPr>
          <a:xfrm>
            <a:off x="6764641" y="-395288"/>
            <a:ext cx="4122022" cy="3759415"/>
            <a:chOff x="6684580" y="-330415"/>
            <a:chExt cx="4122022" cy="3759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F37BF2-4FBE-490F-A623-EDBE312C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80" y="-330415"/>
              <a:ext cx="4122022" cy="3759415"/>
            </a:xfrm>
            <a:prstGeom prst="rect">
              <a:avLst/>
            </a:prstGeom>
          </p:spPr>
        </p:pic>
        <p:sp>
          <p:nvSpPr>
            <p:cNvPr id="11" name="文本框 8197">
              <a:extLst>
                <a:ext uri="{FF2B5EF4-FFF2-40B4-BE49-F238E27FC236}">
                  <a16:creationId xmlns:a16="http://schemas.microsoft.com/office/drawing/2014/main" id="{EE5030A5-BBFD-41FC-9F1D-DDFAB875695E}"/>
                </a:ext>
              </a:extLst>
            </p:cNvPr>
            <p:cNvSpPr txBox="1"/>
            <p:nvPr/>
          </p:nvSpPr>
          <p:spPr>
            <a:xfrm>
              <a:off x="7175605" y="644907"/>
              <a:ext cx="2613339" cy="12981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349" tIns="33174" rIns="66349" bIns="33174">
              <a:spAutoFit/>
            </a:bodyPr>
            <a:lstStyle/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Trưng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bày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tranh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ảnh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990581" y="3298715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1.GIỚI 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393191" y="-259198"/>
            <a:ext cx="12617155" cy="6856749"/>
            <a:chOff x="-237760" y="-344863"/>
            <a:chExt cx="12617155" cy="68567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119" y="1005725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65" y="2400864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760" y="-344863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18" y="290942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53" y="-126179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76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71212-25EB-48EC-96BE-A7CD3C8C8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C7A0E-D189-4B4F-A48B-1E95A564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7C281-EAC2-4863-9970-C696FE46EF2B}"/>
              </a:ext>
            </a:extLst>
          </p:cNvPr>
          <p:cNvSpPr/>
          <p:nvPr/>
        </p:nvSpPr>
        <p:spPr>
          <a:xfrm>
            <a:off x="2001135" y="1321729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1.GIỚI 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6A5CF-545F-4B75-94B7-71E40202037E}"/>
              </a:ext>
            </a:extLst>
          </p:cNvPr>
          <p:cNvSpPr txBox="1"/>
          <p:nvPr/>
        </p:nvSpPr>
        <p:spPr>
          <a:xfrm>
            <a:off x="1529334" y="3429000"/>
            <a:ext cx="21886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ảnh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3E3F-1ED5-4D8A-B6AC-3D4B648E9FA2}"/>
              </a:ext>
            </a:extLst>
          </p:cNvPr>
          <p:cNvSpPr txBox="1"/>
          <p:nvPr/>
        </p:nvSpPr>
        <p:spPr>
          <a:xfrm>
            <a:off x="4890796" y="3428998"/>
            <a:ext cx="23632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Tham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gia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F42A-538B-4D0B-9A2C-D55DF7C501A8}"/>
              </a:ext>
            </a:extLst>
          </p:cNvPr>
          <p:cNvSpPr txBox="1"/>
          <p:nvPr/>
        </p:nvSpPr>
        <p:spPr>
          <a:xfrm>
            <a:off x="8473972" y="3428998"/>
            <a:ext cx="21886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629535" y="3493868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2.LUYỆN TẬP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208228" y="-387058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08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88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9F7D9-DA3D-495A-B508-15268C7B9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A0C30-5A78-4FBF-A50F-37D2EF70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00"/>
            <a:ext cx="12192000" cy="66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A0AC6-C541-4923-9131-6BC65E2F3BE1}"/>
              </a:ext>
            </a:extLst>
          </p:cNvPr>
          <p:cNvSpPr txBox="1"/>
          <p:nvPr/>
        </p:nvSpPr>
        <p:spPr>
          <a:xfrm>
            <a:off x="2091445" y="107935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2.1.Tiến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trình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C3135-9DBB-4C13-9ADC-35C4A32AD333}"/>
              </a:ext>
            </a:extLst>
          </p:cNvPr>
          <p:cNvSpPr txBox="1"/>
          <p:nvPr/>
        </p:nvSpPr>
        <p:spPr>
          <a:xfrm>
            <a:off x="2837872" y="1028429"/>
            <a:ext cx="838565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1. Quan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lắng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28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08F82-220D-4D4F-9EBA-0746FD724123}"/>
              </a:ext>
            </a:extLst>
          </p:cNvPr>
          <p:cNvSpPr txBox="1"/>
          <p:nvPr/>
        </p:nvSpPr>
        <p:spPr>
          <a:xfrm>
            <a:off x="2985358" y="2437354"/>
            <a:ext cx="79431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DBB22-3C71-42C5-AE09-3F631DC78894}"/>
              </a:ext>
            </a:extLst>
          </p:cNvPr>
          <p:cNvSpPr txBox="1"/>
          <p:nvPr/>
        </p:nvSpPr>
        <p:spPr>
          <a:xfrm>
            <a:off x="2985357" y="3677809"/>
            <a:ext cx="6664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8B2C0-F1EE-47B0-AFC8-6F19469B07BC}"/>
              </a:ext>
            </a:extLst>
          </p:cNvPr>
          <p:cNvSpPr txBox="1"/>
          <p:nvPr/>
        </p:nvSpPr>
        <p:spPr>
          <a:xfrm>
            <a:off x="2837872" y="4736119"/>
            <a:ext cx="85500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4. Sau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gắn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mình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góc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suốt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tuần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1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DEC25-FC35-446D-9191-7A143A93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6CACF-B6C3-4284-B15E-A430DE5BB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EBA12-B058-4B6B-BE12-E3183A0B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27714" r="12784" b="20460"/>
          <a:stretch/>
        </p:blipFill>
        <p:spPr>
          <a:xfrm>
            <a:off x="429364" y="1024759"/>
            <a:ext cx="6940059" cy="5420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5C5B2-B412-473D-AB7B-7366ED64E24C}"/>
              </a:ext>
            </a:extLst>
          </p:cNvPr>
          <p:cNvSpPr txBox="1"/>
          <p:nvPr/>
        </p:nvSpPr>
        <p:spPr>
          <a:xfrm>
            <a:off x="0" y="158437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2.2.Trưng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44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74418-891D-4162-ADA8-DD1F3E7C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" y="139306"/>
            <a:ext cx="12169303" cy="6225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C51E4-10C2-462A-A11A-4DD54FB8D925}"/>
              </a:ext>
            </a:extLst>
          </p:cNvPr>
          <p:cNvSpPr txBox="1"/>
          <p:nvPr/>
        </p:nvSpPr>
        <p:spPr>
          <a:xfrm>
            <a:off x="2995448" y="382573"/>
            <a:ext cx="71794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2.3.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8DA222-C889-48F2-A9BB-F36DAC3AD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5581" r="18624" b="13489"/>
          <a:stretch/>
        </p:blipFill>
        <p:spPr>
          <a:xfrm>
            <a:off x="1295400" y="1497726"/>
            <a:ext cx="9601200" cy="4459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A8A62-168F-4FB6-853E-25439252A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" y="-379198"/>
            <a:ext cx="2314873" cy="1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169</Words>
  <Application>Microsoft Office PowerPoint</Application>
  <PresentationFormat>Widescreen</PresentationFormat>
  <Paragraphs>40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UTM Avo</vt:lpstr>
      <vt:lpstr>HP001 4 hàng</vt:lpstr>
      <vt:lpstr>Arial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Tâm Hoàng</cp:lastModifiedBy>
  <cp:revision>118</cp:revision>
  <dcterms:created xsi:type="dcterms:W3CDTF">2021-11-01T08:16:43Z</dcterms:created>
  <dcterms:modified xsi:type="dcterms:W3CDTF">2025-05-04T00:25:51Z</dcterms:modified>
</cp:coreProperties>
</file>