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3"/>
  </p:notesMasterIdLst>
  <p:sldIdLst>
    <p:sldId id="1491" r:id="rId2"/>
    <p:sldId id="259" r:id="rId3"/>
    <p:sldId id="1424" r:id="rId4"/>
    <p:sldId id="1450" r:id="rId5"/>
    <p:sldId id="424" r:id="rId6"/>
    <p:sldId id="428" r:id="rId7"/>
    <p:sldId id="1451" r:id="rId8"/>
    <p:sldId id="1453" r:id="rId9"/>
    <p:sldId id="1447" r:id="rId10"/>
    <p:sldId id="441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222E"/>
    <a:srgbClr val="FFFBF7"/>
    <a:srgbClr val="D1FAFE"/>
    <a:srgbClr val="DCF1FD"/>
    <a:srgbClr val="FCFCFC"/>
    <a:srgbClr val="4472C4"/>
    <a:srgbClr val="FF7707"/>
    <a:srgbClr val="42D64C"/>
    <a:srgbClr val="29AE9D"/>
    <a:srgbClr val="8955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68" autoAdjust="0"/>
    <p:restoredTop sz="96247" autoAdjust="0"/>
  </p:normalViewPr>
  <p:slideViewPr>
    <p:cSldViewPr snapToGrid="0">
      <p:cViewPr varScale="1">
        <p:scale>
          <a:sx n="79" d="100"/>
          <a:sy n="79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CC5DA-588C-413F-A877-8DAD1F20E088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C0D23-9FF9-44D0-8A45-F921EE6DD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38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C0D23-9FF9-44D0-8A45-F921EE6DDE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996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C0D23-9FF9-44D0-8A45-F921EE6DDE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5359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C0D23-9FF9-44D0-8A45-F921EE6DDE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27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E2EB359-58AC-4B8A-BF0F-73FFF7F6DC58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23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C4CEE7A-CDA2-43A3-8345-F0F170370B1F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890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49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636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457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12143" y="-69012"/>
            <a:ext cx="12387531" cy="692701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0319A0EC-21A0-45C6-AFEE-4A3B3F9F39EB}"/>
              </a:ext>
            </a:extLst>
          </p:cNvPr>
          <p:cNvSpPr/>
          <p:nvPr userDrawn="1"/>
        </p:nvSpPr>
        <p:spPr>
          <a:xfrm>
            <a:off x="11050438" y="79785"/>
            <a:ext cx="114156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437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D2C5CFF-FB72-4892-B9F1-D4449E22AFBE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313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61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1530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623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123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2" r:id="rId4"/>
    <p:sldLayoutId id="2147483673" r:id="rId5"/>
    <p:sldLayoutId id="2147483662" r:id="rId6"/>
    <p:sldLayoutId id="2147483663" r:id="rId7"/>
    <p:sldLayoutId id="2147483665" r:id="rId8"/>
    <p:sldLayoutId id="2147483667" r:id="rId9"/>
    <p:sldLayoutId id="2147483674" r:id="rId10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669742" y="1648606"/>
            <a:ext cx="10852651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34</a:t>
            </a:r>
            <a:endParaRPr lang="en-US" sz="5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Chính tả: Dàn đồng ca mùa hạ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4752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EAD3B25-01F7-4948-823E-8C30AB5445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6" r="1913" b="4155"/>
          <a:stretch/>
        </p:blipFill>
        <p:spPr>
          <a:xfrm>
            <a:off x="46988" y="157089"/>
            <a:ext cx="11975123" cy="59143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B067B40-87DC-471A-93AF-BBDC73F29D18}"/>
              </a:ext>
            </a:extLst>
          </p:cNvPr>
          <p:cNvSpPr txBox="1"/>
          <p:nvPr/>
        </p:nvSpPr>
        <p:spPr>
          <a:xfrm>
            <a:off x="4756849" y="4627511"/>
            <a:ext cx="654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+mj-lt"/>
              </a:rPr>
              <a:t>oe</a:t>
            </a:r>
            <a:endParaRPr lang="en-US" sz="28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DAAD96-21F0-4D43-92C1-A12E8B66648F}"/>
              </a:ext>
            </a:extLst>
          </p:cNvPr>
          <p:cNvSpPr txBox="1"/>
          <p:nvPr/>
        </p:nvSpPr>
        <p:spPr>
          <a:xfrm>
            <a:off x="9024883" y="5195702"/>
            <a:ext cx="654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+mj-lt"/>
              </a:rPr>
              <a:t>eo</a:t>
            </a:r>
            <a:endParaRPr lang="en-US" sz="28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03995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955 -0.54676 L 1.25E-6 -3.5345E-1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32" y="2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758 -0.62083 L 2.5E-6 1.48148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85" y="3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C3C18F0-ADDC-4146-B8DC-B0EE4CA340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3773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29418F-A5AD-4C47-ADF4-26103E58EDB2}"/>
              </a:ext>
            </a:extLst>
          </p:cNvPr>
          <p:cNvSpPr txBox="1"/>
          <p:nvPr/>
        </p:nvSpPr>
        <p:spPr>
          <a:xfrm>
            <a:off x="2284347" y="2680857"/>
            <a:ext cx="4988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>
                <a:solidFill>
                  <a:srgbClr val="4492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KHỞI ĐỘNG</a:t>
            </a:r>
            <a:endParaRPr lang="en-US" sz="6000" b="1" dirty="0">
              <a:solidFill>
                <a:srgbClr val="4492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oạt hình chú gà nhảy ( chicken dance)">
            <a:hlinkClick r:id="" action="ppaction://media"/>
            <a:extLst>
              <a:ext uri="{FF2B5EF4-FFF2-40B4-BE49-F238E27FC236}">
                <a16:creationId xmlns:a16="http://schemas.microsoft.com/office/drawing/2014/main" id="{A6CADF46-5336-4DD9-94CA-935D05ADFAF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" y="0"/>
            <a:ext cx="12192001" cy="641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82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5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26BCCC1-8611-4C93-991E-45ECD38A6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8095" cy="639257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E23B48D-CBE9-448F-A357-71E9E7AD77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18" b="15155"/>
          <a:stretch/>
        </p:blipFill>
        <p:spPr>
          <a:xfrm>
            <a:off x="6089047" y="2525628"/>
            <a:ext cx="5098739" cy="2674432"/>
          </a:xfrm>
          <a:prstGeom prst="rect">
            <a:avLst/>
          </a:prstGeom>
        </p:spPr>
      </p:pic>
      <p:sp>
        <p:nvSpPr>
          <p:cNvPr id="5" name="原创设计师QQ：178119980 喵小姐">
            <a:extLst>
              <a:ext uri="{FF2B5EF4-FFF2-40B4-BE49-F238E27FC236}">
                <a16:creationId xmlns:a16="http://schemas.microsoft.com/office/drawing/2014/main" id="{075B6246-CA93-4129-85EB-519833A18A01}"/>
              </a:ext>
            </a:extLst>
          </p:cNvPr>
          <p:cNvSpPr/>
          <p:nvPr/>
        </p:nvSpPr>
        <p:spPr>
          <a:xfrm>
            <a:off x="2246682" y="519002"/>
            <a:ext cx="7684730" cy="14427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3600" dirty="0" err="1">
                <a:solidFill>
                  <a:srgbClr val="C00000"/>
                </a:solidFill>
                <a:latin typeface="UTM Avo" panose="02040603050506020204" pitchFamily="18" charset="0"/>
              </a:rPr>
              <a:t>Kể</a:t>
            </a:r>
            <a:r>
              <a:rPr lang="en-US" altLang="zh-CN" sz="36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altLang="zh-CN" sz="3600" dirty="0" err="1">
                <a:solidFill>
                  <a:srgbClr val="C00000"/>
                </a:solidFill>
                <a:latin typeface="UTM Avo" panose="02040603050506020204" pitchFamily="18" charset="0"/>
              </a:rPr>
              <a:t>tên</a:t>
            </a:r>
            <a:r>
              <a:rPr lang="en-US" altLang="zh-CN" sz="36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altLang="zh-CN" sz="3600" dirty="0" err="1">
                <a:solidFill>
                  <a:srgbClr val="C00000"/>
                </a:solidFill>
                <a:latin typeface="UTM Avo" panose="02040603050506020204" pitchFamily="18" charset="0"/>
              </a:rPr>
              <a:t>những</a:t>
            </a:r>
            <a:r>
              <a:rPr lang="en-US" altLang="zh-CN" sz="3600" dirty="0">
                <a:solidFill>
                  <a:srgbClr val="C00000"/>
                </a:solidFill>
                <a:latin typeface="UTM Avo" panose="02040603050506020204" pitchFamily="18" charset="0"/>
              </a:rPr>
              <a:t> con </a:t>
            </a:r>
            <a:r>
              <a:rPr lang="en-US" altLang="zh-CN" sz="3600" dirty="0" err="1">
                <a:solidFill>
                  <a:srgbClr val="C00000"/>
                </a:solidFill>
                <a:latin typeface="UTM Avo" panose="02040603050506020204" pitchFamily="18" charset="0"/>
              </a:rPr>
              <a:t>vật</a:t>
            </a:r>
            <a:r>
              <a:rPr lang="en-US" altLang="zh-CN" sz="3600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altLang="zh-CN" sz="3600" dirty="0" err="1">
                <a:solidFill>
                  <a:srgbClr val="C00000"/>
                </a:solidFill>
                <a:latin typeface="UTM Avo" panose="02040603050506020204" pitchFamily="18" charset="0"/>
              </a:rPr>
              <a:t>cây</a:t>
            </a:r>
            <a:r>
              <a:rPr lang="en-US" altLang="zh-CN" sz="36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altLang="zh-CN" sz="3600" dirty="0" err="1">
                <a:solidFill>
                  <a:srgbClr val="C00000"/>
                </a:solidFill>
                <a:latin typeface="UTM Avo" panose="02040603050506020204" pitchFamily="18" charset="0"/>
              </a:rPr>
              <a:t>cối</a:t>
            </a:r>
            <a:r>
              <a:rPr lang="en-US" altLang="zh-CN" sz="36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altLang="zh-CN" sz="3600" dirty="0" err="1">
                <a:solidFill>
                  <a:srgbClr val="C00000"/>
                </a:solidFill>
                <a:latin typeface="UTM Avo" panose="02040603050506020204" pitchFamily="18" charset="0"/>
              </a:rPr>
              <a:t>đặc</a:t>
            </a:r>
            <a:r>
              <a:rPr lang="en-US" altLang="zh-CN" sz="36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altLang="zh-CN" sz="3600" dirty="0" err="1">
                <a:solidFill>
                  <a:srgbClr val="C00000"/>
                </a:solidFill>
                <a:latin typeface="UTM Avo" panose="02040603050506020204" pitchFamily="18" charset="0"/>
              </a:rPr>
              <a:t>trưng</a:t>
            </a:r>
            <a:r>
              <a:rPr lang="en-US" altLang="zh-CN" sz="36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altLang="zh-CN" sz="3600" dirty="0" err="1">
                <a:solidFill>
                  <a:srgbClr val="C00000"/>
                </a:solidFill>
                <a:latin typeface="UTM Avo" panose="02040603050506020204" pitchFamily="18" charset="0"/>
              </a:rPr>
              <a:t>vào</a:t>
            </a:r>
            <a:r>
              <a:rPr lang="en-US" altLang="zh-CN" sz="36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altLang="zh-CN" sz="3600" dirty="0" err="1">
                <a:solidFill>
                  <a:srgbClr val="C00000"/>
                </a:solidFill>
                <a:latin typeface="UTM Avo" panose="02040603050506020204" pitchFamily="18" charset="0"/>
              </a:rPr>
              <a:t>mùa</a:t>
            </a:r>
            <a:r>
              <a:rPr lang="en-US" altLang="zh-CN" sz="36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altLang="zh-CN" sz="3600" dirty="0" err="1">
                <a:solidFill>
                  <a:srgbClr val="C00000"/>
                </a:solidFill>
                <a:latin typeface="UTM Avo" panose="02040603050506020204" pitchFamily="18" charset="0"/>
              </a:rPr>
              <a:t>hè</a:t>
            </a:r>
            <a:r>
              <a:rPr lang="en-US" altLang="zh-CN" sz="3600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  <a:endParaRPr lang="zh-CN" altLang="en-US" sz="36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973028-7FA0-4D9B-AD0D-0AABCC8DA1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20" y="2046661"/>
            <a:ext cx="5396459" cy="3471722"/>
          </a:xfrm>
          <a:prstGeom prst="cloud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F9AFE11-69CD-4131-96E6-42B0479FAF93}"/>
              </a:ext>
            </a:extLst>
          </p:cNvPr>
          <p:cNvSpPr txBox="1"/>
          <p:nvPr/>
        </p:nvSpPr>
        <p:spPr>
          <a:xfrm>
            <a:off x="964481" y="5688166"/>
            <a:ext cx="4102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Hoa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phượng</a:t>
            </a:r>
            <a:endParaRPr lang="vi-VN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5B1DB5-FEC7-4CB2-AC37-6167AF5FEC29}"/>
              </a:ext>
            </a:extLst>
          </p:cNvPr>
          <p:cNvSpPr txBox="1"/>
          <p:nvPr/>
        </p:nvSpPr>
        <p:spPr>
          <a:xfrm>
            <a:off x="6693222" y="5518383"/>
            <a:ext cx="4102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ve</a:t>
            </a:r>
            <a:endParaRPr lang="vi-VN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363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F4316DB-727E-4DC9-A9FB-8DF8609278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" t="2702" r="4802" b="11475"/>
          <a:stretch/>
        </p:blipFill>
        <p:spPr>
          <a:xfrm>
            <a:off x="0" y="1"/>
            <a:ext cx="12192000" cy="6400800"/>
          </a:xfrm>
          <a:prstGeom prst="rect">
            <a:avLst/>
          </a:prstGeom>
        </p:spPr>
      </p:pic>
      <p:sp>
        <p:nvSpPr>
          <p:cNvPr id="12" name="原创设计师QQ：178119980 喵小姐">
            <a:extLst>
              <a:ext uri="{FF2B5EF4-FFF2-40B4-BE49-F238E27FC236}">
                <a16:creationId xmlns:a16="http://schemas.microsoft.com/office/drawing/2014/main" id="{F1070F82-BE74-4586-A9E6-F4AE7412C1A4}"/>
              </a:ext>
            </a:extLst>
          </p:cNvPr>
          <p:cNvSpPr/>
          <p:nvPr/>
        </p:nvSpPr>
        <p:spPr>
          <a:xfrm>
            <a:off x="3792510" y="3324069"/>
            <a:ext cx="6385810" cy="1442767"/>
          </a:xfrm>
          <a:prstGeom prst="rect">
            <a:avLst/>
          </a:prstGeom>
          <a:solidFill>
            <a:srgbClr val="FFFBF7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3600" dirty="0" err="1">
                <a:solidFill>
                  <a:srgbClr val="00B0F0"/>
                </a:solidFill>
                <a:latin typeface="UTM Avo" panose="02040603050506020204" pitchFamily="18" charset="0"/>
              </a:rPr>
              <a:t>Tập</a:t>
            </a:r>
            <a:r>
              <a:rPr lang="en-US" altLang="zh-CN" sz="36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altLang="zh-CN" sz="3600" dirty="0" err="1">
                <a:solidFill>
                  <a:srgbClr val="00B0F0"/>
                </a:solidFill>
                <a:latin typeface="UTM Avo" panose="02040603050506020204" pitchFamily="18" charset="0"/>
              </a:rPr>
              <a:t>chép</a:t>
            </a:r>
            <a:r>
              <a:rPr lang="en-US" altLang="zh-CN" sz="3600" dirty="0">
                <a:solidFill>
                  <a:srgbClr val="00B0F0"/>
                </a:solidFill>
                <a:latin typeface="UTM Avo" panose="02040603050506020204" pitchFamily="18" charset="0"/>
              </a:rPr>
              <a:t>:</a:t>
            </a:r>
          </a:p>
          <a:p>
            <a:pPr algn="ctr">
              <a:lnSpc>
                <a:spcPct val="130000"/>
              </a:lnSpc>
            </a:pPr>
            <a:r>
              <a:rPr lang="en-US" altLang="zh-CN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Dàn</a:t>
            </a:r>
            <a:r>
              <a:rPr lang="en-US" altLang="zh-CN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đồng</a:t>
            </a:r>
            <a:r>
              <a:rPr lang="en-US" altLang="zh-CN" sz="3600" dirty="0">
                <a:solidFill>
                  <a:srgbClr val="002060"/>
                </a:solidFill>
                <a:latin typeface="UTM Avo" panose="02040603050506020204" pitchFamily="18" charset="0"/>
              </a:rPr>
              <a:t> ca </a:t>
            </a:r>
            <a:r>
              <a:rPr lang="en-US" altLang="zh-CN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mùa</a:t>
            </a:r>
            <a:r>
              <a:rPr lang="en-US" altLang="zh-CN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hạ</a:t>
            </a:r>
            <a:r>
              <a:rPr lang="en-US" altLang="zh-CN" sz="3600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  <a:endParaRPr lang="zh-CN" altLang="en-US" sz="36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63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FDFC969-10B2-4B9A-91F5-D15247CF02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2" b="-679"/>
          <a:stretch/>
        </p:blipFill>
        <p:spPr>
          <a:xfrm>
            <a:off x="0" y="1"/>
            <a:ext cx="12192000" cy="65656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B2B5F2-1E9B-4854-B8DC-877630B47F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401" t="46319" r="33891" b="20268"/>
          <a:stretch/>
        </p:blipFill>
        <p:spPr>
          <a:xfrm>
            <a:off x="2599389" y="2593861"/>
            <a:ext cx="6234040" cy="272331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F3DFA58-2BB9-4747-B4DC-10B984F9C4C4}"/>
              </a:ext>
            </a:extLst>
          </p:cNvPr>
          <p:cNvCxnSpPr>
            <a:cxnSpLocks/>
          </p:cNvCxnSpPr>
          <p:nvPr/>
        </p:nvCxnSpPr>
        <p:spPr>
          <a:xfrm>
            <a:off x="3965902" y="3961127"/>
            <a:ext cx="1750507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F16D49F-D46D-4725-AEBE-FCCF864D151B}"/>
              </a:ext>
            </a:extLst>
          </p:cNvPr>
          <p:cNvCxnSpPr>
            <a:cxnSpLocks/>
          </p:cNvCxnSpPr>
          <p:nvPr/>
        </p:nvCxnSpPr>
        <p:spPr>
          <a:xfrm>
            <a:off x="3067310" y="4598884"/>
            <a:ext cx="164647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5F1F2BC-BE1B-4A6F-B98E-0E1E024D78F0}"/>
              </a:ext>
            </a:extLst>
          </p:cNvPr>
          <p:cNvCxnSpPr>
            <a:cxnSpLocks/>
          </p:cNvCxnSpPr>
          <p:nvPr/>
        </p:nvCxnSpPr>
        <p:spPr>
          <a:xfrm>
            <a:off x="4035871" y="5273683"/>
            <a:ext cx="155546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B272B87-E46D-4416-A635-03A6F7B1F417}"/>
              </a:ext>
            </a:extLst>
          </p:cNvPr>
          <p:cNvCxnSpPr>
            <a:cxnSpLocks/>
          </p:cNvCxnSpPr>
          <p:nvPr/>
        </p:nvCxnSpPr>
        <p:spPr>
          <a:xfrm>
            <a:off x="5842875" y="4649868"/>
            <a:ext cx="2201846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F74032E-55F3-4D63-BD37-83B7A978E9FB}"/>
              </a:ext>
            </a:extLst>
          </p:cNvPr>
          <p:cNvCxnSpPr>
            <a:cxnSpLocks/>
          </p:cNvCxnSpPr>
          <p:nvPr/>
        </p:nvCxnSpPr>
        <p:spPr>
          <a:xfrm>
            <a:off x="5842875" y="5273683"/>
            <a:ext cx="1802109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008D630B-0F46-49B6-9884-38EA449A6E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8" t="28506" r="32594" b="53252"/>
          <a:stretch/>
        </p:blipFill>
        <p:spPr>
          <a:xfrm>
            <a:off x="2892434" y="472701"/>
            <a:ext cx="6780465" cy="161720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325C189-3A50-4430-BFCE-B7252DC622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685" t="81290" r="29857" b="10942"/>
          <a:stretch/>
        </p:blipFill>
        <p:spPr>
          <a:xfrm>
            <a:off x="6096000" y="5383515"/>
            <a:ext cx="3897442" cy="57645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512591B-1438-4FB5-87CA-F17046B018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46" t="9099" r="83429" b="74854"/>
          <a:stretch/>
        </p:blipFill>
        <p:spPr>
          <a:xfrm>
            <a:off x="1261005" y="130889"/>
            <a:ext cx="1062470" cy="14227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9B4051E-B1D7-418E-95FA-211A03CC6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430" y="215863"/>
            <a:ext cx="8718577" cy="60455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DEE83A0-422E-4BA2-A2C4-8E3A6BAD55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8" y="0"/>
            <a:ext cx="12108182" cy="649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457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F4316DB-727E-4DC9-A9FB-8DF8609278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" t="2702" r="4802" b="11475"/>
          <a:stretch/>
        </p:blipFill>
        <p:spPr>
          <a:xfrm>
            <a:off x="0" y="1"/>
            <a:ext cx="12192000" cy="6400800"/>
          </a:xfrm>
          <a:prstGeom prst="rect">
            <a:avLst/>
          </a:prstGeom>
        </p:spPr>
      </p:pic>
      <p:sp>
        <p:nvSpPr>
          <p:cNvPr id="12" name="原创设计师QQ：178119980 喵小姐">
            <a:extLst>
              <a:ext uri="{FF2B5EF4-FFF2-40B4-BE49-F238E27FC236}">
                <a16:creationId xmlns:a16="http://schemas.microsoft.com/office/drawing/2014/main" id="{F1070F82-BE74-4586-A9E6-F4AE7412C1A4}"/>
              </a:ext>
            </a:extLst>
          </p:cNvPr>
          <p:cNvSpPr/>
          <p:nvPr/>
        </p:nvSpPr>
        <p:spPr>
          <a:xfrm>
            <a:off x="3897441" y="3893695"/>
            <a:ext cx="6385810" cy="722570"/>
          </a:xfrm>
          <a:prstGeom prst="rect">
            <a:avLst/>
          </a:prstGeom>
          <a:solidFill>
            <a:srgbClr val="FFFBF7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3600" dirty="0" err="1">
                <a:solidFill>
                  <a:srgbClr val="C00000"/>
                </a:solidFill>
                <a:latin typeface="UTM Avo" panose="02040603050506020204" pitchFamily="18" charset="0"/>
              </a:rPr>
              <a:t>Làm</a:t>
            </a:r>
            <a:r>
              <a:rPr lang="en-US" altLang="zh-CN" sz="36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altLang="zh-CN" sz="3600" dirty="0" err="1">
                <a:solidFill>
                  <a:srgbClr val="C00000"/>
                </a:solidFill>
                <a:latin typeface="UTM Avo" panose="02040603050506020204" pitchFamily="18" charset="0"/>
              </a:rPr>
              <a:t>bài</a:t>
            </a:r>
            <a:r>
              <a:rPr lang="en-US" altLang="zh-CN" sz="36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altLang="zh-CN" sz="3600" dirty="0" err="1">
                <a:solidFill>
                  <a:srgbClr val="C00000"/>
                </a:solidFill>
                <a:latin typeface="UTM Avo" panose="02040603050506020204" pitchFamily="18" charset="0"/>
              </a:rPr>
              <a:t>tập</a:t>
            </a:r>
            <a:r>
              <a:rPr lang="en-US" altLang="zh-CN" sz="36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altLang="zh-CN" sz="3600" dirty="0" err="1">
                <a:solidFill>
                  <a:srgbClr val="C00000"/>
                </a:solidFill>
                <a:latin typeface="UTM Avo" panose="02040603050506020204" pitchFamily="18" charset="0"/>
              </a:rPr>
              <a:t>chính</a:t>
            </a:r>
            <a:r>
              <a:rPr lang="en-US" altLang="zh-CN" sz="36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altLang="zh-CN" sz="3600" dirty="0" err="1">
                <a:solidFill>
                  <a:srgbClr val="C00000"/>
                </a:solidFill>
                <a:latin typeface="UTM Avo" panose="02040603050506020204" pitchFamily="18" charset="0"/>
              </a:rPr>
              <a:t>tả</a:t>
            </a:r>
            <a:r>
              <a:rPr lang="en-US" altLang="zh-CN" sz="3600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  <a:endParaRPr lang="zh-CN" altLang="en-US" sz="36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33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04C5C9F-F15B-4043-985A-56AAF61346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4522"/>
            <a:ext cx="12192000" cy="63515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7105B0B-11C9-4899-80CA-0A148E441F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7" t="5305" r="10060" b="6541"/>
          <a:stretch/>
        </p:blipFill>
        <p:spPr>
          <a:xfrm>
            <a:off x="0" y="90175"/>
            <a:ext cx="12311921" cy="6295869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0705B075-6099-4AF0-AE41-9580C483D3F2}"/>
              </a:ext>
            </a:extLst>
          </p:cNvPr>
          <p:cNvSpPr/>
          <p:nvPr/>
        </p:nvSpPr>
        <p:spPr>
          <a:xfrm>
            <a:off x="1868776" y="4706909"/>
            <a:ext cx="824458" cy="77948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g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C5C42B8-CDFE-4A7C-8DD1-69F13F27CFF4}"/>
              </a:ext>
            </a:extLst>
          </p:cNvPr>
          <p:cNvSpPr/>
          <p:nvPr/>
        </p:nvSpPr>
        <p:spPr>
          <a:xfrm>
            <a:off x="8167143" y="4706908"/>
            <a:ext cx="824458" cy="77948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g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4F3C4CA-61A2-4BF1-B177-09DF0C192BB0}"/>
              </a:ext>
            </a:extLst>
          </p:cNvPr>
          <p:cNvSpPr/>
          <p:nvPr/>
        </p:nvSpPr>
        <p:spPr>
          <a:xfrm>
            <a:off x="7964776" y="5264042"/>
            <a:ext cx="1229191" cy="77948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gh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224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638 -0.54306 L 6.25E-7 4.44444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26" y="2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769 -0.54306 L 4.16667E-6 4.44444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78" y="2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646 -0.62431 L 4.16667E-6 4.44444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3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7" grpId="1"/>
      <p:bldP spid="18" grpId="0"/>
      <p:bldP spid="18" grpId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2384</TotalTime>
  <Words>58</Words>
  <Application>Microsoft Office PowerPoint</Application>
  <PresentationFormat>Widescreen</PresentationFormat>
  <Paragraphs>20</Paragraphs>
  <Slides>11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UTM Avo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Thuy Van</dc:creator>
  <cp:lastModifiedBy>Administrator</cp:lastModifiedBy>
  <cp:revision>124</cp:revision>
  <dcterms:created xsi:type="dcterms:W3CDTF">2021-10-30T04:56:06Z</dcterms:created>
  <dcterms:modified xsi:type="dcterms:W3CDTF">2022-04-27T11:00:12Z</dcterms:modified>
</cp:coreProperties>
</file>