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7"/>
  </p:notesMasterIdLst>
  <p:sldIdLst>
    <p:sldId id="1491" r:id="rId2"/>
    <p:sldId id="428" r:id="rId3"/>
    <p:sldId id="424" r:id="rId4"/>
    <p:sldId id="436" r:id="rId5"/>
    <p:sldId id="1450" r:id="rId6"/>
    <p:sldId id="1426" r:id="rId7"/>
    <p:sldId id="425" r:id="rId8"/>
    <p:sldId id="1451" r:id="rId9"/>
    <p:sldId id="1453" r:id="rId10"/>
    <p:sldId id="1429" r:id="rId11"/>
    <p:sldId id="441" r:id="rId12"/>
    <p:sldId id="442" r:id="rId13"/>
    <p:sldId id="1454" r:id="rId14"/>
    <p:sldId id="1432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7707"/>
    <a:srgbClr val="D1FAFE"/>
    <a:srgbClr val="42D64C"/>
    <a:srgbClr val="FFFBF7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77" d="100"/>
          <a:sy n="77" d="100"/>
        </p:scale>
        <p:origin x="3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7998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3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3820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5063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97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24214" y="1648606"/>
            <a:ext cx="814370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Ve con đi học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E2252B-A5E3-4506-B3F2-FF302A3CB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" y="0"/>
            <a:ext cx="12165264" cy="6416842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21A3CE37-5C06-45A0-A712-012CBB55489C}"/>
              </a:ext>
            </a:extLst>
          </p:cNvPr>
          <p:cNvSpPr/>
          <p:nvPr/>
        </p:nvSpPr>
        <p:spPr>
          <a:xfrm>
            <a:off x="240632" y="714917"/>
            <a:ext cx="6464968" cy="271408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</a:rPr>
              <a:t>TÌM HIỂU BÀI ĐỌC</a:t>
            </a:r>
            <a:endParaRPr lang="vi-VN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947FCD-2734-4ECE-B0B0-B51D27D40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9ED6B1-B455-4A6B-929D-72D26507B0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t="12484" r="15141" b="13556"/>
          <a:stretch/>
        </p:blipFill>
        <p:spPr>
          <a:xfrm>
            <a:off x="13904" y="3703345"/>
            <a:ext cx="11516068" cy="2339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653C7-7E72-4133-9A95-A8756FAF65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t="5496" r="15232" b="13864"/>
          <a:stretch/>
        </p:blipFill>
        <p:spPr>
          <a:xfrm>
            <a:off x="0" y="659148"/>
            <a:ext cx="12191275" cy="276985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C693203-07B8-4359-8324-C671331B22A0}"/>
              </a:ext>
            </a:extLst>
          </p:cNvPr>
          <p:cNvSpPr/>
          <p:nvPr/>
        </p:nvSpPr>
        <p:spPr>
          <a:xfrm>
            <a:off x="759416" y="2464231"/>
            <a:ext cx="759417" cy="7594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8A2E2C-4BD8-4990-AF84-3AB33A5BA294}"/>
              </a:ext>
            </a:extLst>
          </p:cNvPr>
          <p:cNvSpPr/>
          <p:nvPr/>
        </p:nvSpPr>
        <p:spPr>
          <a:xfrm>
            <a:off x="7126637" y="4858484"/>
            <a:ext cx="759417" cy="7594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9D637B-9847-443A-ABEA-AFDD4D58F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BBCF73-F052-4709-A697-E091EC1E6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t="522" r="8818" b="15191"/>
          <a:stretch/>
        </p:blipFill>
        <p:spPr>
          <a:xfrm>
            <a:off x="61189" y="735631"/>
            <a:ext cx="12130810" cy="146295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4D0DD899-11D3-42AF-B4E3-DA7D63C3DF87}"/>
              </a:ext>
            </a:extLst>
          </p:cNvPr>
          <p:cNvSpPr/>
          <p:nvPr/>
        </p:nvSpPr>
        <p:spPr>
          <a:xfrm>
            <a:off x="397009" y="1858099"/>
            <a:ext cx="7650997" cy="344971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Sau </a:t>
            </a:r>
            <a:r>
              <a:rPr lang="en-US" sz="3200" dirty="0" err="1">
                <a:solidFill>
                  <a:srgbClr val="0070C0"/>
                </a:solidFill>
              </a:rPr>
              <a:t>bài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học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em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hiểu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được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điều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gì</a:t>
            </a:r>
            <a:r>
              <a:rPr lang="en-US" sz="3200" dirty="0">
                <a:solidFill>
                  <a:srgbClr val="0070C0"/>
                </a:solidFill>
              </a:rPr>
              <a:t>?</a:t>
            </a:r>
            <a:endParaRPr lang="vi-VN" sz="32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A7D50-EFA2-4AE2-9516-75FA600F1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15" y="2329708"/>
            <a:ext cx="4036037" cy="465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-1" y="0"/>
            <a:ext cx="12192001" cy="6448213"/>
            <a:chOff x="-1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7" y="31787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810636"/>
              <a:ext cx="4957011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4400" dirty="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</a:t>
              </a:r>
            </a:p>
            <a:p>
              <a:pPr algn="ctr" fontAlgn="base"/>
              <a:r>
                <a:rPr lang="en-US" altLang="zh-CN" sz="4400" i="0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汉仪喵小姐简" panose="02010509060101010101" pitchFamily="49" charset="-122"/>
                </a:rPr>
                <a:t>THEO VAI</a:t>
              </a:r>
              <a:endParaRPr lang="zh-CN" altLang="en-US" sz="44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10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62AB5D-E601-4BBC-AD8F-A977BDD065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75878E-D80D-43D3-A862-B005C6191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43888DF-F525-4A46-8810-0AF91F50087A}"/>
              </a:ext>
            </a:extLst>
          </p:cNvPr>
          <p:cNvSpPr/>
          <p:nvPr/>
        </p:nvSpPr>
        <p:spPr>
          <a:xfrm>
            <a:off x="16989" y="1194394"/>
            <a:ext cx="1862707" cy="8712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EB5492E-FB54-466B-88F9-07C3D70DE014}"/>
              </a:ext>
            </a:extLst>
          </p:cNvPr>
          <p:cNvSpPr/>
          <p:nvPr/>
        </p:nvSpPr>
        <p:spPr>
          <a:xfrm>
            <a:off x="16989" y="2220862"/>
            <a:ext cx="1683410" cy="643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bố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06B8D2-7A33-4D0C-A963-F0C715608111}"/>
              </a:ext>
            </a:extLst>
          </p:cNvPr>
          <p:cNvSpPr/>
          <p:nvPr/>
        </p:nvSpPr>
        <p:spPr>
          <a:xfrm>
            <a:off x="20036" y="3016046"/>
            <a:ext cx="1456730" cy="64306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AD144C8-A544-447A-ACE2-5262A53C7BF8}"/>
              </a:ext>
            </a:extLst>
          </p:cNvPr>
          <p:cNvSpPr/>
          <p:nvPr/>
        </p:nvSpPr>
        <p:spPr>
          <a:xfrm>
            <a:off x="2276776" y="845279"/>
            <a:ext cx="7192688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F19BC07-B1C0-4C0E-BE9E-5EF47FBB3CB9}"/>
              </a:ext>
            </a:extLst>
          </p:cNvPr>
          <p:cNvSpPr/>
          <p:nvPr/>
        </p:nvSpPr>
        <p:spPr>
          <a:xfrm>
            <a:off x="2276776" y="193220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0E08019-AABD-4F55-B13E-5D2BE0E69B1E}"/>
              </a:ext>
            </a:extLst>
          </p:cNvPr>
          <p:cNvSpPr/>
          <p:nvPr/>
        </p:nvSpPr>
        <p:spPr>
          <a:xfrm>
            <a:off x="1829511" y="2542395"/>
            <a:ext cx="4152835" cy="51402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B5C13CA-3FBD-4F47-956A-391C68EAA354}"/>
              </a:ext>
            </a:extLst>
          </p:cNvPr>
          <p:cNvSpPr/>
          <p:nvPr/>
        </p:nvSpPr>
        <p:spPr>
          <a:xfrm>
            <a:off x="2276776" y="299671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77BA3C2-B039-4EE5-822F-4F88F0B2FC63}"/>
              </a:ext>
            </a:extLst>
          </p:cNvPr>
          <p:cNvSpPr/>
          <p:nvPr/>
        </p:nvSpPr>
        <p:spPr>
          <a:xfrm>
            <a:off x="1902546" y="3547207"/>
            <a:ext cx="4575746" cy="51402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BD71090-ACF7-4543-9967-B5412BD7E838}"/>
              </a:ext>
            </a:extLst>
          </p:cNvPr>
          <p:cNvSpPr/>
          <p:nvPr/>
        </p:nvSpPr>
        <p:spPr>
          <a:xfrm>
            <a:off x="2276776" y="1463056"/>
            <a:ext cx="4947704" cy="47393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4330597-5EE6-42FD-8BA4-D345856F72D4}"/>
              </a:ext>
            </a:extLst>
          </p:cNvPr>
          <p:cNvSpPr/>
          <p:nvPr/>
        </p:nvSpPr>
        <p:spPr>
          <a:xfrm>
            <a:off x="2276776" y="4061229"/>
            <a:ext cx="951743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F1DDCD7-DC86-4D55-8828-1AB9C704E8C2}"/>
              </a:ext>
            </a:extLst>
          </p:cNvPr>
          <p:cNvSpPr/>
          <p:nvPr/>
        </p:nvSpPr>
        <p:spPr>
          <a:xfrm>
            <a:off x="1879696" y="4611717"/>
            <a:ext cx="9914513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7CAE3B0-92CD-49D6-9F50-BC7568EB1B45}"/>
              </a:ext>
            </a:extLst>
          </p:cNvPr>
          <p:cNvSpPr/>
          <p:nvPr/>
        </p:nvSpPr>
        <p:spPr>
          <a:xfrm>
            <a:off x="1902546" y="5162205"/>
            <a:ext cx="7639954" cy="6101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024FC1B-51AF-4D58-B3E0-E5C481C2F914}"/>
              </a:ext>
            </a:extLst>
          </p:cNvPr>
          <p:cNvSpPr/>
          <p:nvPr/>
        </p:nvSpPr>
        <p:spPr>
          <a:xfrm>
            <a:off x="6478291" y="3622488"/>
            <a:ext cx="5315917" cy="43874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21BA1D-C45F-46FA-9854-DE441F156523}"/>
              </a:ext>
            </a:extLst>
          </p:cNvPr>
          <p:cNvGrpSpPr/>
          <p:nvPr/>
        </p:nvGrpSpPr>
        <p:grpSpPr>
          <a:xfrm>
            <a:off x="1476768" y="799103"/>
            <a:ext cx="10848556" cy="5496208"/>
            <a:chOff x="1253135" y="5467298"/>
            <a:chExt cx="10848556" cy="54962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254AE6-7A2E-4303-A3B3-A2C2F5D66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2" t="12856" r="7279" b="35903"/>
            <a:stretch/>
          </p:blipFill>
          <p:spPr>
            <a:xfrm>
              <a:off x="1253135" y="5467298"/>
              <a:ext cx="10848556" cy="5449268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A4EF49-B7C7-415F-8560-0BB530910603}"/>
                </a:ext>
              </a:extLst>
            </p:cNvPr>
            <p:cNvSpPr/>
            <p:nvPr/>
          </p:nvSpPr>
          <p:spPr>
            <a:xfrm>
              <a:off x="1912878" y="10564335"/>
              <a:ext cx="1852785" cy="3991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B08C46-D144-4283-B05F-8E96BF1D10E2}"/>
              </a:ext>
            </a:extLst>
          </p:cNvPr>
          <p:cNvGrpSpPr/>
          <p:nvPr/>
        </p:nvGrpSpPr>
        <p:grpSpPr>
          <a:xfrm>
            <a:off x="167899" y="324466"/>
            <a:ext cx="11856201" cy="5925226"/>
            <a:chOff x="2249140" y="883403"/>
            <a:chExt cx="9104469" cy="38152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E8D05B-BE04-4376-9325-27D71BC14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2" t="59657" r="15305" b="5511"/>
            <a:stretch/>
          </p:blipFill>
          <p:spPr>
            <a:xfrm>
              <a:off x="2249140" y="1131376"/>
              <a:ext cx="8693549" cy="3567301"/>
            </a:xfrm>
            <a:prstGeom prst="rect">
              <a:avLst/>
            </a:prstGeom>
          </p:spPr>
        </p:pic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ECBDC031-F06D-40C6-B5E6-01401B0FCF84}"/>
                </a:ext>
              </a:extLst>
            </p:cNvPr>
            <p:cNvSpPr/>
            <p:nvPr/>
          </p:nvSpPr>
          <p:spPr>
            <a:xfrm>
              <a:off x="7253207" y="883403"/>
              <a:ext cx="4100402" cy="88394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76926-6391-4ECA-9CB8-3F322430F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561823" y="747793"/>
            <a:ext cx="9542527" cy="4793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A5D9A1-9184-489F-8308-D2110B86A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51D819BD-8908-410A-A424-60AC9D6A4A9B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9DC474-F85C-43ED-B879-B1FB6DA9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FF8C42-C62B-4A78-BBAE-347C4F58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87650" y="4713596"/>
            <a:ext cx="3108043" cy="1723304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E5CC76F2-B17F-4093-843C-1531D6059565}"/>
              </a:ext>
            </a:extLst>
          </p:cNvPr>
          <p:cNvSpPr/>
          <p:nvPr/>
        </p:nvSpPr>
        <p:spPr>
          <a:xfrm>
            <a:off x="1886430" y="3571883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351D67-9E0F-4077-8126-52421710C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/>
          <a:stretch/>
        </p:blipFill>
        <p:spPr>
          <a:xfrm>
            <a:off x="9855" y="-7352"/>
            <a:ext cx="12192000" cy="6450958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133247" y="2732373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ham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chơi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660808" y="3721682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gọi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mãi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1668736" y="4669050"/>
            <a:ext cx="3426458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4702294" y="5556328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6786145" y="4560969"/>
            <a:ext cx="4343546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tưởng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mình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giỏi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7854297" y="3619651"/>
            <a:ext cx="3275394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suốt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ngày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D5998835-E429-470B-A45B-3F60D1E05206}"/>
              </a:ext>
            </a:extLst>
          </p:cNvPr>
          <p:cNvSpPr/>
          <p:nvPr/>
        </p:nvSpPr>
        <p:spPr>
          <a:xfrm>
            <a:off x="1972161" y="63490"/>
            <a:ext cx="7407237" cy="176520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9" name="矩形 13">
            <a:extLst>
              <a:ext uri="{FF2B5EF4-FFF2-40B4-BE49-F238E27FC236}">
                <a16:creationId xmlns:a16="http://schemas.microsoft.com/office/drawing/2014/main" id="{67064707-5189-4A95-9B68-96E6D91AC6CD}"/>
              </a:ext>
            </a:extLst>
          </p:cNvPr>
          <p:cNvSpPr/>
          <p:nvPr/>
        </p:nvSpPr>
        <p:spPr>
          <a:xfrm>
            <a:off x="2717861" y="438303"/>
            <a:ext cx="59158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đọc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từ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ngữ</a:t>
            </a:r>
            <a:endParaRPr lang="zh-CN" altLang="en-US" sz="4000" i="0" dirty="0">
              <a:solidFill>
                <a:schemeClr val="accent2">
                  <a:lumMod val="75000"/>
                </a:schemeClr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785D1FD-7346-4229-B0C9-13818C3DBE52}"/>
              </a:ext>
            </a:extLst>
          </p:cNvPr>
          <p:cNvSpPr/>
          <p:nvPr/>
        </p:nvSpPr>
        <p:spPr>
          <a:xfrm>
            <a:off x="8906751" y="2624292"/>
            <a:ext cx="3275394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khoe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tài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-1" y="0"/>
            <a:ext cx="12192001" cy="6448213"/>
            <a:chOff x="-1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7" y="31787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1069271"/>
              <a:ext cx="495701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440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 CÂU</a:t>
              </a:r>
              <a:endParaRPr lang="zh-CN" altLang="en-US" sz="44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26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32C0D79-9F66-4D75-8C27-537047CEA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649473" y="747792"/>
            <a:ext cx="9542527" cy="479324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3015604" y="688489"/>
            <a:ext cx="312801" cy="3193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6332395" y="67427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3325002" y="1230463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2999233" y="1773460"/>
            <a:ext cx="304800" cy="39509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10051835" y="164011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3106958" y="2712337"/>
            <a:ext cx="304800" cy="23720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8580507" y="2564239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5791200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899152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7A484A-8A0B-45E4-A108-784C40B1C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58D493C2-841B-4017-89F3-F6D9B217A95E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B3ED37-259C-4901-90B3-94AD5892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B160B9-29B4-45A3-93D7-55FC76DD7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332408" y="4901894"/>
            <a:ext cx="3108043" cy="1723304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5CF73622-0B42-41D5-BA63-2AA367D260A4}"/>
              </a:ext>
            </a:extLst>
          </p:cNvPr>
          <p:cNvSpPr/>
          <p:nvPr/>
        </p:nvSpPr>
        <p:spPr>
          <a:xfrm>
            <a:off x="124015" y="2467719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604EC164-6D20-4723-B26D-78F8CF67AB51}"/>
              </a:ext>
            </a:extLst>
          </p:cNvPr>
          <p:cNvSpPr/>
          <p:nvPr/>
        </p:nvSpPr>
        <p:spPr>
          <a:xfrm>
            <a:off x="8291689" y="3053702"/>
            <a:ext cx="882436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F6A15510-3C0F-49EC-A4F9-04F921799642}"/>
              </a:ext>
            </a:extLst>
          </p:cNvPr>
          <p:cNvSpPr/>
          <p:nvPr/>
        </p:nvSpPr>
        <p:spPr>
          <a:xfrm>
            <a:off x="2725763" y="3658074"/>
            <a:ext cx="762389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076239BD-5286-4194-BDD4-7E670A2D3DCD}"/>
              </a:ext>
            </a:extLst>
          </p:cNvPr>
          <p:cNvSpPr/>
          <p:nvPr/>
        </p:nvSpPr>
        <p:spPr>
          <a:xfrm>
            <a:off x="2334625" y="4073062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2372AA9F-10BC-44FC-B268-FC2FF7028742}"/>
              </a:ext>
            </a:extLst>
          </p:cNvPr>
          <p:cNvSpPr/>
          <p:nvPr/>
        </p:nvSpPr>
        <p:spPr>
          <a:xfrm>
            <a:off x="9161332" y="3983224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34045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  <p:bldP spid="29" grpId="0" animBg="1"/>
      <p:bldP spid="30" grpId="0" animBg="1"/>
      <p:bldP spid="31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FFC11D-3DA9-4602-B1A9-654C1A148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44981B-9324-4680-BC0E-B5F6C8F88A8C}"/>
              </a:ext>
            </a:extLst>
          </p:cNvPr>
          <p:cNvSpPr txBox="1"/>
          <p:nvPr/>
        </p:nvSpPr>
        <p:spPr>
          <a:xfrm>
            <a:off x="1215384" y="1493144"/>
            <a:ext cx="954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Ve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vội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e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vườn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6645238" y="1519925"/>
            <a:ext cx="144379" cy="6195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E310A3B-3340-4C45-AEFA-91C97D19EA3A}"/>
              </a:ext>
            </a:extLst>
          </p:cNvPr>
          <p:cNvSpPr txBox="1"/>
          <p:nvPr/>
        </p:nvSpPr>
        <p:spPr>
          <a:xfrm>
            <a:off x="1215384" y="3401093"/>
            <a:ext cx="1028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bây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giờ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mỗi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A94022-BDBD-4B96-B23C-8BE4ACD03B6F}"/>
              </a:ext>
            </a:extLst>
          </p:cNvPr>
          <p:cNvCxnSpPr>
            <a:cxnSpLocks/>
          </p:cNvCxnSpPr>
          <p:nvPr/>
        </p:nvCxnSpPr>
        <p:spPr>
          <a:xfrm flipH="1">
            <a:off x="4061371" y="3401093"/>
            <a:ext cx="178666" cy="618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32C0D79-9F66-4D75-8C27-537047CEA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649473" y="747792"/>
            <a:ext cx="9542527" cy="479324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3015604" y="688489"/>
            <a:ext cx="312801" cy="3193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6332395" y="67427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3325002" y="1230463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2999233" y="1773460"/>
            <a:ext cx="304800" cy="39509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10051835" y="164011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3106958" y="2712337"/>
            <a:ext cx="304800" cy="23720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8580507" y="2564239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5791200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899152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7A484A-8A0B-45E4-A108-784C40B1C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58D493C2-841B-4017-89F3-F6D9B217A95E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B3ED37-259C-4901-90B3-94AD5892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B160B9-29B4-45A3-93D7-55FC76DD7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332408" y="4901894"/>
            <a:ext cx="3108043" cy="1723304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5CF73622-0B42-41D5-BA63-2AA367D260A4}"/>
              </a:ext>
            </a:extLst>
          </p:cNvPr>
          <p:cNvSpPr/>
          <p:nvPr/>
        </p:nvSpPr>
        <p:spPr>
          <a:xfrm>
            <a:off x="124015" y="2467719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604EC164-6D20-4723-B26D-78F8CF67AB51}"/>
              </a:ext>
            </a:extLst>
          </p:cNvPr>
          <p:cNvSpPr/>
          <p:nvPr/>
        </p:nvSpPr>
        <p:spPr>
          <a:xfrm>
            <a:off x="8291689" y="3053702"/>
            <a:ext cx="882436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F6A15510-3C0F-49EC-A4F9-04F921799642}"/>
              </a:ext>
            </a:extLst>
          </p:cNvPr>
          <p:cNvSpPr/>
          <p:nvPr/>
        </p:nvSpPr>
        <p:spPr>
          <a:xfrm>
            <a:off x="2725763" y="3658074"/>
            <a:ext cx="762389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076239BD-5286-4194-BDD4-7E670A2D3DCD}"/>
              </a:ext>
            </a:extLst>
          </p:cNvPr>
          <p:cNvSpPr/>
          <p:nvPr/>
        </p:nvSpPr>
        <p:spPr>
          <a:xfrm>
            <a:off x="2334625" y="4073062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2372AA9F-10BC-44FC-B268-FC2FF7028742}"/>
              </a:ext>
            </a:extLst>
          </p:cNvPr>
          <p:cNvSpPr/>
          <p:nvPr/>
        </p:nvSpPr>
        <p:spPr>
          <a:xfrm>
            <a:off x="9161332" y="3983224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033215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  <p:bldP spid="29" grpId="0" animBg="1"/>
      <p:bldP spid="30" grpId="0" animBg="1"/>
      <p:bldP spid="31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76926-6391-4ECA-9CB8-3F322430F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561823" y="747793"/>
            <a:ext cx="9542527" cy="4793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A5D9A1-9184-489F-8308-D2110B86A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51D819BD-8908-410A-A424-60AC9D6A4A9B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9DC474-F85C-43ED-B879-B1FB6DA9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FF8C42-C62B-4A78-BBAE-347C4F58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87650" y="4713596"/>
            <a:ext cx="3108043" cy="1723304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E5CC76F2-B17F-4093-843C-1531D6059565}"/>
              </a:ext>
            </a:extLst>
          </p:cNvPr>
          <p:cNvSpPr/>
          <p:nvPr/>
        </p:nvSpPr>
        <p:spPr>
          <a:xfrm>
            <a:off x="1886430" y="3571883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A7582D2D-9A91-4556-A5BE-195B87F011F2}"/>
              </a:ext>
            </a:extLst>
          </p:cNvPr>
          <p:cNvSpPr/>
          <p:nvPr/>
        </p:nvSpPr>
        <p:spPr>
          <a:xfrm>
            <a:off x="2072345" y="704366"/>
            <a:ext cx="1019158" cy="65053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9A7B5E3C-C049-4010-B9F1-20E07DF441EF}"/>
              </a:ext>
            </a:extLst>
          </p:cNvPr>
          <p:cNvSpPr/>
          <p:nvPr/>
        </p:nvSpPr>
        <p:spPr>
          <a:xfrm>
            <a:off x="2052244" y="2653905"/>
            <a:ext cx="1019158" cy="69760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06743E48-6161-4542-A809-F16AD356688E}"/>
              </a:ext>
            </a:extLst>
          </p:cNvPr>
          <p:cNvSpPr/>
          <p:nvPr/>
        </p:nvSpPr>
        <p:spPr>
          <a:xfrm>
            <a:off x="2072345" y="3668999"/>
            <a:ext cx="894735" cy="66487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1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2761</TotalTime>
  <Words>114</Words>
  <Application>Microsoft Office PowerPoint</Application>
  <PresentationFormat>Widescreen</PresentationFormat>
  <Paragraphs>52</Paragraphs>
  <Slides>15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宋体</vt:lpstr>
      <vt:lpstr>Times New Roman</vt:lpstr>
      <vt:lpstr>UTM Avo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</cp:lastModifiedBy>
  <cp:revision>121</cp:revision>
  <dcterms:created xsi:type="dcterms:W3CDTF">2021-10-30T04:56:06Z</dcterms:created>
  <dcterms:modified xsi:type="dcterms:W3CDTF">2025-05-26T03:58:20Z</dcterms:modified>
</cp:coreProperties>
</file>