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58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9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6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9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1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04323-4FBD-4597-BBA2-7459875B95B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9EA-612C-47F7-B5E4-ACCD0B98D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3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0" indent="0"/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ban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đêm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 smtClean="0"/>
              <a:t>Hoạt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động</a:t>
            </a:r>
            <a:r>
              <a:rPr lang="en-US" b="1" i="1" dirty="0" smtClean="0"/>
              <a:t> 2: </a:t>
            </a:r>
            <a:r>
              <a:rPr lang="en-US" b="1" i="1" dirty="0" err="1" smtClean="0"/>
              <a:t>Tìm</a:t>
            </a:r>
            <a:r>
              <a:rPr lang="en-US" b="1" i="1" dirty="0" smtClean="0"/>
              <a:t> </a:t>
            </a:r>
            <a:r>
              <a:rPr lang="en-US" b="1" i="1" dirty="0" err="1" smtClean="0"/>
              <a:t>hiểu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về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trời</a:t>
            </a:r>
            <a:r>
              <a:rPr lang="en-US" b="1" i="1" dirty="0" smtClean="0"/>
              <a:t> ban </a:t>
            </a:r>
            <a:r>
              <a:rPr lang="en-US" b="1" i="1" dirty="0" err="1" smtClean="0"/>
              <a:t>đêm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562600"/>
            <a:ext cx="6693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</a:rPr>
              <a:t> ban </a:t>
            </a:r>
            <a:r>
              <a:rPr lang="en-US" sz="2800" b="1" dirty="0" err="1" smtClean="0">
                <a:solidFill>
                  <a:srgbClr val="FF0000"/>
                </a:solidFill>
              </a:rPr>
              <a:t>đêm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nhìn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bầu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20" y="1905000"/>
            <a:ext cx="5182324" cy="3515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709" y="6248400"/>
            <a:ext cx="814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Ban </a:t>
            </a:r>
            <a:r>
              <a:rPr lang="en-US" sz="2800" b="1" dirty="0" err="1" smtClean="0">
                <a:solidFill>
                  <a:srgbClr val="FF0000"/>
                </a:solidFill>
              </a:rPr>
              <a:t>đêm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nhìn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xung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quanh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" y="5753756"/>
            <a:ext cx="712103" cy="87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9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055"/>
            <a:ext cx="4500503" cy="2881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4343400" cy="2946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99" y="1115199"/>
            <a:ext cx="77074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>
                <a:solidFill>
                  <a:srgbClr val="FF0000"/>
                </a:solidFill>
              </a:rPr>
              <a:t>So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sánh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bầu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i="1" dirty="0" smtClean="0">
                <a:solidFill>
                  <a:srgbClr val="FF0000"/>
                </a:solidFill>
              </a:rPr>
              <a:t> ở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hình</a:t>
            </a:r>
            <a:r>
              <a:rPr lang="en-US" sz="3000" b="1" i="1" dirty="0" smtClean="0">
                <a:solidFill>
                  <a:srgbClr val="FF0000"/>
                </a:solidFill>
              </a:rPr>
              <a:t> 1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với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bầu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i="1" dirty="0" smtClean="0">
                <a:solidFill>
                  <a:srgbClr val="FF0000"/>
                </a:solidFill>
              </a:rPr>
              <a:t> ở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hình</a:t>
            </a:r>
            <a:r>
              <a:rPr lang="en-US" sz="3000" b="1" i="1" dirty="0" smtClean="0">
                <a:solidFill>
                  <a:srgbClr val="FF0000"/>
                </a:solidFill>
              </a:rPr>
              <a:t> 2.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4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500" b="1" i="1" dirty="0" err="1" smtClean="0"/>
              <a:t>Hoạt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động</a:t>
            </a:r>
            <a:r>
              <a:rPr lang="en-US" sz="3500" b="1" i="1" dirty="0" smtClean="0"/>
              <a:t> 3: </a:t>
            </a:r>
            <a:r>
              <a:rPr lang="en-US" sz="3500" b="1" i="1" dirty="0" err="1" smtClean="0"/>
              <a:t>Thảo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luận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về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bầu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trời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đêm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vào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các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ngày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khác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nhau</a:t>
            </a:r>
            <a:endParaRPr lang="en-US" sz="35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257800" cy="525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7029450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295400"/>
            <a:ext cx="78867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2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500" b="1" i="1" dirty="0" err="1" smtClean="0"/>
              <a:t>Hoạt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động</a:t>
            </a:r>
            <a:r>
              <a:rPr lang="en-US" sz="3500" b="1" i="1" dirty="0" smtClean="0"/>
              <a:t> 4: </a:t>
            </a:r>
            <a:r>
              <a:rPr lang="en-US" sz="3500" b="1" i="1" dirty="0" err="1" smtClean="0"/>
              <a:t>Hát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những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bài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hát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về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mặt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trời</a:t>
            </a:r>
            <a:r>
              <a:rPr lang="en-US" sz="3500" b="1" i="1" dirty="0" smtClean="0"/>
              <a:t>, </a:t>
            </a:r>
            <a:r>
              <a:rPr lang="en-US" sz="3500" b="1" i="1" dirty="0" err="1" smtClean="0"/>
              <a:t>mặt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trăng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hoặc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các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vì</a:t>
            </a:r>
            <a:r>
              <a:rPr lang="en-US" sz="3500" b="1" i="1" dirty="0" smtClean="0"/>
              <a:t> </a:t>
            </a:r>
            <a:r>
              <a:rPr lang="en-US" sz="3500" b="1" i="1" dirty="0" err="1" smtClean="0"/>
              <a:t>sao</a:t>
            </a:r>
            <a:endParaRPr lang="en-US" sz="3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Bầu trời xanh - Âm nhạc lớp 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98" y="1417638"/>
            <a:ext cx="9076266" cy="5334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Khởi động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5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6" y="1447800"/>
            <a:ext cx="9163286" cy="5867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7557" y="27709"/>
            <a:ext cx="8229600" cy="810491"/>
          </a:xfrm>
        </p:spPr>
        <p:txBody>
          <a:bodyPr/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Tự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nhiên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xã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hội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7557" y="838200"/>
            <a:ext cx="8229600" cy="192332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err="1" smtClean="0">
                <a:solidFill>
                  <a:srgbClr val="FF0000"/>
                </a:solidFill>
              </a:rPr>
              <a:t>Bài</a:t>
            </a:r>
            <a:r>
              <a:rPr lang="en-US" b="1" i="1" dirty="0" smtClean="0">
                <a:solidFill>
                  <a:srgbClr val="FF0000"/>
                </a:solidFill>
              </a:rPr>
              <a:t> 20: </a:t>
            </a:r>
            <a:r>
              <a:rPr lang="en-US" b="1" i="1" dirty="0" err="1" smtClean="0">
                <a:solidFill>
                  <a:srgbClr val="FF0000"/>
                </a:solidFill>
              </a:rPr>
              <a:t>Bầu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trời</a:t>
            </a:r>
            <a:r>
              <a:rPr lang="en-US" b="1" i="1" dirty="0" smtClean="0">
                <a:solidFill>
                  <a:srgbClr val="FF0000"/>
                </a:solidFill>
              </a:rPr>
              <a:t> ban </a:t>
            </a:r>
            <a:r>
              <a:rPr lang="en-US" b="1" i="1" dirty="0" err="1" smtClean="0">
                <a:solidFill>
                  <a:srgbClr val="FF0000"/>
                </a:solidFill>
              </a:rPr>
              <a:t>ngày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và</a:t>
            </a:r>
            <a:r>
              <a:rPr lang="en-US" b="1" i="1" dirty="0" smtClean="0">
                <a:solidFill>
                  <a:srgbClr val="FF0000"/>
                </a:solidFill>
              </a:rPr>
              <a:t> ban </a:t>
            </a:r>
            <a:r>
              <a:rPr lang="en-US" b="1" i="1" dirty="0" err="1" smtClean="0">
                <a:solidFill>
                  <a:srgbClr val="FF0000"/>
                </a:solidFill>
              </a:rPr>
              <a:t>đêm</a:t>
            </a:r>
            <a:r>
              <a:rPr lang="en-US" b="1" i="1" dirty="0" smtClean="0">
                <a:solidFill>
                  <a:srgbClr val="FF0000"/>
                </a:solidFill>
              </a:rPr>
              <a:t>(</a:t>
            </a:r>
            <a:r>
              <a:rPr lang="en-US" b="1" i="1" dirty="0" err="1" smtClean="0">
                <a:solidFill>
                  <a:srgbClr val="FF0000"/>
                </a:solidFill>
              </a:rPr>
              <a:t>tiết</a:t>
            </a:r>
            <a:r>
              <a:rPr lang="en-US" b="1" i="1" dirty="0" smtClean="0">
                <a:solidFill>
                  <a:srgbClr val="FF0000"/>
                </a:solidFill>
              </a:rPr>
              <a:t> 1)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ban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ngày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1" dirty="0" err="1" smtClean="0"/>
              <a:t>Hoạt</a:t>
            </a:r>
            <a:r>
              <a:rPr lang="en-US" b="1" i="1" dirty="0" smtClean="0"/>
              <a:t> </a:t>
            </a:r>
            <a:r>
              <a:rPr lang="en-US" b="1" i="1" dirty="0" err="1" smtClean="0"/>
              <a:t>động</a:t>
            </a:r>
            <a:r>
              <a:rPr lang="en-US" b="1" i="1" dirty="0" smtClean="0"/>
              <a:t> 1: </a:t>
            </a:r>
            <a:r>
              <a:rPr lang="en-US" b="1" i="1" dirty="0" err="1" smtClean="0"/>
              <a:t>Tìm</a:t>
            </a:r>
            <a:r>
              <a:rPr lang="en-US" b="1" i="1" dirty="0" smtClean="0"/>
              <a:t> </a:t>
            </a:r>
            <a:r>
              <a:rPr lang="en-US" b="1" i="1" dirty="0" err="1" smtClean="0"/>
              <a:t>hiểu</a:t>
            </a:r>
            <a:r>
              <a:rPr lang="en-US" b="1" i="1" dirty="0" smtClean="0"/>
              <a:t> </a:t>
            </a:r>
            <a:r>
              <a:rPr lang="en-US" b="1" i="1" dirty="0" err="1" smtClean="0"/>
              <a:t>về</a:t>
            </a:r>
            <a:r>
              <a:rPr lang="en-US" b="1" i="1" dirty="0" smtClean="0"/>
              <a:t> </a:t>
            </a:r>
            <a:r>
              <a:rPr lang="en-US" b="1" i="1" dirty="0" err="1" smtClean="0"/>
              <a:t>bầu</a:t>
            </a:r>
            <a:r>
              <a:rPr lang="en-US" b="1" i="1" dirty="0" smtClean="0"/>
              <a:t> </a:t>
            </a:r>
            <a:r>
              <a:rPr lang="en-US" b="1" i="1" dirty="0" err="1" smtClean="0"/>
              <a:t>trời</a:t>
            </a:r>
            <a:r>
              <a:rPr lang="en-US" b="1" i="1" dirty="0" smtClean="0"/>
              <a:t> ban </a:t>
            </a:r>
            <a:r>
              <a:rPr lang="en-US" b="1" i="1" dirty="0" err="1" smtClean="0"/>
              <a:t>ngày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74" y="2313709"/>
            <a:ext cx="5906912" cy="3782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837" y="6096000"/>
            <a:ext cx="7169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Vào</a:t>
            </a:r>
            <a:r>
              <a:rPr lang="en-US" sz="3000" b="1" dirty="0" smtClean="0">
                <a:solidFill>
                  <a:srgbClr val="FF0000"/>
                </a:solidFill>
              </a:rPr>
              <a:t> ban </a:t>
            </a:r>
            <a:r>
              <a:rPr lang="en-US" sz="3000" b="1" dirty="0" err="1" smtClean="0">
                <a:solidFill>
                  <a:srgbClr val="FF0000"/>
                </a:solidFill>
              </a:rPr>
              <a:t>ngày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em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nhìn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thấy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trên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bầu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dirty="0" smtClean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846617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4383" y="6096000"/>
            <a:ext cx="37434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lúc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bình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minh</a:t>
            </a:r>
            <a:endParaRPr 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"/>
            <a:ext cx="9144000" cy="59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4383" y="6096000"/>
            <a:ext cx="3010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ban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ngày</a:t>
            </a:r>
            <a:endParaRPr 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1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1797" y="5999202"/>
            <a:ext cx="38204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Bầu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trời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lúc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hoàng</a:t>
            </a:r>
            <a:r>
              <a:rPr lang="en-US" sz="3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000" b="1" dirty="0" err="1" smtClean="0">
                <a:solidFill>
                  <a:schemeClr val="tx2">
                    <a:lumMod val="75000"/>
                  </a:schemeClr>
                </a:solidFill>
              </a:rPr>
              <a:t>hôn</a:t>
            </a:r>
            <a:endParaRPr 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" y="114299"/>
            <a:ext cx="4401946" cy="2895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298"/>
            <a:ext cx="4495801" cy="2895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3910" y="5386626"/>
            <a:ext cx="48824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FF0000"/>
                </a:solidFill>
              </a:rPr>
              <a:t>Vật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nào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đã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chiếu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sáng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Trái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đất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giúp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500" b="1" dirty="0" smtClean="0">
                <a:solidFill>
                  <a:srgbClr val="FF0000"/>
                </a:solidFill>
              </a:rPr>
              <a:t>ban </a:t>
            </a:r>
            <a:r>
              <a:rPr lang="en-US" sz="2500" b="1" dirty="0" err="1" smtClean="0">
                <a:solidFill>
                  <a:srgbClr val="FF0000"/>
                </a:solidFill>
              </a:rPr>
              <a:t>ngày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chúng</a:t>
            </a:r>
            <a:r>
              <a:rPr lang="en-US" sz="2500" b="1" dirty="0" smtClean="0">
                <a:solidFill>
                  <a:srgbClr val="FF0000"/>
                </a:solidFill>
              </a:rPr>
              <a:t> ta </a:t>
            </a:r>
            <a:r>
              <a:rPr lang="en-US" sz="2500" b="1" dirty="0" err="1" smtClean="0">
                <a:solidFill>
                  <a:srgbClr val="FF0000"/>
                </a:solidFill>
              </a:rPr>
              <a:t>nhìn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rõ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mọi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</a:rPr>
              <a:t>vật</a:t>
            </a:r>
            <a:r>
              <a:rPr lang="en-US" sz="2500" b="1" dirty="0" smtClean="0">
                <a:solidFill>
                  <a:srgbClr val="FF0000"/>
                </a:solidFill>
              </a:rPr>
              <a:t>?</a:t>
            </a:r>
            <a:endParaRPr lang="en-US" sz="25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43501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" y="3124200"/>
            <a:ext cx="4401946" cy="30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124" y="447627"/>
            <a:ext cx="7947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Con </a:t>
            </a:r>
            <a:r>
              <a:rPr lang="en-US" sz="30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đã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sử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dụng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ánh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sáng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và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sức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nóng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mặt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trời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để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làm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gì</a:t>
            </a:r>
            <a:r>
              <a:rPr lang="en-US" sz="3000" b="1" dirty="0" smtClean="0">
                <a:solidFill>
                  <a:srgbClr val="FF0000"/>
                </a:solidFill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" y="529605"/>
            <a:ext cx="933685" cy="9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2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179</Words>
  <Application>Microsoft Office PowerPoint</Application>
  <PresentationFormat>On-screen Show (4:3)</PresentationFormat>
  <Paragraphs>19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Khởi động</vt:lpstr>
      <vt:lpstr>Tự nhiên và xã hội</vt:lpstr>
      <vt:lpstr>Bầu trời ban ngày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Bầu trời ban đêm</vt:lpstr>
      <vt:lpstr>PowerPoint Presentation</vt:lpstr>
      <vt:lpstr>Hoạt động 3: Thảo luận về bầu trời đêm vào các ngày khác nhau</vt:lpstr>
      <vt:lpstr>Hoạt động 4: Hát những bài hát về mặt trời, mặt trăng hoặc các vì sao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huyen</dc:creator>
  <cp:lastModifiedBy>Admin</cp:lastModifiedBy>
  <cp:revision>10</cp:revision>
  <dcterms:created xsi:type="dcterms:W3CDTF">2020-08-16T12:28:34Z</dcterms:created>
  <dcterms:modified xsi:type="dcterms:W3CDTF">2023-04-24T03:28:05Z</dcterms:modified>
</cp:coreProperties>
</file>