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12"/>
  </p:notesMasterIdLst>
  <p:sldIdLst>
    <p:sldId id="269" r:id="rId5"/>
    <p:sldId id="268" r:id="rId6"/>
    <p:sldId id="265" r:id="rId7"/>
    <p:sldId id="257" r:id="rId8"/>
    <p:sldId id="266" r:id="rId9"/>
    <p:sldId id="270" r:id="rId10"/>
    <p:sldId id="267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15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F25628-D9A9-4DE0-97F1-FC655728F14A}" type="datetimeFigureOut">
              <a:rPr lang="en-US" smtClean="0"/>
              <a:t>16/4/2025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2002E2-3839-435B-BA70-4C7B0E56B0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6541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7409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7411" name="文本占位符 17410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pPr marL="0" marR="0" lvl="0" indent="0" algn="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969594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pPr marL="0" marR="0" lvl="0" indent="0" algn="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329762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幻灯片图像占位符 6144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1443" name="文本占位符 61442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pPr marL="0" marR="0" lvl="0" indent="0" algn="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287335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391D8-096E-480A-958B-51CFBAEC71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C5EB87-F076-4CC3-80BF-78846C2AD3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FDF9AE-F332-4AE8-8B81-A77F200F2E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702B2-62AA-40A3-B961-83D53D04F837}" type="datetimeFigureOut">
              <a:rPr lang="en-US" smtClean="0"/>
              <a:t>16/4/2025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88F564-B911-4EFE-93E0-AAD59F94B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15A83E-9350-4699-8853-004001C1B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A30C6-15F4-40A4-8741-3C0916CEF2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0860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FC5845-D72D-4556-8B28-E167D0D57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1B73E5-B118-411A-A7A6-F1F184ACE0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65CEFC-4CDA-4A19-AF0E-62244F6E8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702B2-62AA-40A3-B961-83D53D04F837}" type="datetimeFigureOut">
              <a:rPr lang="en-US" smtClean="0"/>
              <a:t>16/4/2025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EB07D2-A768-45BA-8AC6-30A92CE2E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974B14-6428-4185-BF87-3064593DA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A30C6-15F4-40A4-8741-3C0916CEF2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8039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E86EE02-7057-4C54-A973-69DC8768A7B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ED3C4F-2337-4A4B-9C56-6CC557A7D8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0E499F-8EF2-44C0-A8DB-9242822184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702B2-62AA-40A3-B961-83D53D04F837}" type="datetimeFigureOut">
              <a:rPr lang="en-US" smtClean="0"/>
              <a:t>16/4/2025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CB94D6-22AB-4399-953E-47A6D97D14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4821E0-880C-47B6-B97C-A5D674037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A30C6-15F4-40A4-8741-3C0916CEF2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7446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1" indent="0" algn="ctr">
              <a:buNone/>
              <a:defRPr sz="2000"/>
            </a:lvl2pPr>
            <a:lvl3pPr marL="914341" indent="0" algn="ctr">
              <a:buNone/>
              <a:defRPr sz="1800"/>
            </a:lvl3pPr>
            <a:lvl4pPr marL="1371513" indent="0" algn="ctr">
              <a:buNone/>
              <a:defRPr sz="1600"/>
            </a:lvl4pPr>
            <a:lvl5pPr marL="1828684" indent="0" algn="ctr">
              <a:buNone/>
              <a:defRPr sz="1600"/>
            </a:lvl5pPr>
            <a:lvl6pPr marL="2285854" indent="0" algn="ctr">
              <a:buNone/>
              <a:defRPr sz="1600"/>
            </a:lvl6pPr>
            <a:lvl7pPr marL="2743025" indent="0" algn="ctr">
              <a:buNone/>
              <a:defRPr sz="1600"/>
            </a:lvl7pPr>
            <a:lvl8pPr marL="3200196" indent="0" algn="ctr">
              <a:buNone/>
              <a:defRPr sz="1600"/>
            </a:lvl8pPr>
            <a:lvl9pPr marL="3657367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61751" fontAlgn="base">
              <a:spcBef>
                <a:spcPct val="0"/>
              </a:spcBef>
              <a:spcAft>
                <a:spcPct val="0"/>
              </a:spcAft>
            </a:pPr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宋体" panose="02010600030101010101" pitchFamily="2" charset="-122"/>
              </a:rPr>
              <a:pPr defTabSz="661751" fontAlgn="base">
                <a:spcBef>
                  <a:spcPct val="0"/>
                </a:spcBef>
                <a:spcAft>
                  <a:spcPct val="0"/>
                </a:spcAft>
              </a:pPr>
              <a:t>16/4/2025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61751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61751" fontAlgn="base">
              <a:spcBef>
                <a:spcPct val="0"/>
              </a:spcBef>
              <a:spcAft>
                <a:spcPct val="0"/>
              </a:spcAft>
            </a:pPr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宋体" panose="02010600030101010101" pitchFamily="2" charset="-122"/>
              </a:rPr>
              <a:pPr defTabSz="661751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25828222"/>
      </p:ext>
    </p:extLst>
  </p:cSld>
  <p:clrMapOvr>
    <a:masterClrMapping/>
  </p:clrMapOvr>
  <p:hf sldNum="0" hd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61751" fontAlgn="base">
              <a:spcBef>
                <a:spcPct val="0"/>
              </a:spcBef>
              <a:spcAft>
                <a:spcPct val="0"/>
              </a:spcAft>
            </a:pPr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宋体" panose="02010600030101010101" pitchFamily="2" charset="-122"/>
              </a:rPr>
              <a:pPr defTabSz="661751" fontAlgn="base">
                <a:spcBef>
                  <a:spcPct val="0"/>
                </a:spcBef>
                <a:spcAft>
                  <a:spcPct val="0"/>
                </a:spcAft>
              </a:pPr>
              <a:t>16/4/2025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61751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61751" fontAlgn="base">
              <a:spcBef>
                <a:spcPct val="0"/>
              </a:spcBef>
              <a:spcAft>
                <a:spcPct val="0"/>
              </a:spcAft>
            </a:pPr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宋体" panose="02010600030101010101" pitchFamily="2" charset="-122"/>
              </a:rPr>
              <a:pPr defTabSz="661751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31873587"/>
      </p:ext>
    </p:extLst>
  </p:cSld>
  <p:clrMapOvr>
    <a:masterClrMapping/>
  </p:clrMapOvr>
  <p:hf sldNum="0" hdr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7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4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1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8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2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1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36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61751" fontAlgn="base">
              <a:spcBef>
                <a:spcPct val="0"/>
              </a:spcBef>
              <a:spcAft>
                <a:spcPct val="0"/>
              </a:spcAft>
            </a:pPr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宋体" panose="02010600030101010101" pitchFamily="2" charset="-122"/>
              </a:rPr>
              <a:pPr defTabSz="661751" fontAlgn="base">
                <a:spcBef>
                  <a:spcPct val="0"/>
                </a:spcBef>
                <a:spcAft>
                  <a:spcPct val="0"/>
                </a:spcAft>
              </a:pPr>
              <a:t>16/4/2025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61751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61751" fontAlgn="base">
              <a:spcBef>
                <a:spcPct val="0"/>
              </a:spcBef>
              <a:spcAft>
                <a:spcPct val="0"/>
              </a:spcAft>
            </a:pPr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宋体" panose="02010600030101010101" pitchFamily="2" charset="-122"/>
              </a:rPr>
              <a:pPr defTabSz="661751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1332210"/>
      </p:ext>
    </p:extLst>
  </p:cSld>
  <p:clrMapOvr>
    <a:masterClrMapping/>
  </p:clrMapOvr>
  <p:hf sldNum="0" hdr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61751" fontAlgn="base">
              <a:spcBef>
                <a:spcPct val="0"/>
              </a:spcBef>
              <a:spcAft>
                <a:spcPct val="0"/>
              </a:spcAft>
            </a:pPr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宋体" panose="02010600030101010101" pitchFamily="2" charset="-122"/>
              </a:rPr>
              <a:pPr defTabSz="661751" fontAlgn="base">
                <a:spcBef>
                  <a:spcPct val="0"/>
                </a:spcBef>
                <a:spcAft>
                  <a:spcPct val="0"/>
                </a:spcAft>
              </a:pPr>
              <a:t>16/4/2025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61751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61751" fontAlgn="base">
              <a:spcBef>
                <a:spcPct val="0"/>
              </a:spcBef>
              <a:spcAft>
                <a:spcPct val="0"/>
              </a:spcAft>
            </a:pPr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宋体" panose="02010600030101010101" pitchFamily="2" charset="-122"/>
              </a:rPr>
              <a:pPr defTabSz="661751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83508910"/>
      </p:ext>
    </p:extLst>
  </p:cSld>
  <p:clrMapOvr>
    <a:masterClrMapping/>
  </p:clrMapOvr>
  <p:hf sldNum="0" hdr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1" indent="0">
              <a:buNone/>
              <a:defRPr sz="2000" b="1"/>
            </a:lvl2pPr>
            <a:lvl3pPr marL="914341" indent="0">
              <a:buNone/>
              <a:defRPr sz="1800" b="1"/>
            </a:lvl3pPr>
            <a:lvl4pPr marL="1371513" indent="0">
              <a:buNone/>
              <a:defRPr sz="1600" b="1"/>
            </a:lvl4pPr>
            <a:lvl5pPr marL="1828684" indent="0">
              <a:buNone/>
              <a:defRPr sz="1600" b="1"/>
            </a:lvl5pPr>
            <a:lvl6pPr marL="2285854" indent="0">
              <a:buNone/>
              <a:defRPr sz="1600" b="1"/>
            </a:lvl6pPr>
            <a:lvl7pPr marL="2743025" indent="0">
              <a:buNone/>
              <a:defRPr sz="1600" b="1"/>
            </a:lvl7pPr>
            <a:lvl8pPr marL="3200196" indent="0">
              <a:buNone/>
              <a:defRPr sz="1600" b="1"/>
            </a:lvl8pPr>
            <a:lvl9pPr marL="365736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1" indent="0">
              <a:buNone/>
              <a:defRPr sz="2000" b="1"/>
            </a:lvl2pPr>
            <a:lvl3pPr marL="914341" indent="0">
              <a:buNone/>
              <a:defRPr sz="1800" b="1"/>
            </a:lvl3pPr>
            <a:lvl4pPr marL="1371513" indent="0">
              <a:buNone/>
              <a:defRPr sz="1600" b="1"/>
            </a:lvl4pPr>
            <a:lvl5pPr marL="1828684" indent="0">
              <a:buNone/>
              <a:defRPr sz="1600" b="1"/>
            </a:lvl5pPr>
            <a:lvl6pPr marL="2285854" indent="0">
              <a:buNone/>
              <a:defRPr sz="1600" b="1"/>
            </a:lvl6pPr>
            <a:lvl7pPr marL="2743025" indent="0">
              <a:buNone/>
              <a:defRPr sz="1600" b="1"/>
            </a:lvl7pPr>
            <a:lvl8pPr marL="3200196" indent="0">
              <a:buNone/>
              <a:defRPr sz="1600" b="1"/>
            </a:lvl8pPr>
            <a:lvl9pPr marL="365736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61751" fontAlgn="base">
              <a:spcBef>
                <a:spcPct val="0"/>
              </a:spcBef>
              <a:spcAft>
                <a:spcPct val="0"/>
              </a:spcAft>
            </a:pPr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宋体" panose="02010600030101010101" pitchFamily="2" charset="-122"/>
              </a:rPr>
              <a:pPr defTabSz="661751" fontAlgn="base">
                <a:spcBef>
                  <a:spcPct val="0"/>
                </a:spcBef>
                <a:spcAft>
                  <a:spcPct val="0"/>
                </a:spcAft>
              </a:pPr>
              <a:t>16/4/2025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61751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61751" fontAlgn="base">
              <a:spcBef>
                <a:spcPct val="0"/>
              </a:spcBef>
              <a:spcAft>
                <a:spcPct val="0"/>
              </a:spcAft>
            </a:pPr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宋体" panose="02010600030101010101" pitchFamily="2" charset="-122"/>
              </a:rPr>
              <a:pPr defTabSz="661751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1788103"/>
      </p:ext>
    </p:extLst>
  </p:cSld>
  <p:clrMapOvr>
    <a:masterClrMapping/>
  </p:clrMapOvr>
  <p:hf sldNum="0" hdr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61751" fontAlgn="base">
              <a:spcBef>
                <a:spcPct val="0"/>
              </a:spcBef>
              <a:spcAft>
                <a:spcPct val="0"/>
              </a:spcAft>
            </a:pPr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宋体" panose="02010600030101010101" pitchFamily="2" charset="-122"/>
              </a:rPr>
              <a:pPr defTabSz="661751" fontAlgn="base">
                <a:spcBef>
                  <a:spcPct val="0"/>
                </a:spcBef>
                <a:spcAft>
                  <a:spcPct val="0"/>
                </a:spcAft>
              </a:pPr>
              <a:t>16/4/2025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61751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61751" fontAlgn="base">
              <a:spcBef>
                <a:spcPct val="0"/>
              </a:spcBef>
              <a:spcAft>
                <a:spcPct val="0"/>
              </a:spcAft>
            </a:pPr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宋体" panose="02010600030101010101" pitchFamily="2" charset="-122"/>
              </a:rPr>
              <a:pPr defTabSz="661751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86833653"/>
      </p:ext>
    </p:extLst>
  </p:cSld>
  <p:clrMapOvr>
    <a:masterClrMapping/>
  </p:clrMapOvr>
  <p:hf sldNum="0" hdr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61751" fontAlgn="base">
              <a:spcBef>
                <a:spcPct val="0"/>
              </a:spcBef>
              <a:spcAft>
                <a:spcPct val="0"/>
              </a:spcAft>
            </a:pPr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宋体" panose="02010600030101010101" pitchFamily="2" charset="-122"/>
              </a:rPr>
              <a:pPr defTabSz="661751" fontAlgn="base">
                <a:spcBef>
                  <a:spcPct val="0"/>
                </a:spcBef>
                <a:spcAft>
                  <a:spcPct val="0"/>
                </a:spcAft>
              </a:pPr>
              <a:t>16/4/2025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61751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61751" fontAlgn="base">
              <a:spcBef>
                <a:spcPct val="0"/>
              </a:spcBef>
              <a:spcAft>
                <a:spcPct val="0"/>
              </a:spcAft>
            </a:pPr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宋体" panose="02010600030101010101" pitchFamily="2" charset="-122"/>
              </a:rPr>
              <a:pPr defTabSz="661751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18487237"/>
      </p:ext>
    </p:extLst>
  </p:cSld>
  <p:clrMapOvr>
    <a:masterClrMapping/>
  </p:clrMapOvr>
  <p:hf sldNum="0" hdr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9" y="987427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1" indent="0">
              <a:buNone/>
              <a:defRPr sz="1400"/>
            </a:lvl2pPr>
            <a:lvl3pPr marL="914341" indent="0">
              <a:buNone/>
              <a:defRPr sz="1200"/>
            </a:lvl3pPr>
            <a:lvl4pPr marL="1371513" indent="0">
              <a:buNone/>
              <a:defRPr sz="1000"/>
            </a:lvl4pPr>
            <a:lvl5pPr marL="1828684" indent="0">
              <a:buNone/>
              <a:defRPr sz="1000"/>
            </a:lvl5pPr>
            <a:lvl6pPr marL="2285854" indent="0">
              <a:buNone/>
              <a:defRPr sz="1000"/>
            </a:lvl6pPr>
            <a:lvl7pPr marL="2743025" indent="0">
              <a:buNone/>
              <a:defRPr sz="1000"/>
            </a:lvl7pPr>
            <a:lvl8pPr marL="3200196" indent="0">
              <a:buNone/>
              <a:defRPr sz="1000"/>
            </a:lvl8pPr>
            <a:lvl9pPr marL="3657367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61751" fontAlgn="base">
              <a:spcBef>
                <a:spcPct val="0"/>
              </a:spcBef>
              <a:spcAft>
                <a:spcPct val="0"/>
              </a:spcAft>
            </a:pPr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宋体" panose="02010600030101010101" pitchFamily="2" charset="-122"/>
              </a:rPr>
              <a:pPr defTabSz="661751" fontAlgn="base">
                <a:spcBef>
                  <a:spcPct val="0"/>
                </a:spcBef>
                <a:spcAft>
                  <a:spcPct val="0"/>
                </a:spcAft>
              </a:pPr>
              <a:t>16/4/2025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61751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61751" fontAlgn="base">
              <a:spcBef>
                <a:spcPct val="0"/>
              </a:spcBef>
              <a:spcAft>
                <a:spcPct val="0"/>
              </a:spcAft>
            </a:pPr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宋体" panose="02010600030101010101" pitchFamily="2" charset="-122"/>
              </a:rPr>
              <a:pPr defTabSz="661751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35219952"/>
      </p:ext>
    </p:extLst>
  </p:cSld>
  <p:clrMapOvr>
    <a:masterClrMapping/>
  </p:clrMapOvr>
  <p:hf sldNum="0" hd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C18D8-E09F-47F9-87D8-12890CC0A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B26AB8-B86E-42E5-A5C5-0260B4F172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A91BF0-10BD-4978-A3E3-95434A19EA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702B2-62AA-40A3-B961-83D53D04F837}" type="datetimeFigureOut">
              <a:rPr lang="en-US" smtClean="0"/>
              <a:t>16/4/2025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A48509-7060-4341-95F4-E6882C7B49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27DE90-B469-46EC-8BF1-AA67143E1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A30C6-15F4-40A4-8741-3C0916CEF2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4093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9" y="987427"/>
            <a:ext cx="6172200" cy="4873625"/>
          </a:xfrm>
        </p:spPr>
        <p:txBody>
          <a:bodyPr anchor="t"/>
          <a:lstStyle>
            <a:lvl1pPr marL="0" indent="0">
              <a:buNone/>
              <a:defRPr sz="3199"/>
            </a:lvl1pPr>
            <a:lvl2pPr marL="457171" indent="0">
              <a:buNone/>
              <a:defRPr sz="2800"/>
            </a:lvl2pPr>
            <a:lvl3pPr marL="914341" indent="0">
              <a:buNone/>
              <a:defRPr sz="2400"/>
            </a:lvl3pPr>
            <a:lvl4pPr marL="1371513" indent="0">
              <a:buNone/>
              <a:defRPr sz="2000"/>
            </a:lvl4pPr>
            <a:lvl5pPr marL="1828684" indent="0">
              <a:buNone/>
              <a:defRPr sz="2000"/>
            </a:lvl5pPr>
            <a:lvl6pPr marL="2285854" indent="0">
              <a:buNone/>
              <a:defRPr sz="2000"/>
            </a:lvl6pPr>
            <a:lvl7pPr marL="2743025" indent="0">
              <a:buNone/>
              <a:defRPr sz="2000"/>
            </a:lvl7pPr>
            <a:lvl8pPr marL="3200196" indent="0">
              <a:buNone/>
              <a:defRPr sz="2000"/>
            </a:lvl8pPr>
            <a:lvl9pPr marL="3657367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1" indent="0">
              <a:buNone/>
              <a:defRPr sz="1400"/>
            </a:lvl2pPr>
            <a:lvl3pPr marL="914341" indent="0">
              <a:buNone/>
              <a:defRPr sz="1200"/>
            </a:lvl3pPr>
            <a:lvl4pPr marL="1371513" indent="0">
              <a:buNone/>
              <a:defRPr sz="1000"/>
            </a:lvl4pPr>
            <a:lvl5pPr marL="1828684" indent="0">
              <a:buNone/>
              <a:defRPr sz="1000"/>
            </a:lvl5pPr>
            <a:lvl6pPr marL="2285854" indent="0">
              <a:buNone/>
              <a:defRPr sz="1000"/>
            </a:lvl6pPr>
            <a:lvl7pPr marL="2743025" indent="0">
              <a:buNone/>
              <a:defRPr sz="1000"/>
            </a:lvl7pPr>
            <a:lvl8pPr marL="3200196" indent="0">
              <a:buNone/>
              <a:defRPr sz="1000"/>
            </a:lvl8pPr>
            <a:lvl9pPr marL="3657367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61751" fontAlgn="base">
              <a:spcBef>
                <a:spcPct val="0"/>
              </a:spcBef>
              <a:spcAft>
                <a:spcPct val="0"/>
              </a:spcAft>
            </a:pPr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宋体" panose="02010600030101010101" pitchFamily="2" charset="-122"/>
              </a:rPr>
              <a:pPr defTabSz="661751" fontAlgn="base">
                <a:spcBef>
                  <a:spcPct val="0"/>
                </a:spcBef>
                <a:spcAft>
                  <a:spcPct val="0"/>
                </a:spcAft>
              </a:pPr>
              <a:t>16/4/2025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61751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61751" fontAlgn="base">
              <a:spcBef>
                <a:spcPct val="0"/>
              </a:spcBef>
              <a:spcAft>
                <a:spcPct val="0"/>
              </a:spcAft>
            </a:pPr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宋体" panose="02010600030101010101" pitchFamily="2" charset="-122"/>
              </a:rPr>
              <a:pPr defTabSz="661751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50375938"/>
      </p:ext>
    </p:extLst>
  </p:cSld>
  <p:clrMapOvr>
    <a:masterClrMapping/>
  </p:clrMapOvr>
  <p:hf sldNum="0" hdr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61751" fontAlgn="base">
              <a:spcBef>
                <a:spcPct val="0"/>
              </a:spcBef>
              <a:spcAft>
                <a:spcPct val="0"/>
              </a:spcAft>
            </a:pPr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宋体" panose="02010600030101010101" pitchFamily="2" charset="-122"/>
              </a:rPr>
              <a:pPr defTabSz="661751" fontAlgn="base">
                <a:spcBef>
                  <a:spcPct val="0"/>
                </a:spcBef>
                <a:spcAft>
                  <a:spcPct val="0"/>
                </a:spcAft>
              </a:pPr>
              <a:t>16/4/2025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61751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61751" fontAlgn="base">
              <a:spcBef>
                <a:spcPct val="0"/>
              </a:spcBef>
              <a:spcAft>
                <a:spcPct val="0"/>
              </a:spcAft>
            </a:pPr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宋体" panose="02010600030101010101" pitchFamily="2" charset="-122"/>
              </a:rPr>
              <a:pPr defTabSz="661751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12091031"/>
      </p:ext>
    </p:extLst>
  </p:cSld>
  <p:clrMapOvr>
    <a:masterClrMapping/>
  </p:clrMapOvr>
  <p:hf sldNum="0" hdr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61751" fontAlgn="base">
              <a:spcBef>
                <a:spcPct val="0"/>
              </a:spcBef>
              <a:spcAft>
                <a:spcPct val="0"/>
              </a:spcAft>
            </a:pPr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宋体" panose="02010600030101010101" pitchFamily="2" charset="-122"/>
              </a:rPr>
              <a:pPr defTabSz="661751" fontAlgn="base">
                <a:spcBef>
                  <a:spcPct val="0"/>
                </a:spcBef>
                <a:spcAft>
                  <a:spcPct val="0"/>
                </a:spcAft>
              </a:pPr>
              <a:t>16/4/2025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61751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61751" fontAlgn="base">
              <a:spcBef>
                <a:spcPct val="0"/>
              </a:spcBef>
              <a:spcAft>
                <a:spcPct val="0"/>
              </a:spcAft>
            </a:pPr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宋体" panose="02010600030101010101" pitchFamily="2" charset="-122"/>
              </a:rPr>
              <a:pPr defTabSz="661751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06994678"/>
      </p:ext>
    </p:extLst>
  </p:cSld>
  <p:clrMapOvr>
    <a:masterClrMapping/>
  </p:clrMapOvr>
  <p:hf sldNum="0" hdr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1" indent="0" algn="ctr">
              <a:buNone/>
              <a:defRPr sz="2000"/>
            </a:lvl2pPr>
            <a:lvl3pPr marL="914341" indent="0" algn="ctr">
              <a:buNone/>
              <a:defRPr sz="1800"/>
            </a:lvl3pPr>
            <a:lvl4pPr marL="1371513" indent="0" algn="ctr">
              <a:buNone/>
              <a:defRPr sz="1600"/>
            </a:lvl4pPr>
            <a:lvl5pPr marL="1828684" indent="0" algn="ctr">
              <a:buNone/>
              <a:defRPr sz="1600"/>
            </a:lvl5pPr>
            <a:lvl6pPr marL="2285854" indent="0" algn="ctr">
              <a:buNone/>
              <a:defRPr sz="1600"/>
            </a:lvl6pPr>
            <a:lvl7pPr marL="2743025" indent="0" algn="ctr">
              <a:buNone/>
              <a:defRPr sz="1600"/>
            </a:lvl7pPr>
            <a:lvl8pPr marL="3200196" indent="0" algn="ctr">
              <a:buNone/>
              <a:defRPr sz="1600"/>
            </a:lvl8pPr>
            <a:lvl9pPr marL="3657367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61751" fontAlgn="base">
              <a:spcBef>
                <a:spcPct val="0"/>
              </a:spcBef>
              <a:spcAft>
                <a:spcPct val="0"/>
              </a:spcAft>
            </a:pPr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宋体" panose="02010600030101010101" pitchFamily="2" charset="-122"/>
              </a:rPr>
              <a:pPr defTabSz="661751" fontAlgn="base">
                <a:spcBef>
                  <a:spcPct val="0"/>
                </a:spcBef>
                <a:spcAft>
                  <a:spcPct val="0"/>
                </a:spcAft>
              </a:pPr>
              <a:t>16/4/2025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61751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61751" fontAlgn="base">
              <a:spcBef>
                <a:spcPct val="0"/>
              </a:spcBef>
              <a:spcAft>
                <a:spcPct val="0"/>
              </a:spcAft>
            </a:pPr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宋体" panose="02010600030101010101" pitchFamily="2" charset="-122"/>
              </a:rPr>
              <a:pPr defTabSz="661751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40745352"/>
      </p:ext>
    </p:extLst>
  </p:cSld>
  <p:clrMapOvr>
    <a:masterClrMapping/>
  </p:clrMapOvr>
  <p:hf sldNum="0" hdr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61751" fontAlgn="base">
              <a:spcBef>
                <a:spcPct val="0"/>
              </a:spcBef>
              <a:spcAft>
                <a:spcPct val="0"/>
              </a:spcAft>
            </a:pPr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宋体" panose="02010600030101010101" pitchFamily="2" charset="-122"/>
              </a:rPr>
              <a:pPr defTabSz="661751" fontAlgn="base">
                <a:spcBef>
                  <a:spcPct val="0"/>
                </a:spcBef>
                <a:spcAft>
                  <a:spcPct val="0"/>
                </a:spcAft>
              </a:pPr>
              <a:t>16/4/2025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61751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61751" fontAlgn="base">
              <a:spcBef>
                <a:spcPct val="0"/>
              </a:spcBef>
              <a:spcAft>
                <a:spcPct val="0"/>
              </a:spcAft>
            </a:pPr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宋体" panose="02010600030101010101" pitchFamily="2" charset="-122"/>
              </a:rPr>
              <a:pPr defTabSz="661751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31591650"/>
      </p:ext>
    </p:extLst>
  </p:cSld>
  <p:clrMapOvr>
    <a:masterClrMapping/>
  </p:clrMapOvr>
  <p:hf sldNum="0" hdr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7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4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1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8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2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1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36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61751" fontAlgn="base">
              <a:spcBef>
                <a:spcPct val="0"/>
              </a:spcBef>
              <a:spcAft>
                <a:spcPct val="0"/>
              </a:spcAft>
            </a:pPr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宋体" panose="02010600030101010101" pitchFamily="2" charset="-122"/>
              </a:rPr>
              <a:pPr defTabSz="661751" fontAlgn="base">
                <a:spcBef>
                  <a:spcPct val="0"/>
                </a:spcBef>
                <a:spcAft>
                  <a:spcPct val="0"/>
                </a:spcAft>
              </a:pPr>
              <a:t>16/4/2025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61751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61751" fontAlgn="base">
              <a:spcBef>
                <a:spcPct val="0"/>
              </a:spcBef>
              <a:spcAft>
                <a:spcPct val="0"/>
              </a:spcAft>
            </a:pPr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宋体" panose="02010600030101010101" pitchFamily="2" charset="-122"/>
              </a:rPr>
              <a:pPr defTabSz="661751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85697577"/>
      </p:ext>
    </p:extLst>
  </p:cSld>
  <p:clrMapOvr>
    <a:masterClrMapping/>
  </p:clrMapOvr>
  <p:hf sldNum="0" hdr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61751" fontAlgn="base">
              <a:spcBef>
                <a:spcPct val="0"/>
              </a:spcBef>
              <a:spcAft>
                <a:spcPct val="0"/>
              </a:spcAft>
            </a:pPr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宋体" panose="02010600030101010101" pitchFamily="2" charset="-122"/>
              </a:rPr>
              <a:pPr defTabSz="661751" fontAlgn="base">
                <a:spcBef>
                  <a:spcPct val="0"/>
                </a:spcBef>
                <a:spcAft>
                  <a:spcPct val="0"/>
                </a:spcAft>
              </a:pPr>
              <a:t>16/4/2025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61751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61751" fontAlgn="base">
              <a:spcBef>
                <a:spcPct val="0"/>
              </a:spcBef>
              <a:spcAft>
                <a:spcPct val="0"/>
              </a:spcAft>
            </a:pPr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宋体" panose="02010600030101010101" pitchFamily="2" charset="-122"/>
              </a:rPr>
              <a:pPr defTabSz="661751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07279255"/>
      </p:ext>
    </p:extLst>
  </p:cSld>
  <p:clrMapOvr>
    <a:masterClrMapping/>
  </p:clrMapOvr>
  <p:hf sldNum="0" hdr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1" indent="0">
              <a:buNone/>
              <a:defRPr sz="2000" b="1"/>
            </a:lvl2pPr>
            <a:lvl3pPr marL="914341" indent="0">
              <a:buNone/>
              <a:defRPr sz="1800" b="1"/>
            </a:lvl3pPr>
            <a:lvl4pPr marL="1371513" indent="0">
              <a:buNone/>
              <a:defRPr sz="1600" b="1"/>
            </a:lvl4pPr>
            <a:lvl5pPr marL="1828684" indent="0">
              <a:buNone/>
              <a:defRPr sz="1600" b="1"/>
            </a:lvl5pPr>
            <a:lvl6pPr marL="2285854" indent="0">
              <a:buNone/>
              <a:defRPr sz="1600" b="1"/>
            </a:lvl6pPr>
            <a:lvl7pPr marL="2743025" indent="0">
              <a:buNone/>
              <a:defRPr sz="1600" b="1"/>
            </a:lvl7pPr>
            <a:lvl8pPr marL="3200196" indent="0">
              <a:buNone/>
              <a:defRPr sz="1600" b="1"/>
            </a:lvl8pPr>
            <a:lvl9pPr marL="365736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1" indent="0">
              <a:buNone/>
              <a:defRPr sz="2000" b="1"/>
            </a:lvl2pPr>
            <a:lvl3pPr marL="914341" indent="0">
              <a:buNone/>
              <a:defRPr sz="1800" b="1"/>
            </a:lvl3pPr>
            <a:lvl4pPr marL="1371513" indent="0">
              <a:buNone/>
              <a:defRPr sz="1600" b="1"/>
            </a:lvl4pPr>
            <a:lvl5pPr marL="1828684" indent="0">
              <a:buNone/>
              <a:defRPr sz="1600" b="1"/>
            </a:lvl5pPr>
            <a:lvl6pPr marL="2285854" indent="0">
              <a:buNone/>
              <a:defRPr sz="1600" b="1"/>
            </a:lvl6pPr>
            <a:lvl7pPr marL="2743025" indent="0">
              <a:buNone/>
              <a:defRPr sz="1600" b="1"/>
            </a:lvl7pPr>
            <a:lvl8pPr marL="3200196" indent="0">
              <a:buNone/>
              <a:defRPr sz="1600" b="1"/>
            </a:lvl8pPr>
            <a:lvl9pPr marL="365736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61751" fontAlgn="base">
              <a:spcBef>
                <a:spcPct val="0"/>
              </a:spcBef>
              <a:spcAft>
                <a:spcPct val="0"/>
              </a:spcAft>
            </a:pPr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宋体" panose="02010600030101010101" pitchFamily="2" charset="-122"/>
              </a:rPr>
              <a:pPr defTabSz="661751" fontAlgn="base">
                <a:spcBef>
                  <a:spcPct val="0"/>
                </a:spcBef>
                <a:spcAft>
                  <a:spcPct val="0"/>
                </a:spcAft>
              </a:pPr>
              <a:t>16/4/2025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61751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61751" fontAlgn="base">
              <a:spcBef>
                <a:spcPct val="0"/>
              </a:spcBef>
              <a:spcAft>
                <a:spcPct val="0"/>
              </a:spcAft>
            </a:pPr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宋体" panose="02010600030101010101" pitchFamily="2" charset="-122"/>
              </a:rPr>
              <a:pPr defTabSz="661751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85247307"/>
      </p:ext>
    </p:extLst>
  </p:cSld>
  <p:clrMapOvr>
    <a:masterClrMapping/>
  </p:clrMapOvr>
  <p:hf sldNum="0" hdr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61751" fontAlgn="base">
              <a:spcBef>
                <a:spcPct val="0"/>
              </a:spcBef>
              <a:spcAft>
                <a:spcPct val="0"/>
              </a:spcAft>
            </a:pPr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宋体" panose="02010600030101010101" pitchFamily="2" charset="-122"/>
              </a:rPr>
              <a:pPr defTabSz="661751" fontAlgn="base">
                <a:spcBef>
                  <a:spcPct val="0"/>
                </a:spcBef>
                <a:spcAft>
                  <a:spcPct val="0"/>
                </a:spcAft>
              </a:pPr>
              <a:t>16/4/2025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61751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61751" fontAlgn="base">
              <a:spcBef>
                <a:spcPct val="0"/>
              </a:spcBef>
              <a:spcAft>
                <a:spcPct val="0"/>
              </a:spcAft>
            </a:pPr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宋体" panose="02010600030101010101" pitchFamily="2" charset="-122"/>
              </a:rPr>
              <a:pPr defTabSz="661751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90165143"/>
      </p:ext>
    </p:extLst>
  </p:cSld>
  <p:clrMapOvr>
    <a:masterClrMapping/>
  </p:clrMapOvr>
  <p:hf sldNum="0" hdr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61751" fontAlgn="base">
              <a:spcBef>
                <a:spcPct val="0"/>
              </a:spcBef>
              <a:spcAft>
                <a:spcPct val="0"/>
              </a:spcAft>
            </a:pPr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宋体" panose="02010600030101010101" pitchFamily="2" charset="-122"/>
              </a:rPr>
              <a:pPr defTabSz="661751" fontAlgn="base">
                <a:spcBef>
                  <a:spcPct val="0"/>
                </a:spcBef>
                <a:spcAft>
                  <a:spcPct val="0"/>
                </a:spcAft>
              </a:pPr>
              <a:t>16/4/2025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61751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61751" fontAlgn="base">
              <a:spcBef>
                <a:spcPct val="0"/>
              </a:spcBef>
              <a:spcAft>
                <a:spcPct val="0"/>
              </a:spcAft>
            </a:pPr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宋体" panose="02010600030101010101" pitchFamily="2" charset="-122"/>
              </a:rPr>
              <a:pPr defTabSz="661751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15456078"/>
      </p:ext>
    </p:extLst>
  </p:cSld>
  <p:clrMapOvr>
    <a:masterClrMapping/>
  </p:clrMapOvr>
  <p:hf sldNum="0" hd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2FE865-0505-4D8F-A2B2-41F770A4F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16DA6C-DDCE-4EE3-9092-069CA4681E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107DD5-9330-4153-B7F3-AD2C9EDCE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702B2-62AA-40A3-B961-83D53D04F837}" type="datetimeFigureOut">
              <a:rPr lang="en-US" smtClean="0"/>
              <a:t>16/4/2025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680B2B-0199-4E57-B7F6-D510564E2D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D707F1-DF5A-4630-9ADB-3D43E39AB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A30C6-15F4-40A4-8741-3C0916CEF2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76453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9" y="987427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1" indent="0">
              <a:buNone/>
              <a:defRPr sz="1400"/>
            </a:lvl2pPr>
            <a:lvl3pPr marL="914341" indent="0">
              <a:buNone/>
              <a:defRPr sz="1200"/>
            </a:lvl3pPr>
            <a:lvl4pPr marL="1371513" indent="0">
              <a:buNone/>
              <a:defRPr sz="1000"/>
            </a:lvl4pPr>
            <a:lvl5pPr marL="1828684" indent="0">
              <a:buNone/>
              <a:defRPr sz="1000"/>
            </a:lvl5pPr>
            <a:lvl6pPr marL="2285854" indent="0">
              <a:buNone/>
              <a:defRPr sz="1000"/>
            </a:lvl6pPr>
            <a:lvl7pPr marL="2743025" indent="0">
              <a:buNone/>
              <a:defRPr sz="1000"/>
            </a:lvl7pPr>
            <a:lvl8pPr marL="3200196" indent="0">
              <a:buNone/>
              <a:defRPr sz="1000"/>
            </a:lvl8pPr>
            <a:lvl9pPr marL="3657367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61751" fontAlgn="base">
              <a:spcBef>
                <a:spcPct val="0"/>
              </a:spcBef>
              <a:spcAft>
                <a:spcPct val="0"/>
              </a:spcAft>
            </a:pPr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宋体" panose="02010600030101010101" pitchFamily="2" charset="-122"/>
              </a:rPr>
              <a:pPr defTabSz="661751" fontAlgn="base">
                <a:spcBef>
                  <a:spcPct val="0"/>
                </a:spcBef>
                <a:spcAft>
                  <a:spcPct val="0"/>
                </a:spcAft>
              </a:pPr>
              <a:t>16/4/2025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61751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61751" fontAlgn="base">
              <a:spcBef>
                <a:spcPct val="0"/>
              </a:spcBef>
              <a:spcAft>
                <a:spcPct val="0"/>
              </a:spcAft>
            </a:pPr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宋体" panose="02010600030101010101" pitchFamily="2" charset="-122"/>
              </a:rPr>
              <a:pPr defTabSz="661751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19811640"/>
      </p:ext>
    </p:extLst>
  </p:cSld>
  <p:clrMapOvr>
    <a:masterClrMapping/>
  </p:clrMapOvr>
  <p:hf sldNum="0" hdr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9" y="987427"/>
            <a:ext cx="6172200" cy="4873625"/>
          </a:xfrm>
        </p:spPr>
        <p:txBody>
          <a:bodyPr anchor="t"/>
          <a:lstStyle>
            <a:lvl1pPr marL="0" indent="0">
              <a:buNone/>
              <a:defRPr sz="3199"/>
            </a:lvl1pPr>
            <a:lvl2pPr marL="457171" indent="0">
              <a:buNone/>
              <a:defRPr sz="2800"/>
            </a:lvl2pPr>
            <a:lvl3pPr marL="914341" indent="0">
              <a:buNone/>
              <a:defRPr sz="2400"/>
            </a:lvl3pPr>
            <a:lvl4pPr marL="1371513" indent="0">
              <a:buNone/>
              <a:defRPr sz="2000"/>
            </a:lvl4pPr>
            <a:lvl5pPr marL="1828684" indent="0">
              <a:buNone/>
              <a:defRPr sz="2000"/>
            </a:lvl5pPr>
            <a:lvl6pPr marL="2285854" indent="0">
              <a:buNone/>
              <a:defRPr sz="2000"/>
            </a:lvl6pPr>
            <a:lvl7pPr marL="2743025" indent="0">
              <a:buNone/>
              <a:defRPr sz="2000"/>
            </a:lvl7pPr>
            <a:lvl8pPr marL="3200196" indent="0">
              <a:buNone/>
              <a:defRPr sz="2000"/>
            </a:lvl8pPr>
            <a:lvl9pPr marL="3657367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1" indent="0">
              <a:buNone/>
              <a:defRPr sz="1400"/>
            </a:lvl2pPr>
            <a:lvl3pPr marL="914341" indent="0">
              <a:buNone/>
              <a:defRPr sz="1200"/>
            </a:lvl3pPr>
            <a:lvl4pPr marL="1371513" indent="0">
              <a:buNone/>
              <a:defRPr sz="1000"/>
            </a:lvl4pPr>
            <a:lvl5pPr marL="1828684" indent="0">
              <a:buNone/>
              <a:defRPr sz="1000"/>
            </a:lvl5pPr>
            <a:lvl6pPr marL="2285854" indent="0">
              <a:buNone/>
              <a:defRPr sz="1000"/>
            </a:lvl6pPr>
            <a:lvl7pPr marL="2743025" indent="0">
              <a:buNone/>
              <a:defRPr sz="1000"/>
            </a:lvl7pPr>
            <a:lvl8pPr marL="3200196" indent="0">
              <a:buNone/>
              <a:defRPr sz="1000"/>
            </a:lvl8pPr>
            <a:lvl9pPr marL="3657367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61751" fontAlgn="base">
              <a:spcBef>
                <a:spcPct val="0"/>
              </a:spcBef>
              <a:spcAft>
                <a:spcPct val="0"/>
              </a:spcAft>
            </a:pPr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宋体" panose="02010600030101010101" pitchFamily="2" charset="-122"/>
              </a:rPr>
              <a:pPr defTabSz="661751" fontAlgn="base">
                <a:spcBef>
                  <a:spcPct val="0"/>
                </a:spcBef>
                <a:spcAft>
                  <a:spcPct val="0"/>
                </a:spcAft>
              </a:pPr>
              <a:t>16/4/2025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61751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61751" fontAlgn="base">
              <a:spcBef>
                <a:spcPct val="0"/>
              </a:spcBef>
              <a:spcAft>
                <a:spcPct val="0"/>
              </a:spcAft>
            </a:pPr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宋体" panose="02010600030101010101" pitchFamily="2" charset="-122"/>
              </a:rPr>
              <a:pPr defTabSz="661751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99801036"/>
      </p:ext>
    </p:extLst>
  </p:cSld>
  <p:clrMapOvr>
    <a:masterClrMapping/>
  </p:clrMapOvr>
  <p:hf sldNum="0" hdr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61751" fontAlgn="base">
              <a:spcBef>
                <a:spcPct val="0"/>
              </a:spcBef>
              <a:spcAft>
                <a:spcPct val="0"/>
              </a:spcAft>
            </a:pPr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宋体" panose="02010600030101010101" pitchFamily="2" charset="-122"/>
              </a:rPr>
              <a:pPr defTabSz="661751" fontAlgn="base">
                <a:spcBef>
                  <a:spcPct val="0"/>
                </a:spcBef>
                <a:spcAft>
                  <a:spcPct val="0"/>
                </a:spcAft>
              </a:pPr>
              <a:t>16/4/2025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61751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61751" fontAlgn="base">
              <a:spcBef>
                <a:spcPct val="0"/>
              </a:spcBef>
              <a:spcAft>
                <a:spcPct val="0"/>
              </a:spcAft>
            </a:pPr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宋体" panose="02010600030101010101" pitchFamily="2" charset="-122"/>
              </a:rPr>
              <a:pPr defTabSz="661751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05379816"/>
      </p:ext>
    </p:extLst>
  </p:cSld>
  <p:clrMapOvr>
    <a:masterClrMapping/>
  </p:clrMapOvr>
  <p:hf sldNum="0" hdr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61751" fontAlgn="base">
              <a:spcBef>
                <a:spcPct val="0"/>
              </a:spcBef>
              <a:spcAft>
                <a:spcPct val="0"/>
              </a:spcAft>
            </a:pPr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宋体" panose="02010600030101010101" pitchFamily="2" charset="-122"/>
              </a:rPr>
              <a:pPr defTabSz="661751" fontAlgn="base">
                <a:spcBef>
                  <a:spcPct val="0"/>
                </a:spcBef>
                <a:spcAft>
                  <a:spcPct val="0"/>
                </a:spcAft>
              </a:pPr>
              <a:t>16/4/2025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61751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61751" fontAlgn="base">
              <a:spcBef>
                <a:spcPct val="0"/>
              </a:spcBef>
              <a:spcAft>
                <a:spcPct val="0"/>
              </a:spcAft>
            </a:pPr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宋体" panose="02010600030101010101" pitchFamily="2" charset="-122"/>
              </a:rPr>
              <a:pPr defTabSz="661751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55525689"/>
      </p:ext>
    </p:extLst>
  </p:cSld>
  <p:clrMapOvr>
    <a:masterClrMapping/>
  </p:clrMapOvr>
  <p:hf sldNum="0" hdr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1" indent="0" algn="ctr">
              <a:buNone/>
              <a:defRPr sz="2000"/>
            </a:lvl2pPr>
            <a:lvl3pPr marL="914341" indent="0" algn="ctr">
              <a:buNone/>
              <a:defRPr sz="1800"/>
            </a:lvl3pPr>
            <a:lvl4pPr marL="1371513" indent="0" algn="ctr">
              <a:buNone/>
              <a:defRPr sz="1600"/>
            </a:lvl4pPr>
            <a:lvl5pPr marL="1828684" indent="0" algn="ctr">
              <a:buNone/>
              <a:defRPr sz="1600"/>
            </a:lvl5pPr>
            <a:lvl6pPr marL="2285854" indent="0" algn="ctr">
              <a:buNone/>
              <a:defRPr sz="1600"/>
            </a:lvl6pPr>
            <a:lvl7pPr marL="2743025" indent="0" algn="ctr">
              <a:buNone/>
              <a:defRPr sz="1600"/>
            </a:lvl7pPr>
            <a:lvl8pPr marL="3200196" indent="0" algn="ctr">
              <a:buNone/>
              <a:defRPr sz="1600"/>
            </a:lvl8pPr>
            <a:lvl9pPr marL="3657367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61751" fontAlgn="base">
              <a:spcBef>
                <a:spcPct val="0"/>
              </a:spcBef>
              <a:spcAft>
                <a:spcPct val="0"/>
              </a:spcAft>
            </a:pPr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宋体" panose="02010600030101010101" pitchFamily="2" charset="-122"/>
              </a:rPr>
              <a:pPr defTabSz="661751" fontAlgn="base">
                <a:spcBef>
                  <a:spcPct val="0"/>
                </a:spcBef>
                <a:spcAft>
                  <a:spcPct val="0"/>
                </a:spcAft>
              </a:pPr>
              <a:t>16/4/2025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61751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61751" fontAlgn="base">
              <a:spcBef>
                <a:spcPct val="0"/>
              </a:spcBef>
              <a:spcAft>
                <a:spcPct val="0"/>
              </a:spcAft>
            </a:pPr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宋体" panose="02010600030101010101" pitchFamily="2" charset="-122"/>
              </a:rPr>
              <a:pPr defTabSz="661751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0889961"/>
      </p:ext>
    </p:extLst>
  </p:cSld>
  <p:clrMapOvr>
    <a:masterClrMapping/>
  </p:clrMapOvr>
  <p:hf sldNum="0" hdr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61751" fontAlgn="base">
              <a:spcBef>
                <a:spcPct val="0"/>
              </a:spcBef>
              <a:spcAft>
                <a:spcPct val="0"/>
              </a:spcAft>
            </a:pPr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宋体" panose="02010600030101010101" pitchFamily="2" charset="-122"/>
              </a:rPr>
              <a:pPr defTabSz="661751" fontAlgn="base">
                <a:spcBef>
                  <a:spcPct val="0"/>
                </a:spcBef>
                <a:spcAft>
                  <a:spcPct val="0"/>
                </a:spcAft>
              </a:pPr>
              <a:t>16/4/2025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61751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61751" fontAlgn="base">
              <a:spcBef>
                <a:spcPct val="0"/>
              </a:spcBef>
              <a:spcAft>
                <a:spcPct val="0"/>
              </a:spcAft>
            </a:pPr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宋体" panose="02010600030101010101" pitchFamily="2" charset="-122"/>
              </a:rPr>
              <a:pPr defTabSz="661751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95194521"/>
      </p:ext>
    </p:extLst>
  </p:cSld>
  <p:clrMapOvr>
    <a:masterClrMapping/>
  </p:clrMapOvr>
  <p:hf sldNum="0" hdr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7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4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1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8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2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1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36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61751" fontAlgn="base">
              <a:spcBef>
                <a:spcPct val="0"/>
              </a:spcBef>
              <a:spcAft>
                <a:spcPct val="0"/>
              </a:spcAft>
            </a:pPr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宋体" panose="02010600030101010101" pitchFamily="2" charset="-122"/>
              </a:rPr>
              <a:pPr defTabSz="661751" fontAlgn="base">
                <a:spcBef>
                  <a:spcPct val="0"/>
                </a:spcBef>
                <a:spcAft>
                  <a:spcPct val="0"/>
                </a:spcAft>
              </a:pPr>
              <a:t>16/4/2025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61751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61751" fontAlgn="base">
              <a:spcBef>
                <a:spcPct val="0"/>
              </a:spcBef>
              <a:spcAft>
                <a:spcPct val="0"/>
              </a:spcAft>
            </a:pPr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宋体" panose="02010600030101010101" pitchFamily="2" charset="-122"/>
              </a:rPr>
              <a:pPr defTabSz="661751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91414358"/>
      </p:ext>
    </p:extLst>
  </p:cSld>
  <p:clrMapOvr>
    <a:masterClrMapping/>
  </p:clrMapOvr>
  <p:hf sldNum="0" hdr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61751" fontAlgn="base">
              <a:spcBef>
                <a:spcPct val="0"/>
              </a:spcBef>
              <a:spcAft>
                <a:spcPct val="0"/>
              </a:spcAft>
            </a:pPr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宋体" panose="02010600030101010101" pitchFamily="2" charset="-122"/>
              </a:rPr>
              <a:pPr defTabSz="661751" fontAlgn="base">
                <a:spcBef>
                  <a:spcPct val="0"/>
                </a:spcBef>
                <a:spcAft>
                  <a:spcPct val="0"/>
                </a:spcAft>
              </a:pPr>
              <a:t>16/4/2025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61751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61751" fontAlgn="base">
              <a:spcBef>
                <a:spcPct val="0"/>
              </a:spcBef>
              <a:spcAft>
                <a:spcPct val="0"/>
              </a:spcAft>
            </a:pPr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宋体" panose="02010600030101010101" pitchFamily="2" charset="-122"/>
              </a:rPr>
              <a:pPr defTabSz="661751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82488005"/>
      </p:ext>
    </p:extLst>
  </p:cSld>
  <p:clrMapOvr>
    <a:masterClrMapping/>
  </p:clrMapOvr>
  <p:hf sldNum="0" hdr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1" indent="0">
              <a:buNone/>
              <a:defRPr sz="2000" b="1"/>
            </a:lvl2pPr>
            <a:lvl3pPr marL="914341" indent="0">
              <a:buNone/>
              <a:defRPr sz="1800" b="1"/>
            </a:lvl3pPr>
            <a:lvl4pPr marL="1371513" indent="0">
              <a:buNone/>
              <a:defRPr sz="1600" b="1"/>
            </a:lvl4pPr>
            <a:lvl5pPr marL="1828684" indent="0">
              <a:buNone/>
              <a:defRPr sz="1600" b="1"/>
            </a:lvl5pPr>
            <a:lvl6pPr marL="2285854" indent="0">
              <a:buNone/>
              <a:defRPr sz="1600" b="1"/>
            </a:lvl6pPr>
            <a:lvl7pPr marL="2743025" indent="0">
              <a:buNone/>
              <a:defRPr sz="1600" b="1"/>
            </a:lvl7pPr>
            <a:lvl8pPr marL="3200196" indent="0">
              <a:buNone/>
              <a:defRPr sz="1600" b="1"/>
            </a:lvl8pPr>
            <a:lvl9pPr marL="365736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1" indent="0">
              <a:buNone/>
              <a:defRPr sz="2000" b="1"/>
            </a:lvl2pPr>
            <a:lvl3pPr marL="914341" indent="0">
              <a:buNone/>
              <a:defRPr sz="1800" b="1"/>
            </a:lvl3pPr>
            <a:lvl4pPr marL="1371513" indent="0">
              <a:buNone/>
              <a:defRPr sz="1600" b="1"/>
            </a:lvl4pPr>
            <a:lvl5pPr marL="1828684" indent="0">
              <a:buNone/>
              <a:defRPr sz="1600" b="1"/>
            </a:lvl5pPr>
            <a:lvl6pPr marL="2285854" indent="0">
              <a:buNone/>
              <a:defRPr sz="1600" b="1"/>
            </a:lvl6pPr>
            <a:lvl7pPr marL="2743025" indent="0">
              <a:buNone/>
              <a:defRPr sz="1600" b="1"/>
            </a:lvl7pPr>
            <a:lvl8pPr marL="3200196" indent="0">
              <a:buNone/>
              <a:defRPr sz="1600" b="1"/>
            </a:lvl8pPr>
            <a:lvl9pPr marL="365736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61751" fontAlgn="base">
              <a:spcBef>
                <a:spcPct val="0"/>
              </a:spcBef>
              <a:spcAft>
                <a:spcPct val="0"/>
              </a:spcAft>
            </a:pPr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宋体" panose="02010600030101010101" pitchFamily="2" charset="-122"/>
              </a:rPr>
              <a:pPr defTabSz="661751" fontAlgn="base">
                <a:spcBef>
                  <a:spcPct val="0"/>
                </a:spcBef>
                <a:spcAft>
                  <a:spcPct val="0"/>
                </a:spcAft>
              </a:pPr>
              <a:t>16/4/2025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61751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61751" fontAlgn="base">
              <a:spcBef>
                <a:spcPct val="0"/>
              </a:spcBef>
              <a:spcAft>
                <a:spcPct val="0"/>
              </a:spcAft>
            </a:pPr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宋体" panose="02010600030101010101" pitchFamily="2" charset="-122"/>
              </a:rPr>
              <a:pPr defTabSz="661751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83644518"/>
      </p:ext>
    </p:extLst>
  </p:cSld>
  <p:clrMapOvr>
    <a:masterClrMapping/>
  </p:clrMapOvr>
  <p:hf sldNum="0" hdr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61751" fontAlgn="base">
              <a:spcBef>
                <a:spcPct val="0"/>
              </a:spcBef>
              <a:spcAft>
                <a:spcPct val="0"/>
              </a:spcAft>
            </a:pPr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宋体" panose="02010600030101010101" pitchFamily="2" charset="-122"/>
              </a:rPr>
              <a:pPr defTabSz="661751" fontAlgn="base">
                <a:spcBef>
                  <a:spcPct val="0"/>
                </a:spcBef>
                <a:spcAft>
                  <a:spcPct val="0"/>
                </a:spcAft>
              </a:pPr>
              <a:t>16/4/2025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61751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61751" fontAlgn="base">
              <a:spcBef>
                <a:spcPct val="0"/>
              </a:spcBef>
              <a:spcAft>
                <a:spcPct val="0"/>
              </a:spcAft>
            </a:pPr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宋体" panose="02010600030101010101" pitchFamily="2" charset="-122"/>
              </a:rPr>
              <a:pPr defTabSz="661751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75737346"/>
      </p:ext>
    </p:extLst>
  </p:cSld>
  <p:clrMapOvr>
    <a:masterClrMapping/>
  </p:clrMapOvr>
  <p:hf sldNum="0" hd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4F9F1-AAE6-4B34-B04C-BC4205A0D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698A69-7565-4113-A298-E2D6DEDE17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2AD05E-02AA-4BC0-A05D-8D83C58750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758741-5282-4950-BC0E-3840392D01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702B2-62AA-40A3-B961-83D53D04F837}" type="datetimeFigureOut">
              <a:rPr lang="en-US" smtClean="0"/>
              <a:t>16/4/2025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F14DE2-D435-4031-81A7-F024BBEB2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A419AF-F1B2-45C7-AF86-D4FFA5DC3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A30C6-15F4-40A4-8741-3C0916CEF2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22491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61751" fontAlgn="base">
              <a:spcBef>
                <a:spcPct val="0"/>
              </a:spcBef>
              <a:spcAft>
                <a:spcPct val="0"/>
              </a:spcAft>
            </a:pPr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宋体" panose="02010600030101010101" pitchFamily="2" charset="-122"/>
              </a:rPr>
              <a:pPr defTabSz="661751" fontAlgn="base">
                <a:spcBef>
                  <a:spcPct val="0"/>
                </a:spcBef>
                <a:spcAft>
                  <a:spcPct val="0"/>
                </a:spcAft>
              </a:pPr>
              <a:t>16/4/2025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61751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61751" fontAlgn="base">
              <a:spcBef>
                <a:spcPct val="0"/>
              </a:spcBef>
              <a:spcAft>
                <a:spcPct val="0"/>
              </a:spcAft>
            </a:pPr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宋体" panose="02010600030101010101" pitchFamily="2" charset="-122"/>
              </a:rPr>
              <a:pPr defTabSz="661751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62902330"/>
      </p:ext>
    </p:extLst>
  </p:cSld>
  <p:clrMapOvr>
    <a:masterClrMapping/>
  </p:clrMapOvr>
  <p:hf sldNum="0" hdr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9" y="987427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1" indent="0">
              <a:buNone/>
              <a:defRPr sz="1400"/>
            </a:lvl2pPr>
            <a:lvl3pPr marL="914341" indent="0">
              <a:buNone/>
              <a:defRPr sz="1200"/>
            </a:lvl3pPr>
            <a:lvl4pPr marL="1371513" indent="0">
              <a:buNone/>
              <a:defRPr sz="1000"/>
            </a:lvl4pPr>
            <a:lvl5pPr marL="1828684" indent="0">
              <a:buNone/>
              <a:defRPr sz="1000"/>
            </a:lvl5pPr>
            <a:lvl6pPr marL="2285854" indent="0">
              <a:buNone/>
              <a:defRPr sz="1000"/>
            </a:lvl6pPr>
            <a:lvl7pPr marL="2743025" indent="0">
              <a:buNone/>
              <a:defRPr sz="1000"/>
            </a:lvl7pPr>
            <a:lvl8pPr marL="3200196" indent="0">
              <a:buNone/>
              <a:defRPr sz="1000"/>
            </a:lvl8pPr>
            <a:lvl9pPr marL="3657367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61751" fontAlgn="base">
              <a:spcBef>
                <a:spcPct val="0"/>
              </a:spcBef>
              <a:spcAft>
                <a:spcPct val="0"/>
              </a:spcAft>
            </a:pPr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宋体" panose="02010600030101010101" pitchFamily="2" charset="-122"/>
              </a:rPr>
              <a:pPr defTabSz="661751" fontAlgn="base">
                <a:spcBef>
                  <a:spcPct val="0"/>
                </a:spcBef>
                <a:spcAft>
                  <a:spcPct val="0"/>
                </a:spcAft>
              </a:pPr>
              <a:t>16/4/2025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61751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61751" fontAlgn="base">
              <a:spcBef>
                <a:spcPct val="0"/>
              </a:spcBef>
              <a:spcAft>
                <a:spcPct val="0"/>
              </a:spcAft>
            </a:pPr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宋体" panose="02010600030101010101" pitchFamily="2" charset="-122"/>
              </a:rPr>
              <a:pPr defTabSz="661751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85469734"/>
      </p:ext>
    </p:extLst>
  </p:cSld>
  <p:clrMapOvr>
    <a:masterClrMapping/>
  </p:clrMapOvr>
  <p:hf sldNum="0" hdr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9" y="987427"/>
            <a:ext cx="6172200" cy="4873625"/>
          </a:xfrm>
        </p:spPr>
        <p:txBody>
          <a:bodyPr anchor="t"/>
          <a:lstStyle>
            <a:lvl1pPr marL="0" indent="0">
              <a:buNone/>
              <a:defRPr sz="3199"/>
            </a:lvl1pPr>
            <a:lvl2pPr marL="457171" indent="0">
              <a:buNone/>
              <a:defRPr sz="2800"/>
            </a:lvl2pPr>
            <a:lvl3pPr marL="914341" indent="0">
              <a:buNone/>
              <a:defRPr sz="2400"/>
            </a:lvl3pPr>
            <a:lvl4pPr marL="1371513" indent="0">
              <a:buNone/>
              <a:defRPr sz="2000"/>
            </a:lvl4pPr>
            <a:lvl5pPr marL="1828684" indent="0">
              <a:buNone/>
              <a:defRPr sz="2000"/>
            </a:lvl5pPr>
            <a:lvl6pPr marL="2285854" indent="0">
              <a:buNone/>
              <a:defRPr sz="2000"/>
            </a:lvl6pPr>
            <a:lvl7pPr marL="2743025" indent="0">
              <a:buNone/>
              <a:defRPr sz="2000"/>
            </a:lvl7pPr>
            <a:lvl8pPr marL="3200196" indent="0">
              <a:buNone/>
              <a:defRPr sz="2000"/>
            </a:lvl8pPr>
            <a:lvl9pPr marL="3657367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1" indent="0">
              <a:buNone/>
              <a:defRPr sz="1400"/>
            </a:lvl2pPr>
            <a:lvl3pPr marL="914341" indent="0">
              <a:buNone/>
              <a:defRPr sz="1200"/>
            </a:lvl3pPr>
            <a:lvl4pPr marL="1371513" indent="0">
              <a:buNone/>
              <a:defRPr sz="1000"/>
            </a:lvl4pPr>
            <a:lvl5pPr marL="1828684" indent="0">
              <a:buNone/>
              <a:defRPr sz="1000"/>
            </a:lvl5pPr>
            <a:lvl6pPr marL="2285854" indent="0">
              <a:buNone/>
              <a:defRPr sz="1000"/>
            </a:lvl6pPr>
            <a:lvl7pPr marL="2743025" indent="0">
              <a:buNone/>
              <a:defRPr sz="1000"/>
            </a:lvl7pPr>
            <a:lvl8pPr marL="3200196" indent="0">
              <a:buNone/>
              <a:defRPr sz="1000"/>
            </a:lvl8pPr>
            <a:lvl9pPr marL="3657367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61751" fontAlgn="base">
              <a:spcBef>
                <a:spcPct val="0"/>
              </a:spcBef>
              <a:spcAft>
                <a:spcPct val="0"/>
              </a:spcAft>
            </a:pPr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宋体" panose="02010600030101010101" pitchFamily="2" charset="-122"/>
              </a:rPr>
              <a:pPr defTabSz="661751" fontAlgn="base">
                <a:spcBef>
                  <a:spcPct val="0"/>
                </a:spcBef>
                <a:spcAft>
                  <a:spcPct val="0"/>
                </a:spcAft>
              </a:pPr>
              <a:t>16/4/2025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61751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61751" fontAlgn="base">
              <a:spcBef>
                <a:spcPct val="0"/>
              </a:spcBef>
              <a:spcAft>
                <a:spcPct val="0"/>
              </a:spcAft>
            </a:pPr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宋体" panose="02010600030101010101" pitchFamily="2" charset="-122"/>
              </a:rPr>
              <a:pPr defTabSz="661751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01535475"/>
      </p:ext>
    </p:extLst>
  </p:cSld>
  <p:clrMapOvr>
    <a:masterClrMapping/>
  </p:clrMapOvr>
  <p:hf sldNum="0" hdr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61751" fontAlgn="base">
              <a:spcBef>
                <a:spcPct val="0"/>
              </a:spcBef>
              <a:spcAft>
                <a:spcPct val="0"/>
              </a:spcAft>
            </a:pPr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宋体" panose="02010600030101010101" pitchFamily="2" charset="-122"/>
              </a:rPr>
              <a:pPr defTabSz="661751" fontAlgn="base">
                <a:spcBef>
                  <a:spcPct val="0"/>
                </a:spcBef>
                <a:spcAft>
                  <a:spcPct val="0"/>
                </a:spcAft>
              </a:pPr>
              <a:t>16/4/2025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61751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61751" fontAlgn="base">
              <a:spcBef>
                <a:spcPct val="0"/>
              </a:spcBef>
              <a:spcAft>
                <a:spcPct val="0"/>
              </a:spcAft>
            </a:pPr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宋体" panose="02010600030101010101" pitchFamily="2" charset="-122"/>
              </a:rPr>
              <a:pPr defTabSz="661751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02255706"/>
      </p:ext>
    </p:extLst>
  </p:cSld>
  <p:clrMapOvr>
    <a:masterClrMapping/>
  </p:clrMapOvr>
  <p:hf sldNum="0" hdr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61751" fontAlgn="base">
              <a:spcBef>
                <a:spcPct val="0"/>
              </a:spcBef>
              <a:spcAft>
                <a:spcPct val="0"/>
              </a:spcAft>
            </a:pPr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宋体" panose="02010600030101010101" pitchFamily="2" charset="-122"/>
              </a:rPr>
              <a:pPr defTabSz="661751" fontAlgn="base">
                <a:spcBef>
                  <a:spcPct val="0"/>
                </a:spcBef>
                <a:spcAft>
                  <a:spcPct val="0"/>
                </a:spcAft>
              </a:pPr>
              <a:t>16/4/2025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61751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61751" fontAlgn="base">
              <a:spcBef>
                <a:spcPct val="0"/>
              </a:spcBef>
              <a:spcAft>
                <a:spcPct val="0"/>
              </a:spcAft>
            </a:pPr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宋体" panose="02010600030101010101" pitchFamily="2" charset="-122"/>
              </a:rPr>
              <a:pPr defTabSz="661751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03068810"/>
      </p:ext>
    </p:extLst>
  </p:cSld>
  <p:clrMapOvr>
    <a:masterClrMapping/>
  </p:clrMapOvr>
  <p:hf sldNum="0" hd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3E07F0-D651-4C3E-88D7-F09D07DFA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7DCD7B-C9EA-413C-BF26-0BC4937E6B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805B1F-9344-4775-94FC-F1C12D9668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BDB81A-E932-4455-B486-03FFA3A3FB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2A2920A-7FA2-4DD3-BC1C-0C1A37877B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9D245C-F0D5-4A89-9AF6-C2E2ED366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702B2-62AA-40A3-B961-83D53D04F837}" type="datetimeFigureOut">
              <a:rPr lang="en-US" smtClean="0"/>
              <a:t>16/4/2025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ADF5BCF-9CD1-41C5-BB04-DD93678DB9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EDD7361-15E5-4A19-879F-748F07F3C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A30C6-15F4-40A4-8741-3C0916CEF2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3005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84B684-836D-4E90-8210-DCFF4E713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6393F92-EF7F-4502-9AB0-D664C55D26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702B2-62AA-40A3-B961-83D53D04F837}" type="datetimeFigureOut">
              <a:rPr lang="en-US" smtClean="0"/>
              <a:t>16/4/2025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CCBBB1-FEF0-486A-8BFA-C127150E0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FE6008-C34A-48ED-8DF6-ACA816EC8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A30C6-15F4-40A4-8741-3C0916CEF2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5945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F6886F7-FFA1-4BAD-8292-AE2C0A2CDD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702B2-62AA-40A3-B961-83D53D04F837}" type="datetimeFigureOut">
              <a:rPr lang="en-US" smtClean="0"/>
              <a:t>16/4/2025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DE14824-22F3-497D-BA98-DA80ADF32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D223CF-A4DD-4F88-AFD5-4D74CBCBD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A30C6-15F4-40A4-8741-3C0916CEF2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09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B8BE9-02F5-4654-B4CB-5850188E9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4A2BF1-A8F2-48B5-BF6D-98CF928558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9CB43D-9D46-49DF-8794-11B38015F2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1F281D-EDF3-4F9F-9198-E3B6FD2A75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702B2-62AA-40A3-B961-83D53D04F837}" type="datetimeFigureOut">
              <a:rPr lang="en-US" smtClean="0"/>
              <a:t>16/4/2025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E6AD85-F74B-4CA9-90EB-9A7F567F96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AD6B81-7815-45FA-AFFD-BF78F4A92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A30C6-15F4-40A4-8741-3C0916CEF2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9941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49B51-B7F6-42EB-90E4-825528663F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57B198B-D85B-42B3-9807-2E731C5E5F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0F91EC-FB81-4759-897B-1D056A361A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7900E9-8347-4E18-B955-2C3E322F68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702B2-62AA-40A3-B961-83D53D04F837}" type="datetimeFigureOut">
              <a:rPr lang="en-US" smtClean="0"/>
              <a:t>16/4/2025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E40D93-C214-423D-80AD-04A032B01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02B376-22FF-420C-886F-F6A7F8E37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A30C6-15F4-40A4-8741-3C0916CEF2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678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A450B5E-8B32-45A9-9D60-95DB842D5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00A800-09E0-4443-9D87-1E77343D2F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033EEF-6970-4281-8BFD-290D4D9A93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9702B2-62AA-40A3-B961-83D53D04F837}" type="datetimeFigureOut">
              <a:rPr lang="en-US" smtClean="0"/>
              <a:t>16/4/2025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773547-FD45-4B48-B539-6D36057E1D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CB93AC-50C0-40E2-B6CC-05C4F1E744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CA30C6-15F4-40A4-8741-3C0916CEF2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526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61751" fontAlgn="base">
              <a:spcBef>
                <a:spcPct val="0"/>
              </a:spcBef>
              <a:spcAft>
                <a:spcPct val="0"/>
              </a:spcAft>
            </a:pPr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宋体" panose="02010600030101010101" pitchFamily="2" charset="-122"/>
              </a:rPr>
              <a:pPr defTabSz="661751" fontAlgn="base">
                <a:spcBef>
                  <a:spcPct val="0"/>
                </a:spcBef>
                <a:spcAft>
                  <a:spcPct val="0"/>
                </a:spcAft>
              </a:pPr>
              <a:t>16/4/2025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61751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61751" fontAlgn="base">
              <a:spcBef>
                <a:spcPct val="0"/>
              </a:spcBef>
              <a:spcAft>
                <a:spcPct val="0"/>
              </a:spcAft>
            </a:pPr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宋体" panose="02010600030101010101" pitchFamily="2" charset="-122"/>
              </a:rPr>
              <a:pPr defTabSz="661751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7" name="图片 1033" descr="PPT素材-02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154" y="1150"/>
            <a:ext cx="12189692" cy="6855701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481906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random/>
  </p:transition>
  <p:timing>
    <p:tnLst>
      <p:par>
        <p:cTn id="1" dur="indefinite" restart="never" nodeType="tmRoot"/>
      </p:par>
    </p:tnLst>
  </p:timing>
  <p:hf sldNum="0" hdr="0"/>
  <p:txStyles>
    <p:titleStyle>
      <a:lvl1pPr algn="l" defTabSz="914341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6" indent="-228586" algn="l" defTabSz="91434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56" indent="-228586" algn="l" defTabSz="9143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27" indent="-228586" algn="l" defTabSz="9143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98" indent="-228586" algn="l" defTabSz="9143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69" indent="-228586" algn="l" defTabSz="9143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40" indent="-228586" algn="l" defTabSz="9143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11" indent="-228586" algn="l" defTabSz="9143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81" indent="-228586" algn="l" defTabSz="9143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53" indent="-228586" algn="l" defTabSz="9143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1" algn="l" defTabSz="9143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41" algn="l" defTabSz="9143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3" algn="l" defTabSz="9143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84" algn="l" defTabSz="9143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54" algn="l" defTabSz="9143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25" algn="l" defTabSz="9143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96" algn="l" defTabSz="9143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67" algn="l" defTabSz="9143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61751" fontAlgn="base">
              <a:spcBef>
                <a:spcPct val="0"/>
              </a:spcBef>
              <a:spcAft>
                <a:spcPct val="0"/>
              </a:spcAft>
            </a:pPr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宋体" panose="02010600030101010101" pitchFamily="2" charset="-122"/>
              </a:rPr>
              <a:pPr defTabSz="661751" fontAlgn="base">
                <a:spcBef>
                  <a:spcPct val="0"/>
                </a:spcBef>
                <a:spcAft>
                  <a:spcPct val="0"/>
                </a:spcAft>
              </a:pPr>
              <a:t>16/4/2025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61751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61751" fontAlgn="base">
              <a:spcBef>
                <a:spcPct val="0"/>
              </a:spcBef>
              <a:spcAft>
                <a:spcPct val="0"/>
              </a:spcAft>
            </a:pPr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宋体" panose="02010600030101010101" pitchFamily="2" charset="-122"/>
              </a:rPr>
              <a:pPr defTabSz="661751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7" name="图片 1033" descr="PPT素材-02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154" y="1150"/>
            <a:ext cx="12189692" cy="6855701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772264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>
    <p:random/>
  </p:transition>
  <p:timing>
    <p:tnLst>
      <p:par>
        <p:cTn id="1" dur="indefinite" restart="never" nodeType="tmRoot"/>
      </p:par>
    </p:tnLst>
  </p:timing>
  <p:hf sldNum="0" hdr="0"/>
  <p:txStyles>
    <p:titleStyle>
      <a:lvl1pPr algn="l" defTabSz="914341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6" indent="-228586" algn="l" defTabSz="91434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56" indent="-228586" algn="l" defTabSz="9143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27" indent="-228586" algn="l" defTabSz="9143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98" indent="-228586" algn="l" defTabSz="9143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69" indent="-228586" algn="l" defTabSz="9143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40" indent="-228586" algn="l" defTabSz="9143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11" indent="-228586" algn="l" defTabSz="9143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81" indent="-228586" algn="l" defTabSz="9143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53" indent="-228586" algn="l" defTabSz="9143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1" algn="l" defTabSz="9143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41" algn="l" defTabSz="9143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3" algn="l" defTabSz="9143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84" algn="l" defTabSz="9143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54" algn="l" defTabSz="9143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25" algn="l" defTabSz="9143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96" algn="l" defTabSz="9143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67" algn="l" defTabSz="9143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61751" fontAlgn="base">
              <a:spcBef>
                <a:spcPct val="0"/>
              </a:spcBef>
              <a:spcAft>
                <a:spcPct val="0"/>
              </a:spcAft>
            </a:pPr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宋体" panose="02010600030101010101" pitchFamily="2" charset="-122"/>
              </a:rPr>
              <a:pPr defTabSz="661751" fontAlgn="base">
                <a:spcBef>
                  <a:spcPct val="0"/>
                </a:spcBef>
                <a:spcAft>
                  <a:spcPct val="0"/>
                </a:spcAft>
              </a:pPr>
              <a:t>16/4/2025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61751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61751" fontAlgn="base">
              <a:spcBef>
                <a:spcPct val="0"/>
              </a:spcBef>
              <a:spcAft>
                <a:spcPct val="0"/>
              </a:spcAft>
            </a:pPr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宋体" panose="02010600030101010101" pitchFamily="2" charset="-122"/>
              </a:rPr>
              <a:pPr defTabSz="661751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7" name="图片 1033" descr="PPT素材-02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154" y="1150"/>
            <a:ext cx="12189692" cy="6855701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030957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>
    <p:random/>
  </p:transition>
  <p:timing>
    <p:tnLst>
      <p:par>
        <p:cTn id="1" dur="indefinite" restart="never" nodeType="tmRoot"/>
      </p:par>
    </p:tnLst>
  </p:timing>
  <p:hf sldNum="0" hdr="0"/>
  <p:txStyles>
    <p:titleStyle>
      <a:lvl1pPr algn="l" defTabSz="914341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6" indent="-228586" algn="l" defTabSz="91434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56" indent="-228586" algn="l" defTabSz="9143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27" indent="-228586" algn="l" defTabSz="9143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98" indent="-228586" algn="l" defTabSz="9143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69" indent="-228586" algn="l" defTabSz="9143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40" indent="-228586" algn="l" defTabSz="9143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11" indent="-228586" algn="l" defTabSz="9143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81" indent="-228586" algn="l" defTabSz="9143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53" indent="-228586" algn="l" defTabSz="9143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1" algn="l" defTabSz="9143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41" algn="l" defTabSz="9143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3" algn="l" defTabSz="9143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84" algn="l" defTabSz="9143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54" algn="l" defTabSz="9143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25" algn="l" defTabSz="9143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96" algn="l" defTabSz="9143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67" algn="l" defTabSz="9143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5" name="图片 2084" descr="封面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38" y="4595"/>
            <a:ext cx="12123574" cy="68476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4" name="图片 2083" descr="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2291" y="145754"/>
            <a:ext cx="11569787" cy="1152612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78" name="图片 2077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191" y="353873"/>
            <a:ext cx="2233532" cy="74680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46086" descr="1-4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78913" y="1530902"/>
            <a:ext cx="9369736" cy="536134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5" name="文本框 2054"/>
          <p:cNvSpPr txBox="1"/>
          <p:nvPr/>
        </p:nvSpPr>
        <p:spPr>
          <a:xfrm>
            <a:off x="4891933" y="2469888"/>
            <a:ext cx="3543695" cy="89421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defTabSz="1085915"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sz="5211" b="1" dirty="0">
                <a:ln w="28575">
                  <a:solidFill>
                    <a:prstClr val="white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黑体" panose="02010609060101010101" pitchFamily="2" charset="-122"/>
              </a:rPr>
              <a:t>TIẾT HỌC</a:t>
            </a:r>
            <a:endParaRPr lang="zh-CN" altLang="en-US" sz="5211" b="1" dirty="0">
              <a:ln w="28575">
                <a:solidFill>
                  <a:prstClr val="white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ea typeface="黑体" panose="02010609060101010101" pitchFamily="2" charset="-122"/>
            </a:endParaRPr>
          </a:p>
        </p:txBody>
      </p:sp>
      <p:sp>
        <p:nvSpPr>
          <p:cNvPr id="2056" name="文本框 2055"/>
          <p:cNvSpPr txBox="1"/>
          <p:nvPr/>
        </p:nvSpPr>
        <p:spPr>
          <a:xfrm>
            <a:off x="3227719" y="3701844"/>
            <a:ext cx="9224359" cy="69371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defTabSz="1085915"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sz="3908" b="1" dirty="0">
                <a:ln w="57150">
                  <a:solidFill>
                    <a:prstClr val="black"/>
                  </a:solidFill>
                </a:ln>
                <a:solidFill>
                  <a:prstClr val="white"/>
                </a:solidFill>
                <a:latin typeface="UTM Avo" panose="02040603050506020204" pitchFamily="18" charset="0"/>
                <a:ea typeface="黑体" panose="02010609060101010101" pitchFamily="2" charset="-122"/>
              </a:rPr>
              <a:t>HOẠT ĐỘNG TRẢI NGHIỆM</a:t>
            </a:r>
          </a:p>
        </p:txBody>
      </p:sp>
      <p:sp>
        <p:nvSpPr>
          <p:cNvPr id="8" name="文本框 2055"/>
          <p:cNvSpPr txBox="1"/>
          <p:nvPr/>
        </p:nvSpPr>
        <p:spPr>
          <a:xfrm>
            <a:off x="3190541" y="3700268"/>
            <a:ext cx="9224359" cy="69371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defTabSz="1085915"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sz="3908" b="1" dirty="0">
                <a:ln w="28575">
                  <a:solidFill>
                    <a:prstClr val="white"/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  <a:ea typeface="黑体" panose="02010609060101010101" pitchFamily="2" charset="-122"/>
              </a:rPr>
              <a:t>HOẠT ĐỘNG TRẢI NGHIỆM</a:t>
            </a:r>
          </a:p>
        </p:txBody>
      </p:sp>
    </p:spTree>
    <p:extLst>
      <p:ext uri="{BB962C8B-B14F-4D97-AF65-F5344CB8AC3E}">
        <p14:creationId xmlns:p14="http://schemas.microsoft.com/office/powerpoint/2010/main" val="213453669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5" grpId="0"/>
      <p:bldP spid="2056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3533" y="1308309"/>
            <a:ext cx="9314659" cy="561545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93" name="图片 3092" descr="PPT素材-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43244" y="4296172"/>
            <a:ext cx="2832416" cy="269820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EM YEU CAY XANH">
            <a:hlinkClick r:id="" action="ppaction://media"/>
            <a:extLst>
              <a:ext uri="{FF2B5EF4-FFF2-40B4-BE49-F238E27FC236}">
                <a16:creationId xmlns:a16="http://schemas.microsoft.com/office/drawing/2014/main" id="{961AA4FE-3717-4EB0-A873-F261AB54034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402289" y="1839203"/>
            <a:ext cx="5698545" cy="3205431"/>
          </a:xfrm>
          <a:prstGeom prst="rect">
            <a:avLst/>
          </a:prstGeom>
        </p:spPr>
      </p:pic>
      <p:sp>
        <p:nvSpPr>
          <p:cNvPr id="6" name="Hộp Văn bản 4">
            <a:extLst>
              <a:ext uri="{FF2B5EF4-FFF2-40B4-BE49-F238E27FC236}">
                <a16:creationId xmlns:a16="http://schemas.microsoft.com/office/drawing/2014/main" id="{A83D8F79-737D-432F-AB32-7E60F85E35F7}"/>
              </a:ext>
            </a:extLst>
          </p:cNvPr>
          <p:cNvSpPr txBox="1"/>
          <p:nvPr/>
        </p:nvSpPr>
        <p:spPr>
          <a:xfrm>
            <a:off x="3143821" y="5227078"/>
            <a:ext cx="4215482" cy="805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61751" fontAlgn="base">
              <a:spcBef>
                <a:spcPct val="0"/>
              </a:spcBef>
              <a:spcAft>
                <a:spcPct val="0"/>
              </a:spcAft>
            </a:pPr>
            <a:r>
              <a:rPr lang="vi-VN" sz="2316" b="1" dirty="0" err="1">
                <a:solidFill>
                  <a:srgbClr val="00206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Bài</a:t>
            </a:r>
            <a:r>
              <a:rPr lang="vi-VN" sz="2316" b="1" dirty="0">
                <a:solidFill>
                  <a:srgbClr val="00206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lang="vi-VN" sz="2316" b="1" dirty="0" err="1">
                <a:solidFill>
                  <a:srgbClr val="00206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hát</a:t>
            </a:r>
            <a:r>
              <a:rPr lang="vi-VN" sz="2316" b="1" dirty="0">
                <a:solidFill>
                  <a:srgbClr val="00206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: </a:t>
            </a:r>
            <a:r>
              <a:rPr lang="vi-VN" sz="2316" b="1" dirty="0">
                <a:solidFill>
                  <a:srgbClr val="CC00CC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Em yêu cây xanh</a:t>
            </a:r>
            <a:endParaRPr lang="vi-VN" sz="2316" dirty="0">
              <a:solidFill>
                <a:srgbClr val="CC00CC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algn="ctr" defTabSz="661751" fontAlgn="base">
              <a:spcBef>
                <a:spcPct val="0"/>
              </a:spcBef>
              <a:spcAft>
                <a:spcPct val="0"/>
              </a:spcAft>
            </a:pPr>
            <a:r>
              <a:rPr lang="vi-VN" sz="2316" dirty="0" err="1">
                <a:solidFill>
                  <a:srgbClr val="0070C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Sáng</a:t>
            </a:r>
            <a:r>
              <a:rPr lang="vi-VN" sz="2316" dirty="0">
                <a:solidFill>
                  <a:srgbClr val="0070C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lang="vi-VN" sz="2316" dirty="0" err="1">
                <a:solidFill>
                  <a:srgbClr val="0070C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tác</a:t>
            </a:r>
            <a:r>
              <a:rPr lang="vi-VN" sz="2316" dirty="0">
                <a:solidFill>
                  <a:srgbClr val="0070C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: </a:t>
            </a:r>
            <a:r>
              <a:rPr lang="vi-VN" sz="2316" dirty="0" err="1">
                <a:solidFill>
                  <a:srgbClr val="0070C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Hoàng</a:t>
            </a:r>
            <a:r>
              <a:rPr lang="vi-VN" sz="2316" dirty="0">
                <a:solidFill>
                  <a:srgbClr val="0070C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Văn </a:t>
            </a:r>
            <a:r>
              <a:rPr lang="vi-VN" sz="2316" dirty="0" err="1">
                <a:solidFill>
                  <a:srgbClr val="0070C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Yến</a:t>
            </a:r>
            <a:endParaRPr lang="vi-VN" sz="2316" dirty="0">
              <a:solidFill>
                <a:srgbClr val="0070C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353608" y="175935"/>
            <a:ext cx="3774801" cy="40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61751" fontAlgn="base">
              <a:spcBef>
                <a:spcPct val="0"/>
              </a:spcBef>
              <a:spcAft>
                <a:spcPct val="0"/>
              </a:spcAft>
            </a:pPr>
            <a:r>
              <a:rPr lang="en-US" sz="2026" b="1" dirty="0">
                <a:solidFill>
                  <a:srgbClr val="FF0000"/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HOẠT ĐỘNG TRẢI NGHIỆM</a:t>
            </a:r>
          </a:p>
        </p:txBody>
      </p:sp>
      <p:sp>
        <p:nvSpPr>
          <p:cNvPr id="3" name="Rectangle 2"/>
          <p:cNvSpPr/>
          <p:nvPr/>
        </p:nvSpPr>
        <p:spPr>
          <a:xfrm>
            <a:off x="2418574" y="851593"/>
            <a:ext cx="2690441" cy="668207"/>
          </a:xfrm>
          <a:prstGeom prst="rect">
            <a:avLst/>
          </a:prstGeom>
          <a:noFill/>
        </p:spPr>
        <p:txBody>
          <a:bodyPr wrap="none" lIns="66179" tIns="33089" rIns="66179" bIns="33089">
            <a:spAutoFit/>
          </a:bodyPr>
          <a:lstStyle/>
          <a:p>
            <a:pPr algn="ctr" defTabSz="661751" fontAlgn="base">
              <a:spcBef>
                <a:spcPct val="0"/>
              </a:spcBef>
              <a:spcAft>
                <a:spcPct val="0"/>
              </a:spcAft>
            </a:pPr>
            <a:r>
              <a:rPr lang="en-US" sz="3908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UTM Avo" panose="02040603050506020204" pitchFamily="18" charset="0"/>
                <a:ea typeface="宋体" panose="02010600030101010101" pitchFamily="2" charset="-122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9396985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2935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3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6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67AB575-3F12-4748-AE6A-D778E133F0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0" t="58504" r="11335" b="7308"/>
          <a:stretch/>
        </p:blipFill>
        <p:spPr>
          <a:xfrm>
            <a:off x="1124084" y="272375"/>
            <a:ext cx="9943832" cy="5992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4613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6BE18A4-BE13-4BB6-9D60-012E64CDF6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5" t="5024" r="6112" b="56678"/>
          <a:stretch/>
        </p:blipFill>
        <p:spPr>
          <a:xfrm>
            <a:off x="428978" y="0"/>
            <a:ext cx="117630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2013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6BE18A4-BE13-4BB6-9D60-012E64CDF6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6" t="43322" r="7581" b="19813"/>
          <a:stretch/>
        </p:blipFill>
        <p:spPr>
          <a:xfrm>
            <a:off x="0" y="136187"/>
            <a:ext cx="12101689" cy="6721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6029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5" name="图片 48134" descr="1-5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8022" y="5492656"/>
            <a:ext cx="1550666" cy="136518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8136" name="图片 48135" descr="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723571" y="1285342"/>
            <a:ext cx="2913301" cy="1291577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8137" name="组合 48136"/>
          <p:cNvGrpSpPr/>
          <p:nvPr/>
        </p:nvGrpSpPr>
        <p:grpSpPr>
          <a:xfrm>
            <a:off x="4480435" y="1636383"/>
            <a:ext cx="5333362" cy="4796808"/>
            <a:chOff x="1657" y="716"/>
            <a:chExt cx="3527" cy="3172"/>
          </a:xfrm>
        </p:grpSpPr>
        <p:grpSp>
          <p:nvGrpSpPr>
            <p:cNvPr id="48138" name="组合 48137"/>
            <p:cNvGrpSpPr/>
            <p:nvPr/>
          </p:nvGrpSpPr>
          <p:grpSpPr>
            <a:xfrm>
              <a:off x="2016" y="1008"/>
              <a:ext cx="2777" cy="2784"/>
              <a:chOff x="2200" y="1298"/>
              <a:chExt cx="1230" cy="1232"/>
            </a:xfrm>
          </p:grpSpPr>
          <p:sp>
            <p:nvSpPr>
              <p:cNvPr id="48139" name="椭圆 48138"/>
              <p:cNvSpPr/>
              <p:nvPr/>
            </p:nvSpPr>
            <p:spPr>
              <a:xfrm>
                <a:off x="2200" y="1298"/>
                <a:ext cx="1230" cy="1232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/>
              <a:lstStyle/>
              <a:p>
                <a:pPr defTabSz="661751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171">
                  <a:solidFill>
                    <a:prstClr val="black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48140" name="椭圆 48139"/>
              <p:cNvSpPr/>
              <p:nvPr/>
            </p:nvSpPr>
            <p:spPr>
              <a:xfrm>
                <a:off x="2215" y="1305"/>
                <a:ext cx="1201" cy="1200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/>
              <a:lstStyle/>
              <a:p>
                <a:pPr defTabSz="661751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171">
                  <a:solidFill>
                    <a:prstClr val="black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48141" name="椭圆 48140"/>
              <p:cNvSpPr/>
              <p:nvPr/>
            </p:nvSpPr>
            <p:spPr>
              <a:xfrm>
                <a:off x="2227" y="1316"/>
                <a:ext cx="1143" cy="1123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/>
              <a:lstStyle/>
              <a:p>
                <a:pPr defTabSz="661751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171">
                  <a:solidFill>
                    <a:prstClr val="black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48142" name="椭圆 48141"/>
              <p:cNvSpPr/>
              <p:nvPr/>
            </p:nvSpPr>
            <p:spPr>
              <a:xfrm>
                <a:off x="2294" y="1348"/>
                <a:ext cx="1017" cy="91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/>
              <a:lstStyle/>
              <a:p>
                <a:pPr defTabSz="661751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171">
                  <a:solidFill>
                    <a:prstClr val="black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</p:grpSp>
        <p:grpSp>
          <p:nvGrpSpPr>
            <p:cNvPr id="48143" name="组合 48142"/>
            <p:cNvGrpSpPr/>
            <p:nvPr/>
          </p:nvGrpSpPr>
          <p:grpSpPr>
            <a:xfrm>
              <a:off x="1657" y="716"/>
              <a:ext cx="3527" cy="3172"/>
              <a:chOff x="1225" y="694"/>
              <a:chExt cx="3527" cy="3172"/>
            </a:xfrm>
          </p:grpSpPr>
          <p:grpSp>
            <p:nvGrpSpPr>
              <p:cNvPr id="48144" name="组合 48143"/>
              <p:cNvGrpSpPr/>
              <p:nvPr/>
            </p:nvGrpSpPr>
            <p:grpSpPr>
              <a:xfrm>
                <a:off x="3817" y="1702"/>
                <a:ext cx="935" cy="938"/>
                <a:chOff x="590" y="1015"/>
                <a:chExt cx="696" cy="698"/>
              </a:xfrm>
            </p:grpSpPr>
            <p:sp>
              <p:nvSpPr>
                <p:cNvPr id="48145" name="椭圆 48144"/>
                <p:cNvSpPr/>
                <p:nvPr/>
              </p:nvSpPr>
              <p:spPr>
                <a:xfrm>
                  <a:off x="590" y="1015"/>
                  <a:ext cx="696" cy="69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CCFF66">
                        <a:gamma/>
                        <a:shade val="46275"/>
                        <a:invGamma/>
                      </a:srgbClr>
                    </a:gs>
                    <a:gs pos="100000">
                      <a:srgbClr val="CCFF66"/>
                    </a:gs>
                  </a:gsLst>
                  <a:lin ang="5400000" scaled="1"/>
                  <a:tileRect/>
                </a:gradFill>
                <a:ln w="9525">
                  <a:noFill/>
                </a:ln>
              </p:spPr>
              <p:txBody>
                <a:bodyPr/>
                <a:lstStyle/>
                <a:p>
                  <a:pPr defTabSz="661751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 sz="2171">
                    <a:solidFill>
                      <a:prstClr val="black"/>
                    </a:solidFill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48146" name="椭圆 48145"/>
                <p:cNvSpPr/>
                <p:nvPr/>
              </p:nvSpPr>
              <p:spPr>
                <a:xfrm>
                  <a:off x="598" y="1024"/>
                  <a:ext cx="680" cy="68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CCFF66">
                        <a:alpha val="0"/>
                      </a:srgbClr>
                    </a:gs>
                    <a:gs pos="100000">
                      <a:srgbClr val="CCFF66">
                        <a:gamma/>
                        <a:tint val="34902"/>
                        <a:invGamma/>
                      </a:srgbClr>
                    </a:gs>
                  </a:gsLst>
                  <a:lin ang="5400000" scaled="1"/>
                  <a:tileRect/>
                </a:gradFill>
                <a:ln w="9525">
                  <a:noFill/>
                </a:ln>
              </p:spPr>
              <p:txBody>
                <a:bodyPr/>
                <a:lstStyle/>
                <a:p>
                  <a:pPr defTabSz="661751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 sz="2171">
                    <a:solidFill>
                      <a:prstClr val="black"/>
                    </a:solidFill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48147" name="椭圆 48146"/>
                <p:cNvSpPr/>
                <p:nvPr/>
              </p:nvSpPr>
              <p:spPr>
                <a:xfrm>
                  <a:off x="615" y="1046"/>
                  <a:ext cx="647" cy="636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CCFF66">
                        <a:gamma/>
                        <a:shade val="79216"/>
                        <a:invGamma/>
                      </a:srgbClr>
                    </a:gs>
                    <a:gs pos="100000">
                      <a:srgbClr val="CCFF66">
                        <a:alpha val="48000"/>
                      </a:srgbClr>
                    </a:gs>
                  </a:gsLst>
                  <a:lin ang="5400000" scaled="1"/>
                  <a:tileRect/>
                </a:gradFill>
                <a:ln w="9525">
                  <a:noFill/>
                </a:ln>
              </p:spPr>
              <p:txBody>
                <a:bodyPr/>
                <a:lstStyle/>
                <a:p>
                  <a:pPr defTabSz="661751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 sz="2171">
                    <a:solidFill>
                      <a:prstClr val="black"/>
                    </a:solidFill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48148" name="椭圆 48147"/>
                <p:cNvSpPr/>
                <p:nvPr/>
              </p:nvSpPr>
              <p:spPr>
                <a:xfrm>
                  <a:off x="651" y="1026"/>
                  <a:ext cx="576" cy="516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CCFF66">
                        <a:gamma/>
                        <a:tint val="0"/>
                        <a:invGamma/>
                      </a:srgbClr>
                    </a:gs>
                    <a:gs pos="100000">
                      <a:srgbClr val="CCFF66">
                        <a:alpha val="38000"/>
                      </a:srgbClr>
                    </a:gs>
                  </a:gsLst>
                  <a:lin ang="5400000" scaled="1"/>
                  <a:tileRect/>
                </a:gradFill>
                <a:ln w="9525">
                  <a:noFill/>
                </a:ln>
              </p:spPr>
              <p:txBody>
                <a:bodyPr/>
                <a:lstStyle/>
                <a:p>
                  <a:pPr defTabSz="661751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 sz="2171">
                    <a:solidFill>
                      <a:prstClr val="black"/>
                    </a:solidFill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</p:grpSp>
          <p:grpSp>
            <p:nvGrpSpPr>
              <p:cNvPr id="48149" name="组合 48148"/>
              <p:cNvGrpSpPr/>
              <p:nvPr/>
            </p:nvGrpSpPr>
            <p:grpSpPr>
              <a:xfrm>
                <a:off x="1657" y="2928"/>
                <a:ext cx="935" cy="938"/>
                <a:chOff x="54" y="2591"/>
                <a:chExt cx="696" cy="698"/>
              </a:xfrm>
            </p:grpSpPr>
            <p:sp>
              <p:nvSpPr>
                <p:cNvPr id="48150" name="椭圆 48149"/>
                <p:cNvSpPr/>
                <p:nvPr/>
              </p:nvSpPr>
              <p:spPr>
                <a:xfrm>
                  <a:off x="54" y="2591"/>
                  <a:ext cx="696" cy="69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CC00">
                        <a:gamma/>
                        <a:shade val="46275"/>
                        <a:invGamma/>
                      </a:srgbClr>
                    </a:gs>
                    <a:gs pos="100000">
                      <a:srgbClr val="FFCC00"/>
                    </a:gs>
                  </a:gsLst>
                  <a:lin ang="5400000" scaled="1"/>
                  <a:tileRect/>
                </a:gradFill>
                <a:ln w="9525">
                  <a:noFill/>
                </a:ln>
              </p:spPr>
              <p:txBody>
                <a:bodyPr/>
                <a:lstStyle/>
                <a:p>
                  <a:pPr defTabSz="661751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 sz="2171">
                    <a:solidFill>
                      <a:prstClr val="black"/>
                    </a:solidFill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48151" name="椭圆 48150"/>
                <p:cNvSpPr/>
                <p:nvPr/>
              </p:nvSpPr>
              <p:spPr>
                <a:xfrm>
                  <a:off x="63" y="2600"/>
                  <a:ext cx="680" cy="68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CC00">
                        <a:alpha val="0"/>
                      </a:srgbClr>
                    </a:gs>
                    <a:gs pos="100000">
                      <a:srgbClr val="FFCC00">
                        <a:gamma/>
                        <a:tint val="34902"/>
                        <a:invGamma/>
                      </a:srgbClr>
                    </a:gs>
                  </a:gsLst>
                  <a:lin ang="5400000" scaled="1"/>
                  <a:tileRect/>
                </a:gradFill>
                <a:ln w="9525">
                  <a:noFill/>
                </a:ln>
              </p:spPr>
              <p:txBody>
                <a:bodyPr/>
                <a:lstStyle/>
                <a:p>
                  <a:pPr defTabSz="661751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 sz="2171">
                    <a:solidFill>
                      <a:prstClr val="black"/>
                    </a:solidFill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48152" name="椭圆 48151"/>
                <p:cNvSpPr/>
                <p:nvPr/>
              </p:nvSpPr>
              <p:spPr>
                <a:xfrm>
                  <a:off x="79" y="2622"/>
                  <a:ext cx="647" cy="636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CC00">
                        <a:gamma/>
                        <a:shade val="79216"/>
                        <a:invGamma/>
                      </a:srgbClr>
                    </a:gs>
                    <a:gs pos="100000">
                      <a:srgbClr val="FFCC00">
                        <a:alpha val="48000"/>
                      </a:srgbClr>
                    </a:gs>
                  </a:gsLst>
                  <a:lin ang="5400000" scaled="1"/>
                  <a:tileRect/>
                </a:gradFill>
                <a:ln w="9525">
                  <a:noFill/>
                </a:ln>
              </p:spPr>
              <p:txBody>
                <a:bodyPr/>
                <a:lstStyle/>
                <a:p>
                  <a:pPr defTabSz="661751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 sz="2171">
                    <a:solidFill>
                      <a:prstClr val="black"/>
                    </a:solidFill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48153" name="椭圆 48152"/>
                <p:cNvSpPr/>
                <p:nvPr/>
              </p:nvSpPr>
              <p:spPr>
                <a:xfrm>
                  <a:off x="115" y="2597"/>
                  <a:ext cx="576" cy="516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CC00">
                        <a:gamma/>
                        <a:tint val="0"/>
                        <a:invGamma/>
                      </a:srgbClr>
                    </a:gs>
                    <a:gs pos="100000">
                      <a:srgbClr val="FFCC00">
                        <a:alpha val="38000"/>
                      </a:srgbClr>
                    </a:gs>
                  </a:gsLst>
                  <a:lin ang="5400000" scaled="1"/>
                  <a:tileRect/>
                </a:gradFill>
                <a:ln w="9525">
                  <a:noFill/>
                </a:ln>
              </p:spPr>
              <p:txBody>
                <a:bodyPr/>
                <a:lstStyle/>
                <a:p>
                  <a:pPr defTabSz="661751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 sz="2171">
                    <a:solidFill>
                      <a:prstClr val="black"/>
                    </a:solidFill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</p:grpSp>
          <p:grpSp>
            <p:nvGrpSpPr>
              <p:cNvPr id="48154" name="组合 48153"/>
              <p:cNvGrpSpPr/>
              <p:nvPr/>
            </p:nvGrpSpPr>
            <p:grpSpPr>
              <a:xfrm>
                <a:off x="3385" y="2928"/>
                <a:ext cx="935" cy="938"/>
                <a:chOff x="166" y="1752"/>
                <a:chExt cx="696" cy="698"/>
              </a:xfrm>
            </p:grpSpPr>
            <p:sp>
              <p:nvSpPr>
                <p:cNvPr id="48155" name="椭圆 48154"/>
                <p:cNvSpPr/>
                <p:nvPr/>
              </p:nvSpPr>
              <p:spPr>
                <a:xfrm>
                  <a:off x="166" y="1752"/>
                  <a:ext cx="696" cy="69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0099FF">
                        <a:gamma/>
                        <a:shade val="46275"/>
                        <a:invGamma/>
                      </a:srgbClr>
                    </a:gs>
                    <a:gs pos="100000">
                      <a:srgbClr val="0099FF"/>
                    </a:gs>
                  </a:gsLst>
                  <a:lin ang="5400000" scaled="1"/>
                  <a:tileRect/>
                </a:gradFill>
                <a:ln w="9525">
                  <a:noFill/>
                </a:ln>
              </p:spPr>
              <p:txBody>
                <a:bodyPr/>
                <a:lstStyle/>
                <a:p>
                  <a:pPr defTabSz="661751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 sz="2171">
                    <a:solidFill>
                      <a:prstClr val="black"/>
                    </a:solidFill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48156" name="椭圆 48155"/>
                <p:cNvSpPr/>
                <p:nvPr/>
              </p:nvSpPr>
              <p:spPr>
                <a:xfrm>
                  <a:off x="174" y="1761"/>
                  <a:ext cx="680" cy="68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0099FF">
                        <a:alpha val="0"/>
                      </a:srgbClr>
                    </a:gs>
                    <a:gs pos="100000">
                      <a:srgbClr val="0099FF">
                        <a:gamma/>
                        <a:tint val="34902"/>
                        <a:invGamma/>
                      </a:srgbClr>
                    </a:gs>
                  </a:gsLst>
                  <a:lin ang="5400000" scaled="1"/>
                  <a:tileRect/>
                </a:gradFill>
                <a:ln w="9525">
                  <a:noFill/>
                </a:ln>
              </p:spPr>
              <p:txBody>
                <a:bodyPr/>
                <a:lstStyle/>
                <a:p>
                  <a:pPr defTabSz="661751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 sz="2171">
                    <a:solidFill>
                      <a:prstClr val="black"/>
                    </a:solidFill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48157" name="椭圆 48156"/>
                <p:cNvSpPr/>
                <p:nvPr/>
              </p:nvSpPr>
              <p:spPr>
                <a:xfrm>
                  <a:off x="191" y="1783"/>
                  <a:ext cx="647" cy="636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0099FF">
                        <a:gamma/>
                        <a:shade val="79216"/>
                        <a:invGamma/>
                      </a:srgbClr>
                    </a:gs>
                    <a:gs pos="100000">
                      <a:srgbClr val="0099FF">
                        <a:alpha val="48000"/>
                      </a:srgbClr>
                    </a:gs>
                  </a:gsLst>
                  <a:lin ang="5400000" scaled="1"/>
                  <a:tileRect/>
                </a:gradFill>
                <a:ln w="9525">
                  <a:noFill/>
                </a:ln>
              </p:spPr>
              <p:txBody>
                <a:bodyPr/>
                <a:lstStyle/>
                <a:p>
                  <a:pPr defTabSz="661751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 sz="2171">
                    <a:solidFill>
                      <a:prstClr val="black"/>
                    </a:solidFill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48158" name="椭圆 48157"/>
                <p:cNvSpPr/>
                <p:nvPr/>
              </p:nvSpPr>
              <p:spPr>
                <a:xfrm>
                  <a:off x="227" y="1762"/>
                  <a:ext cx="576" cy="516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0099FF">
                        <a:gamma/>
                        <a:tint val="0"/>
                        <a:invGamma/>
                      </a:srgbClr>
                    </a:gs>
                    <a:gs pos="100000">
                      <a:srgbClr val="0099FF">
                        <a:alpha val="38000"/>
                      </a:srgbClr>
                    </a:gs>
                  </a:gsLst>
                  <a:lin ang="5400000" scaled="1"/>
                  <a:tileRect/>
                </a:gradFill>
                <a:ln w="9525">
                  <a:noFill/>
                </a:ln>
              </p:spPr>
              <p:txBody>
                <a:bodyPr/>
                <a:lstStyle/>
                <a:p>
                  <a:pPr defTabSz="661751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 sz="2171">
                    <a:solidFill>
                      <a:prstClr val="black"/>
                    </a:solidFill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</p:grpSp>
          <p:grpSp>
            <p:nvGrpSpPr>
              <p:cNvPr id="48159" name="组合 48158"/>
              <p:cNvGrpSpPr/>
              <p:nvPr/>
            </p:nvGrpSpPr>
            <p:grpSpPr>
              <a:xfrm>
                <a:off x="2496" y="694"/>
                <a:ext cx="935" cy="938"/>
                <a:chOff x="823" y="740"/>
                <a:chExt cx="696" cy="698"/>
              </a:xfrm>
            </p:grpSpPr>
            <p:sp>
              <p:nvSpPr>
                <p:cNvPr id="48160" name="椭圆 48159"/>
                <p:cNvSpPr/>
                <p:nvPr/>
              </p:nvSpPr>
              <p:spPr>
                <a:xfrm>
                  <a:off x="823" y="740"/>
                  <a:ext cx="696" cy="69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33CC">
                        <a:gamma/>
                        <a:shade val="46275"/>
                        <a:invGamma/>
                      </a:srgbClr>
                    </a:gs>
                    <a:gs pos="100000">
                      <a:srgbClr val="FF33CC"/>
                    </a:gs>
                  </a:gsLst>
                  <a:lin ang="5400000" scaled="1"/>
                  <a:tileRect/>
                </a:gradFill>
                <a:ln w="9525">
                  <a:noFill/>
                </a:ln>
              </p:spPr>
              <p:txBody>
                <a:bodyPr/>
                <a:lstStyle/>
                <a:p>
                  <a:pPr defTabSz="661751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 sz="2171">
                    <a:solidFill>
                      <a:prstClr val="black"/>
                    </a:solidFill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48161" name="椭圆 48160"/>
                <p:cNvSpPr/>
                <p:nvPr/>
              </p:nvSpPr>
              <p:spPr>
                <a:xfrm>
                  <a:off x="831" y="749"/>
                  <a:ext cx="680" cy="68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33CC">
                        <a:alpha val="0"/>
                      </a:srgbClr>
                    </a:gs>
                    <a:gs pos="100000">
                      <a:srgbClr val="FF33CC">
                        <a:gamma/>
                        <a:tint val="34902"/>
                        <a:invGamma/>
                      </a:srgbClr>
                    </a:gs>
                  </a:gsLst>
                  <a:lin ang="5400000" scaled="1"/>
                  <a:tileRect/>
                </a:gradFill>
                <a:ln w="9525">
                  <a:noFill/>
                </a:ln>
              </p:spPr>
              <p:txBody>
                <a:bodyPr/>
                <a:lstStyle/>
                <a:p>
                  <a:pPr defTabSz="661751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 sz="2171">
                    <a:solidFill>
                      <a:prstClr val="black"/>
                    </a:solidFill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48162" name="椭圆 48161"/>
                <p:cNvSpPr/>
                <p:nvPr/>
              </p:nvSpPr>
              <p:spPr>
                <a:xfrm>
                  <a:off x="848" y="770"/>
                  <a:ext cx="647" cy="636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33CC">
                        <a:gamma/>
                        <a:shade val="79216"/>
                        <a:invGamma/>
                      </a:srgbClr>
                    </a:gs>
                    <a:gs pos="100000">
                      <a:srgbClr val="FF33CC">
                        <a:alpha val="48000"/>
                      </a:srgbClr>
                    </a:gs>
                  </a:gsLst>
                  <a:lin ang="5400000" scaled="1"/>
                  <a:tileRect/>
                </a:gradFill>
                <a:ln w="9525">
                  <a:noFill/>
                </a:ln>
              </p:spPr>
              <p:txBody>
                <a:bodyPr/>
                <a:lstStyle/>
                <a:p>
                  <a:pPr defTabSz="661751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 sz="2171">
                    <a:solidFill>
                      <a:prstClr val="black"/>
                    </a:solidFill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48163" name="椭圆 48162"/>
                <p:cNvSpPr/>
                <p:nvPr/>
              </p:nvSpPr>
              <p:spPr>
                <a:xfrm>
                  <a:off x="884" y="754"/>
                  <a:ext cx="576" cy="516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33CC">
                        <a:gamma/>
                        <a:tint val="0"/>
                        <a:invGamma/>
                      </a:srgbClr>
                    </a:gs>
                    <a:gs pos="100000">
                      <a:srgbClr val="FF33CC">
                        <a:alpha val="38000"/>
                      </a:srgbClr>
                    </a:gs>
                  </a:gsLst>
                  <a:lin ang="5400000" scaled="1"/>
                  <a:tileRect/>
                </a:gradFill>
                <a:ln w="9525">
                  <a:noFill/>
                </a:ln>
              </p:spPr>
              <p:txBody>
                <a:bodyPr/>
                <a:lstStyle/>
                <a:p>
                  <a:pPr defTabSz="661751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 sz="2171">
                    <a:solidFill>
                      <a:prstClr val="black"/>
                    </a:solidFill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</p:grpSp>
          <p:grpSp>
            <p:nvGrpSpPr>
              <p:cNvPr id="48164" name="组合 48163"/>
              <p:cNvGrpSpPr/>
              <p:nvPr/>
            </p:nvGrpSpPr>
            <p:grpSpPr>
              <a:xfrm>
                <a:off x="1225" y="1702"/>
                <a:ext cx="935" cy="938"/>
                <a:chOff x="869" y="971"/>
                <a:chExt cx="696" cy="698"/>
              </a:xfrm>
            </p:grpSpPr>
            <p:sp>
              <p:nvSpPr>
                <p:cNvPr id="48165" name="椭圆 48164"/>
                <p:cNvSpPr/>
                <p:nvPr/>
              </p:nvSpPr>
              <p:spPr>
                <a:xfrm>
                  <a:off x="869" y="971"/>
                  <a:ext cx="696" cy="69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6666FF">
                        <a:gamma/>
                        <a:shade val="46275"/>
                        <a:invGamma/>
                      </a:srgbClr>
                    </a:gs>
                    <a:gs pos="100000">
                      <a:srgbClr val="6666FF"/>
                    </a:gs>
                  </a:gsLst>
                  <a:lin ang="5400000" scaled="1"/>
                  <a:tileRect/>
                </a:gradFill>
                <a:ln w="9525">
                  <a:noFill/>
                </a:ln>
              </p:spPr>
              <p:txBody>
                <a:bodyPr/>
                <a:lstStyle/>
                <a:p>
                  <a:pPr defTabSz="661751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 sz="2171">
                    <a:solidFill>
                      <a:prstClr val="black"/>
                    </a:solidFill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48166" name="椭圆 48165"/>
                <p:cNvSpPr/>
                <p:nvPr/>
              </p:nvSpPr>
              <p:spPr>
                <a:xfrm>
                  <a:off x="878" y="980"/>
                  <a:ext cx="680" cy="68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6666FF">
                        <a:alpha val="0"/>
                      </a:srgbClr>
                    </a:gs>
                    <a:gs pos="100000">
                      <a:srgbClr val="6666FF">
                        <a:gamma/>
                        <a:tint val="34902"/>
                        <a:invGamma/>
                      </a:srgbClr>
                    </a:gs>
                  </a:gsLst>
                  <a:lin ang="5400000" scaled="1"/>
                  <a:tileRect/>
                </a:gradFill>
                <a:ln w="9525">
                  <a:noFill/>
                </a:ln>
              </p:spPr>
              <p:txBody>
                <a:bodyPr/>
                <a:lstStyle/>
                <a:p>
                  <a:pPr defTabSz="661751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 sz="2171">
                    <a:solidFill>
                      <a:prstClr val="black"/>
                    </a:solidFill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48167" name="椭圆 48166"/>
                <p:cNvSpPr/>
                <p:nvPr/>
              </p:nvSpPr>
              <p:spPr>
                <a:xfrm>
                  <a:off x="894" y="1002"/>
                  <a:ext cx="647" cy="636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6666FF">
                        <a:gamma/>
                        <a:shade val="79216"/>
                        <a:invGamma/>
                      </a:srgbClr>
                    </a:gs>
                    <a:gs pos="100000">
                      <a:srgbClr val="6666FF">
                        <a:alpha val="48000"/>
                      </a:srgbClr>
                    </a:gs>
                  </a:gsLst>
                  <a:lin ang="5400000" scaled="1"/>
                  <a:tileRect/>
                </a:gradFill>
                <a:ln w="9525">
                  <a:noFill/>
                </a:ln>
              </p:spPr>
              <p:txBody>
                <a:bodyPr/>
                <a:lstStyle/>
                <a:p>
                  <a:pPr defTabSz="661751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 sz="2171">
                    <a:solidFill>
                      <a:prstClr val="black"/>
                    </a:solidFill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48168" name="椭圆 48167"/>
                <p:cNvSpPr/>
                <p:nvPr/>
              </p:nvSpPr>
              <p:spPr>
                <a:xfrm>
                  <a:off x="930" y="981"/>
                  <a:ext cx="576" cy="516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6666FF">
                        <a:gamma/>
                        <a:tint val="0"/>
                        <a:invGamma/>
                      </a:srgbClr>
                    </a:gs>
                    <a:gs pos="100000">
                      <a:srgbClr val="6666FF">
                        <a:alpha val="38000"/>
                      </a:srgbClr>
                    </a:gs>
                  </a:gsLst>
                  <a:lin ang="5400000" scaled="1"/>
                  <a:tileRect/>
                </a:gradFill>
                <a:ln w="9525">
                  <a:noFill/>
                </a:ln>
              </p:spPr>
              <p:txBody>
                <a:bodyPr/>
                <a:lstStyle/>
                <a:p>
                  <a:pPr defTabSz="661751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 sz="2171">
                    <a:solidFill>
                      <a:prstClr val="black"/>
                    </a:solidFill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</p:grpSp>
        </p:grpSp>
        <p:pic>
          <p:nvPicPr>
            <p:cNvPr id="48169" name="图片 48168" descr="7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15" y="1218"/>
              <a:ext cx="2049" cy="2430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48170" name="矩形 48169"/>
          <p:cNvSpPr/>
          <p:nvPr/>
        </p:nvSpPr>
        <p:spPr>
          <a:xfrm>
            <a:off x="6353199" y="3625358"/>
            <a:ext cx="1547617" cy="1054391"/>
          </a:xfrm>
          <a:prstGeom prst="rect">
            <a:avLst/>
          </a:prstGeom>
          <a:noFill/>
          <a:ln w="9525">
            <a:noFill/>
          </a:ln>
        </p:spPr>
        <p:txBody>
          <a:bodyPr anchor="ctr">
            <a:spAutoFit/>
          </a:bodyPr>
          <a:lstStyle/>
          <a:p>
            <a:pPr algn="ctr" defTabSz="661751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zh-CN" sz="2605" b="1" dirty="0">
                <a:solidFill>
                  <a:srgbClr val="FFFFFF"/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NHẬN XÉT</a:t>
            </a:r>
            <a:endParaRPr lang="zh-CN" altLang="en-US" sz="2605" b="1" dirty="0">
              <a:solidFill>
                <a:srgbClr val="FFFFFF"/>
              </a:solidFill>
              <a:latin typeface="UTM Avo" panose="02040603050506020204" pitchFamily="18" charset="0"/>
              <a:ea typeface="宋体" panose="02010600030101010101" pitchFamily="2" charset="-122"/>
            </a:endParaRPr>
          </a:p>
        </p:txBody>
      </p:sp>
      <p:sp>
        <p:nvSpPr>
          <p:cNvPr id="48171" name="矩形 48170"/>
          <p:cNvSpPr/>
          <p:nvPr/>
        </p:nvSpPr>
        <p:spPr>
          <a:xfrm>
            <a:off x="6353199" y="2043976"/>
            <a:ext cx="1547617" cy="306174"/>
          </a:xfrm>
          <a:prstGeom prst="rect">
            <a:avLst/>
          </a:prstGeom>
          <a:noFill/>
          <a:ln w="9525">
            <a:noFill/>
          </a:ln>
        </p:spPr>
        <p:txBody>
          <a:bodyPr anchor="ctr">
            <a:spAutoFit/>
          </a:bodyPr>
          <a:lstStyle/>
          <a:p>
            <a:pPr algn="ctr" defTabSz="661751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zh-CN" sz="1158" b="1" dirty="0">
                <a:solidFill>
                  <a:srgbClr val="0000CC"/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SƯU TẦM</a:t>
            </a:r>
            <a:endParaRPr lang="zh-CN" altLang="en-US" sz="1158" b="1" dirty="0">
              <a:solidFill>
                <a:srgbClr val="0000CC"/>
              </a:solidFill>
              <a:latin typeface="UTM Avo" panose="02040603050506020204" pitchFamily="18" charset="0"/>
              <a:ea typeface="宋体" panose="02010600030101010101" pitchFamily="2" charset="-122"/>
            </a:endParaRPr>
          </a:p>
        </p:txBody>
      </p:sp>
      <p:sp>
        <p:nvSpPr>
          <p:cNvPr id="48172" name="矩形 48171"/>
          <p:cNvSpPr/>
          <p:nvPr/>
        </p:nvSpPr>
        <p:spPr>
          <a:xfrm>
            <a:off x="4336818" y="3555976"/>
            <a:ext cx="1547617" cy="306174"/>
          </a:xfrm>
          <a:prstGeom prst="rect">
            <a:avLst/>
          </a:prstGeom>
          <a:noFill/>
          <a:ln w="9525">
            <a:noFill/>
          </a:ln>
        </p:spPr>
        <p:txBody>
          <a:bodyPr anchor="ctr">
            <a:spAutoFit/>
          </a:bodyPr>
          <a:lstStyle/>
          <a:p>
            <a:pPr algn="ctr" defTabSz="661751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zh-CN" sz="1158" b="1" dirty="0">
                <a:solidFill>
                  <a:srgbClr val="0000CC"/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CHUẨN BỊ</a:t>
            </a:r>
            <a:endParaRPr lang="zh-CN" altLang="en-US" sz="1158" b="1" dirty="0">
              <a:solidFill>
                <a:srgbClr val="0000CC"/>
              </a:solidFill>
              <a:latin typeface="UTM Avo" panose="02040603050506020204" pitchFamily="18" charset="0"/>
              <a:ea typeface="宋体" panose="02010600030101010101" pitchFamily="2" charset="-122"/>
            </a:endParaRPr>
          </a:p>
        </p:txBody>
      </p:sp>
      <p:sp>
        <p:nvSpPr>
          <p:cNvPr id="48173" name="矩形 48172"/>
          <p:cNvSpPr/>
          <p:nvPr/>
        </p:nvSpPr>
        <p:spPr>
          <a:xfrm>
            <a:off x="5050306" y="5588445"/>
            <a:ext cx="1547617" cy="306174"/>
          </a:xfrm>
          <a:prstGeom prst="rect">
            <a:avLst/>
          </a:prstGeom>
          <a:noFill/>
          <a:ln w="9525">
            <a:noFill/>
          </a:ln>
        </p:spPr>
        <p:txBody>
          <a:bodyPr anchor="ctr">
            <a:spAutoFit/>
          </a:bodyPr>
          <a:lstStyle/>
          <a:p>
            <a:pPr algn="ctr" defTabSz="661751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zh-CN" sz="1158" b="1" dirty="0">
                <a:solidFill>
                  <a:srgbClr val="0000CC"/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SÁCH VỞ</a:t>
            </a:r>
            <a:endParaRPr lang="zh-CN" altLang="en-US" sz="1158" b="1" dirty="0">
              <a:solidFill>
                <a:srgbClr val="0000CC"/>
              </a:solidFill>
              <a:latin typeface="UTM Avo" panose="02040603050506020204" pitchFamily="18" charset="0"/>
              <a:ea typeface="宋体" panose="02010600030101010101" pitchFamily="2" charset="-122"/>
            </a:endParaRPr>
          </a:p>
        </p:txBody>
      </p:sp>
      <p:sp>
        <p:nvSpPr>
          <p:cNvPr id="48174" name="矩形 48173"/>
          <p:cNvSpPr/>
          <p:nvPr/>
        </p:nvSpPr>
        <p:spPr>
          <a:xfrm>
            <a:off x="7723881" y="5483892"/>
            <a:ext cx="1547617" cy="306174"/>
          </a:xfrm>
          <a:prstGeom prst="rect">
            <a:avLst/>
          </a:prstGeom>
          <a:noFill/>
          <a:ln w="9525">
            <a:noFill/>
          </a:ln>
        </p:spPr>
        <p:txBody>
          <a:bodyPr anchor="ctr">
            <a:spAutoFit/>
          </a:bodyPr>
          <a:lstStyle/>
          <a:p>
            <a:pPr algn="ctr" defTabSz="661751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zh-CN" sz="1158" b="1" dirty="0">
                <a:solidFill>
                  <a:srgbClr val="0000CC"/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TTTTTTT</a:t>
            </a:r>
            <a:endParaRPr lang="zh-CN" altLang="en-US" sz="1158" b="1" dirty="0">
              <a:solidFill>
                <a:srgbClr val="0000CC"/>
              </a:solidFill>
              <a:latin typeface="UTM Avo" panose="02040603050506020204" pitchFamily="18" charset="0"/>
              <a:ea typeface="宋体" panose="02010600030101010101" pitchFamily="2" charset="-122"/>
            </a:endParaRPr>
          </a:p>
        </p:txBody>
      </p:sp>
      <p:sp>
        <p:nvSpPr>
          <p:cNvPr id="48175" name="矩形 48174"/>
          <p:cNvSpPr/>
          <p:nvPr/>
        </p:nvSpPr>
        <p:spPr>
          <a:xfrm>
            <a:off x="8401754" y="3659381"/>
            <a:ext cx="1547617" cy="306174"/>
          </a:xfrm>
          <a:prstGeom prst="rect">
            <a:avLst/>
          </a:prstGeom>
          <a:noFill/>
          <a:ln w="9525">
            <a:noFill/>
          </a:ln>
        </p:spPr>
        <p:txBody>
          <a:bodyPr anchor="ctr">
            <a:spAutoFit/>
          </a:bodyPr>
          <a:lstStyle/>
          <a:p>
            <a:pPr algn="ctr" defTabSz="661751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altLang="zh-CN" sz="1158" b="1" dirty="0">
                <a:solidFill>
                  <a:srgbClr val="0000CC"/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DỤNG CỤ</a:t>
            </a:r>
            <a:endParaRPr lang="zh-CN" altLang="en-US" sz="1158" b="1" dirty="0">
              <a:solidFill>
                <a:srgbClr val="0000CC"/>
              </a:solidFill>
              <a:latin typeface="UTM Avo" panose="02040603050506020204" pitchFamily="18" charset="0"/>
              <a:ea typeface="宋体" panose="02010600030101010101" pitchFamily="2" charset="-122"/>
            </a:endParaRPr>
          </a:p>
        </p:txBody>
      </p:sp>
      <p:sp>
        <p:nvSpPr>
          <p:cNvPr id="43" name="Hộp Văn bản 1">
            <a:extLst>
              <a:ext uri="{FF2B5EF4-FFF2-40B4-BE49-F238E27FC236}">
                <a16:creationId xmlns:a16="http://schemas.microsoft.com/office/drawing/2014/main" id="{93F3A718-43CB-45FE-989B-CDC870933615}"/>
              </a:ext>
            </a:extLst>
          </p:cNvPr>
          <p:cNvSpPr txBox="1"/>
          <p:nvPr/>
        </p:nvSpPr>
        <p:spPr>
          <a:xfrm>
            <a:off x="4480435" y="230893"/>
            <a:ext cx="3737945" cy="40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61751" fontAlgn="base">
              <a:spcBef>
                <a:spcPct val="0"/>
              </a:spcBef>
              <a:spcAft>
                <a:spcPct val="0"/>
              </a:spcAft>
            </a:pPr>
            <a:r>
              <a:rPr lang="vi-VN" sz="2026" b="1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HOẠT ĐỘNG TRẢI NGHIỆM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1914492" y="1887853"/>
            <a:ext cx="2523268" cy="128503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defTabSz="661751" fontAlgn="base">
              <a:spcBef>
                <a:spcPct val="0"/>
              </a:spcBef>
              <a:spcAft>
                <a:spcPct val="0"/>
              </a:spcAft>
            </a:pPr>
            <a:r>
              <a:rPr lang="vi-VN" sz="2316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Thảo </a:t>
            </a:r>
            <a:r>
              <a:rPr lang="vi-VN" sz="2316" b="1" dirty="0">
                <a:solidFill>
                  <a:prstClr val="black"/>
                </a:solidFill>
                <a:latin typeface="Arial" panose="020B0604020202020204" pitchFamily="34" charset="0"/>
              </a:rPr>
              <a:t>luận cùng bạn để trả lời câu hỏi: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1900214" y="4194414"/>
            <a:ext cx="2517244" cy="167932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defTabSz="661751" fontAlgn="base">
              <a:spcBef>
                <a:spcPct val="0"/>
              </a:spcBef>
              <a:spcAft>
                <a:spcPct val="0"/>
              </a:spcAft>
            </a:pPr>
            <a:r>
              <a:rPr lang="vi-VN" sz="2316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Nêu </a:t>
            </a:r>
            <a:r>
              <a:rPr lang="vi-VN" sz="2316" b="1" dirty="0">
                <a:solidFill>
                  <a:prstClr val="black"/>
                </a:solidFill>
                <a:latin typeface="Arial" panose="020B0604020202020204" pitchFamily="34" charset="0"/>
              </a:rPr>
              <a:t>những việc cần làm để bảo vệ thiên nhiên</a:t>
            </a:r>
          </a:p>
        </p:txBody>
      </p:sp>
    </p:spTree>
    <p:extLst>
      <p:ext uri="{BB962C8B-B14F-4D97-AF65-F5344CB8AC3E}">
        <p14:creationId xmlns:p14="http://schemas.microsoft.com/office/powerpoint/2010/main" val="419070652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8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800"/>
                            </p:stCondLst>
                            <p:childTnLst>
                              <p:par>
                                <p:cTn id="2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5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50"/>
                            </p:stCondLst>
                            <p:childTnLst>
                              <p:par>
                                <p:cTn id="29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2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350"/>
                            </p:stCondLst>
                            <p:childTnLst>
                              <p:par>
                                <p:cTn id="36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9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100"/>
                            </p:stCondLst>
                            <p:childTnLst>
                              <p:par>
                                <p:cTn id="43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6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900"/>
                            </p:stCondLst>
                            <p:childTnLst>
                              <p:par>
                                <p:cTn id="50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3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8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8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8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8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9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9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70" grpId="0"/>
      <p:bldP spid="48171" grpId="0"/>
      <p:bldP spid="48172" grpId="0"/>
      <p:bldP spid="48173" grpId="0"/>
      <p:bldP spid="48174" grpId="0"/>
      <p:bldP spid="48175" grpId="0"/>
      <p:bldP spid="45" grpId="0" animBg="1"/>
      <p:bldP spid="4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6BE18A4-BE13-4BB6-9D60-012E64CDF6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9" t="79840" r="9048" b="9297"/>
          <a:stretch/>
        </p:blipFill>
        <p:spPr>
          <a:xfrm>
            <a:off x="914136" y="739302"/>
            <a:ext cx="10363727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950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默认设计模板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默认设计模板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默认设计模板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67</Words>
  <Application>Microsoft Office PowerPoint</Application>
  <PresentationFormat>Widescreen</PresentationFormat>
  <Paragraphs>19</Paragraphs>
  <Slides>7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7</vt:i4>
      </vt:variant>
    </vt:vector>
  </HeadingPairs>
  <TitlesOfParts>
    <vt:vector size="17" baseType="lpstr">
      <vt:lpstr>Arial</vt:lpstr>
      <vt:lpstr>Calibri</vt:lpstr>
      <vt:lpstr>Calibri Light</vt:lpstr>
      <vt:lpstr>黑体</vt:lpstr>
      <vt:lpstr>宋体</vt:lpstr>
      <vt:lpstr>UTM Avo</vt:lpstr>
      <vt:lpstr>Office Theme</vt:lpstr>
      <vt:lpstr>默认设计模板</vt:lpstr>
      <vt:lpstr>1_默认设计模板</vt:lpstr>
      <vt:lpstr>2_默认设计模板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NGOC LAN</dc:creator>
  <cp:lastModifiedBy>Admin</cp:lastModifiedBy>
  <cp:revision>3</cp:revision>
  <dcterms:created xsi:type="dcterms:W3CDTF">2020-08-11T09:37:23Z</dcterms:created>
  <dcterms:modified xsi:type="dcterms:W3CDTF">2025-04-16T08:28:28Z</dcterms:modified>
</cp:coreProperties>
</file>