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4"/>
  </p:notesMasterIdLst>
  <p:sldIdLst>
    <p:sldId id="1431" r:id="rId3"/>
    <p:sldId id="302" r:id="rId4"/>
    <p:sldId id="301" r:id="rId5"/>
    <p:sldId id="303" r:id="rId6"/>
    <p:sldId id="436" r:id="rId7"/>
    <p:sldId id="1426" r:id="rId8"/>
    <p:sldId id="1427" r:id="rId9"/>
    <p:sldId id="304" r:id="rId10"/>
    <p:sldId id="1428" r:id="rId11"/>
    <p:sldId id="259" r:id="rId12"/>
    <p:sldId id="142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56</Words>
  <Application>Microsoft Office PowerPoint</Application>
  <PresentationFormat>Widescreen</PresentationFormat>
  <Paragraphs>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UTM Avo</vt:lpstr>
      <vt:lpstr>方正静蕾简体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Admin</cp:lastModifiedBy>
  <cp:revision>19</cp:revision>
  <dcterms:created xsi:type="dcterms:W3CDTF">2021-11-01T08:16:43Z</dcterms:created>
  <dcterms:modified xsi:type="dcterms:W3CDTF">2025-04-16T09:22:52Z</dcterms:modified>
</cp:coreProperties>
</file>